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33" r:id="rId4"/>
    <p:sldId id="334" r:id="rId5"/>
    <p:sldId id="335" r:id="rId6"/>
    <p:sldId id="336" r:id="rId7"/>
    <p:sldId id="319" r:id="rId8"/>
    <p:sldId id="323" r:id="rId9"/>
    <p:sldId id="313" r:id="rId10"/>
    <p:sldId id="314" r:id="rId11"/>
    <p:sldId id="316" r:id="rId12"/>
    <p:sldId id="315" r:id="rId13"/>
    <p:sldId id="318" r:id="rId14"/>
    <p:sldId id="317" r:id="rId15"/>
    <p:sldId id="324" r:id="rId16"/>
    <p:sldId id="325" r:id="rId17"/>
    <p:sldId id="288" r:id="rId18"/>
    <p:sldId id="266" r:id="rId19"/>
    <p:sldId id="284" r:id="rId2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56420-F59F-4945-BA02-53AF79C1F3AC}" v="1" dt="2019-10-11T02:03:35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07T20:38:07.354" v="2821" actId="20577"/>
      <pc:docMkLst>
        <pc:docMk/>
      </pc:docMkLst>
      <pc:sldChg chg="modSp">
        <pc:chgData name="Long B Nguyen" userId="f59fb8f3-a021-417a-8bc1-65c8d471c621" providerId="ADAL" clId="{EC1E750C-42C7-A84F-81F0-83B2F940DF8B}" dt="2019-10-07T19:25:01.539" v="161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07T19:25:01.539" v="161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EC1E750C-42C7-A84F-81F0-83B2F940DF8B}" dt="2019-10-07T19:26:31.916" v="1681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07T19:26:31.916" v="1681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19:25:17.829" v="1615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07T19:25:17.829" v="161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19:43:07.384" v="1731" actId="20577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7.354" v="2821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07T20:31:48.889" v="2559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">
        <pc:chgData name="Long B Nguyen" userId="f59fb8f3-a021-417a-8bc1-65c8d471c621" providerId="ADAL" clId="{EC1E750C-42C7-A84F-81F0-83B2F940DF8B}" dt="2019-10-07T20:22:22.440" v="2496" actId="20577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12.514" v="1740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C1E750C-42C7-A84F-81F0-83B2F940DF8B}" dt="2019-10-06T14:58:22.444" v="643" actId="20577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06T14:58:22.444" v="643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">
        <pc:chgData name="Long B Nguyen" userId="f59fb8f3-a021-417a-8bc1-65c8d471c621" providerId="ADAL" clId="{EC1E750C-42C7-A84F-81F0-83B2F940DF8B}" dt="2019-10-06T15:02:02.148" v="713" actId="20577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">
        <pc:chgData name="Long B Nguyen" userId="f59fb8f3-a021-417a-8bc1-65c8d471c621" providerId="ADAL" clId="{EC1E750C-42C7-A84F-81F0-83B2F940DF8B}" dt="2019-10-06T15:00:17.237" v="660" actId="20577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06T15:00:17.237" v="660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6T14:59:41.812" v="652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">
        <pc:chgData name="Long B Nguyen" userId="f59fb8f3-a021-417a-8bc1-65c8d471c621" providerId="ADAL" clId="{EC1E750C-42C7-A84F-81F0-83B2F940DF8B}" dt="2019-10-07T19:43:18.143" v="1733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</pc:sldChg>
      <pc:sldChg chg="modSp">
        <pc:chgData name="Long B Nguyen" userId="f59fb8f3-a021-417a-8bc1-65c8d471c621" providerId="ADAL" clId="{EC1E750C-42C7-A84F-81F0-83B2F940DF8B}" dt="2019-10-06T15:03:08.075" v="715" actId="20577"/>
        <pc:sldMkLst>
          <pc:docMk/>
          <pc:sldMk cId="2605170782" sldId="311"/>
        </pc:sldMkLst>
        <pc:spChg chg="mod">
          <ac:chgData name="Long B Nguyen" userId="f59fb8f3-a021-417a-8bc1-65c8d471c621" providerId="ADAL" clId="{EC1E750C-42C7-A84F-81F0-83B2F940DF8B}" dt="2019-10-06T15:03:08.075" v="715" actId="20577"/>
          <ac:spMkLst>
            <pc:docMk/>
            <pc:sldMk cId="2605170782" sldId="31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03:36.051" v="727" actId="20577"/>
        <pc:sldMkLst>
          <pc:docMk/>
          <pc:sldMk cId="1753618663" sldId="312"/>
        </pc:sldMkLst>
        <pc:spChg chg="mod">
          <ac:chgData name="Long B Nguyen" userId="f59fb8f3-a021-417a-8bc1-65c8d471c621" providerId="ADAL" clId="{EC1E750C-42C7-A84F-81F0-83B2F940DF8B}" dt="2019-10-06T15:03:36.051" v="727" actId="20577"/>
          <ac:spMkLst>
            <pc:docMk/>
            <pc:sldMk cId="1753618663" sldId="31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4:42.878" v="1567" actId="20577"/>
        <pc:sldMkLst>
          <pc:docMk/>
          <pc:sldMk cId="114946794" sldId="313"/>
        </pc:sldMkLst>
        <pc:spChg chg="mod">
          <ac:chgData name="Long B Nguyen" userId="f59fb8f3-a021-417a-8bc1-65c8d471c621" providerId="ADAL" clId="{EC1E750C-42C7-A84F-81F0-83B2F940DF8B}" dt="2019-10-07T02:14:42.878" v="1567" actId="20577"/>
          <ac:spMkLst>
            <pc:docMk/>
            <pc:sldMk cId="114946794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7T02:16:27.978" v="1611" actId="20577"/>
        <pc:sldMkLst>
          <pc:docMk/>
          <pc:sldMk cId="18163085" sldId="314"/>
        </pc:sldMkLst>
        <pc:spChg chg="mod">
          <ac:chgData name="Long B Nguyen" userId="f59fb8f3-a021-417a-8bc1-65c8d471c621" providerId="ADAL" clId="{EC1E750C-42C7-A84F-81F0-83B2F940DF8B}" dt="2019-10-07T02:16:27.978" v="1611" actId="20577"/>
          <ac:spMkLst>
            <pc:docMk/>
            <pc:sldMk cId="18163085" sldId="31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5:28.711" v="975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06T15:15:25.678" v="965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15:28.711" v="975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14:00.927" v="949" actId="20577"/>
        <pc:sldMkLst>
          <pc:docMk/>
          <pc:sldMk cId="2097438965" sldId="320"/>
        </pc:sldMkLst>
        <pc:spChg chg="mod">
          <ac:chgData name="Long B Nguyen" userId="f59fb8f3-a021-417a-8bc1-65c8d471c621" providerId="ADAL" clId="{EC1E750C-42C7-A84F-81F0-83B2F940DF8B}" dt="2019-10-06T15:14:00.927" v="949" actId="20577"/>
          <ac:spMkLst>
            <pc:docMk/>
            <pc:sldMk cId="2097438965" sldId="32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4:52:27.884" v="457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4:52:27.884" v="457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4:52:17.845" v="454" actId="2711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5:14:06.499" v="951" actId="20577"/>
        <pc:sldMkLst>
          <pc:docMk/>
          <pc:sldMk cId="295479311" sldId="328"/>
        </pc:sldMkLst>
        <pc:spChg chg="mod">
          <ac:chgData name="Long B Nguyen" userId="f59fb8f3-a021-417a-8bc1-65c8d471c621" providerId="ADAL" clId="{EC1E750C-42C7-A84F-81F0-83B2F940DF8B}" dt="2019-10-06T15:14:06.499" v="951" actId="20577"/>
          <ac:spMkLst>
            <pc:docMk/>
            <pc:sldMk cId="295479311" sldId="32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6T15:49:52.795" v="1196" actId="20577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6T15:49:52.795" v="1196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19:30:31.667" v="1684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07T19:30:31.667" v="1684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C1E750C-42C7-A84F-81F0-83B2F940DF8B}" dt="2019-10-07T19:30:22.583" v="1682"/>
        <pc:sldMkLst>
          <pc:docMk/>
          <pc:sldMk cId="3240178995" sldId="331"/>
        </pc:sldMkLst>
      </pc:sldChg>
      <pc:sldChg chg="modSp add">
        <pc:chgData name="Long B Nguyen" userId="f59fb8f3-a021-417a-8bc1-65c8d471c621" providerId="ADAL" clId="{EC1E750C-42C7-A84F-81F0-83B2F940DF8B}" dt="2019-10-07T20:38:01.895" v="2811" actId="20577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20:37:49.407" v="2799" actId="20577"/>
          <ac:spMkLst>
            <pc:docMk/>
            <pc:sldMk cId="121458461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6ED56420-F59F-4945-BA02-53AF79C1F3AC}"/>
    <pc:docChg chg="undo addSld delSld modSld">
      <pc:chgData name="Long B Nguyen" userId="f59fb8f3-a021-417a-8bc1-65c8d471c621" providerId="ADAL" clId="{6ED56420-F59F-4945-BA02-53AF79C1F3AC}" dt="2019-10-11T02:05:21.497" v="51" actId="2696"/>
      <pc:docMkLst>
        <pc:docMk/>
      </pc:docMkLst>
      <pc:sldChg chg="modSp">
        <pc:chgData name="Long B Nguyen" userId="f59fb8f3-a021-417a-8bc1-65c8d471c621" providerId="ADAL" clId="{6ED56420-F59F-4945-BA02-53AF79C1F3AC}" dt="2019-10-11T02:01:50.031" v="27" actId="14100"/>
        <pc:sldMkLst>
          <pc:docMk/>
          <pc:sldMk cId="4247104139" sldId="256"/>
        </pc:sldMkLst>
        <pc:spChg chg="mod">
          <ac:chgData name="Long B Nguyen" userId="f59fb8f3-a021-417a-8bc1-65c8d471c621" providerId="ADAL" clId="{6ED56420-F59F-4945-BA02-53AF79C1F3AC}" dt="2019-10-11T02:01:50.031" v="27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6ED56420-F59F-4945-BA02-53AF79C1F3AC}" dt="2019-10-11T02:04:40.796" v="43" actId="2696"/>
        <pc:sldMkLst>
          <pc:docMk/>
          <pc:sldMk cId="278045358" sldId="257"/>
        </pc:sldMkLst>
      </pc:sldChg>
      <pc:sldChg chg="modSp">
        <pc:chgData name="Long B Nguyen" userId="f59fb8f3-a021-417a-8bc1-65c8d471c621" providerId="ADAL" clId="{6ED56420-F59F-4945-BA02-53AF79C1F3AC}" dt="2019-10-11T02:04:49.109" v="44" actId="20577"/>
        <pc:sldMkLst>
          <pc:docMk/>
          <pc:sldMk cId="131840209" sldId="286"/>
        </pc:sldMkLst>
        <pc:spChg chg="mod">
          <ac:chgData name="Long B Nguyen" userId="f59fb8f3-a021-417a-8bc1-65c8d471c621" providerId="ADAL" clId="{6ED56420-F59F-4945-BA02-53AF79C1F3AC}" dt="2019-10-11T02:04:49.109" v="4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6ED56420-F59F-4945-BA02-53AF79C1F3AC}" dt="2019-10-11T02:04:40.794" v="42" actId="2696"/>
        <pc:sldMkLst>
          <pc:docMk/>
          <pc:sldMk cId="1313115290" sldId="287"/>
        </pc:sldMkLst>
      </pc:sldChg>
      <pc:sldChg chg="del">
        <pc:chgData name="Long B Nguyen" userId="f59fb8f3-a021-417a-8bc1-65c8d471c621" providerId="ADAL" clId="{6ED56420-F59F-4945-BA02-53AF79C1F3AC}" dt="2019-10-11T02:04:40.776" v="34" actId="2696"/>
        <pc:sldMkLst>
          <pc:docMk/>
          <pc:sldMk cId="2259044443" sldId="300"/>
        </pc:sldMkLst>
      </pc:sldChg>
      <pc:sldChg chg="del">
        <pc:chgData name="Long B Nguyen" userId="f59fb8f3-a021-417a-8bc1-65c8d471c621" providerId="ADAL" clId="{6ED56420-F59F-4945-BA02-53AF79C1F3AC}" dt="2019-10-11T02:04:40.778" v="35" actId="2696"/>
        <pc:sldMkLst>
          <pc:docMk/>
          <pc:sldMk cId="2979282" sldId="306"/>
        </pc:sldMkLst>
      </pc:sldChg>
      <pc:sldChg chg="del">
        <pc:chgData name="Long B Nguyen" userId="f59fb8f3-a021-417a-8bc1-65c8d471c621" providerId="ADAL" clId="{6ED56420-F59F-4945-BA02-53AF79C1F3AC}" dt="2019-10-11T02:04:40.785" v="38" actId="2696"/>
        <pc:sldMkLst>
          <pc:docMk/>
          <pc:sldMk cId="2816034367" sldId="307"/>
        </pc:sldMkLst>
      </pc:sldChg>
      <pc:sldChg chg="del">
        <pc:chgData name="Long B Nguyen" userId="f59fb8f3-a021-417a-8bc1-65c8d471c621" providerId="ADAL" clId="{6ED56420-F59F-4945-BA02-53AF79C1F3AC}" dt="2019-10-11T02:04:40.792" v="41" actId="2696"/>
        <pc:sldMkLst>
          <pc:docMk/>
          <pc:sldMk cId="3647198221" sldId="308"/>
        </pc:sldMkLst>
      </pc:sldChg>
      <pc:sldChg chg="del">
        <pc:chgData name="Long B Nguyen" userId="f59fb8f3-a021-417a-8bc1-65c8d471c621" providerId="ADAL" clId="{6ED56420-F59F-4945-BA02-53AF79C1F3AC}" dt="2019-10-11T02:04:40.783" v="37" actId="2696"/>
        <pc:sldMkLst>
          <pc:docMk/>
          <pc:sldMk cId="3130680389" sldId="309"/>
        </pc:sldMkLst>
      </pc:sldChg>
      <pc:sldChg chg="del">
        <pc:chgData name="Long B Nguyen" userId="f59fb8f3-a021-417a-8bc1-65c8d471c621" providerId="ADAL" clId="{6ED56420-F59F-4945-BA02-53AF79C1F3AC}" dt="2019-10-11T02:04:40.780" v="36" actId="2696"/>
        <pc:sldMkLst>
          <pc:docMk/>
          <pc:sldMk cId="3718152399" sldId="310"/>
        </pc:sldMkLst>
      </pc:sldChg>
      <pc:sldChg chg="del">
        <pc:chgData name="Long B Nguyen" userId="f59fb8f3-a021-417a-8bc1-65c8d471c621" providerId="ADAL" clId="{6ED56420-F59F-4945-BA02-53AF79C1F3AC}" dt="2019-10-11T02:03:56.365" v="29" actId="2696"/>
        <pc:sldMkLst>
          <pc:docMk/>
          <pc:sldMk cId="2605170782" sldId="311"/>
        </pc:sldMkLst>
      </pc:sldChg>
      <pc:sldChg chg="del">
        <pc:chgData name="Long B Nguyen" userId="f59fb8f3-a021-417a-8bc1-65c8d471c621" providerId="ADAL" clId="{6ED56420-F59F-4945-BA02-53AF79C1F3AC}" dt="2019-10-11T02:03:56.383" v="30" actId="2696"/>
        <pc:sldMkLst>
          <pc:docMk/>
          <pc:sldMk cId="1753618663" sldId="312"/>
        </pc:sldMkLst>
      </pc:sldChg>
      <pc:sldChg chg="del">
        <pc:chgData name="Long B Nguyen" userId="f59fb8f3-a021-417a-8bc1-65c8d471c621" providerId="ADAL" clId="{6ED56420-F59F-4945-BA02-53AF79C1F3AC}" dt="2019-10-11T02:03:56.397" v="31" actId="2696"/>
        <pc:sldMkLst>
          <pc:docMk/>
          <pc:sldMk cId="2097438965" sldId="320"/>
        </pc:sldMkLst>
      </pc:sldChg>
      <pc:sldChg chg="del">
        <pc:chgData name="Long B Nguyen" userId="f59fb8f3-a021-417a-8bc1-65c8d471c621" providerId="ADAL" clId="{6ED56420-F59F-4945-BA02-53AF79C1F3AC}" dt="2019-10-11T02:05:07.886" v="48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6ED56420-F59F-4945-BA02-53AF79C1F3AC}" dt="2019-10-11T02:05:05.264" v="47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6ED56420-F59F-4945-BA02-53AF79C1F3AC}" dt="2019-10-11T02:04:40.787" v="39" actId="2696"/>
        <pc:sldMkLst>
          <pc:docMk/>
          <pc:sldMk cId="2224964763" sldId="326"/>
        </pc:sldMkLst>
      </pc:sldChg>
      <pc:sldChg chg="del">
        <pc:chgData name="Long B Nguyen" userId="f59fb8f3-a021-417a-8bc1-65c8d471c621" providerId="ADAL" clId="{6ED56420-F59F-4945-BA02-53AF79C1F3AC}" dt="2019-10-11T02:04:40.789" v="40" actId="2696"/>
        <pc:sldMkLst>
          <pc:docMk/>
          <pc:sldMk cId="725508398" sldId="327"/>
        </pc:sldMkLst>
      </pc:sldChg>
      <pc:sldChg chg="del">
        <pc:chgData name="Long B Nguyen" userId="f59fb8f3-a021-417a-8bc1-65c8d471c621" providerId="ADAL" clId="{6ED56420-F59F-4945-BA02-53AF79C1F3AC}" dt="2019-10-11T02:03:56.413" v="32" actId="2696"/>
        <pc:sldMkLst>
          <pc:docMk/>
          <pc:sldMk cId="295479311" sldId="328"/>
        </pc:sldMkLst>
      </pc:sldChg>
      <pc:sldChg chg="add del">
        <pc:chgData name="Long B Nguyen" userId="f59fb8f3-a021-417a-8bc1-65c8d471c621" providerId="ADAL" clId="{6ED56420-F59F-4945-BA02-53AF79C1F3AC}" dt="2019-10-11T02:05:21.497" v="51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6ED56420-F59F-4945-BA02-53AF79C1F3AC}" dt="2019-10-11T02:05:05.263" v="46" actId="2696"/>
        <pc:sldMkLst>
          <pc:docMk/>
          <pc:sldMk cId="1160750792" sldId="330"/>
        </pc:sldMkLst>
      </pc:sldChg>
      <pc:sldChg chg="del">
        <pc:chgData name="Long B Nguyen" userId="f59fb8f3-a021-417a-8bc1-65c8d471c621" providerId="ADAL" clId="{6ED56420-F59F-4945-BA02-53AF79C1F3AC}" dt="2019-10-11T02:05:05.261" v="45" actId="2696"/>
        <pc:sldMkLst>
          <pc:docMk/>
          <pc:sldMk cId="3240178995" sldId="331"/>
        </pc:sldMkLst>
      </pc:sldChg>
      <pc:sldChg chg="del">
        <pc:chgData name="Long B Nguyen" userId="f59fb8f3-a021-417a-8bc1-65c8d471c621" providerId="ADAL" clId="{6ED56420-F59F-4945-BA02-53AF79C1F3AC}" dt="2019-10-11T02:04:40.774" v="33" actId="2696"/>
        <pc:sldMkLst>
          <pc:docMk/>
          <pc:sldMk cId="121458461" sldId="332"/>
        </pc:sldMkLst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14403129" sldId="333"/>
        </pc:sldMkLst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112071836" sldId="334"/>
        </pc:sldMkLst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247153204" sldId="335"/>
        </pc:sldMkLst>
      </pc:sldChg>
      <pc:sldChg chg="add">
        <pc:chgData name="Long B Nguyen" userId="f59fb8f3-a021-417a-8bc1-65c8d471c621" providerId="ADAL" clId="{6ED56420-F59F-4945-BA02-53AF79C1F3AC}" dt="2019-10-11T02:03:35.564" v="28"/>
        <pc:sldMkLst>
          <pc:docMk/>
          <pc:sldMk cId="3783627139" sldId="336"/>
        </pc:sldMkLst>
      </pc:sldChg>
    </pc:docChg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6421214" cy="611757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Tuples and Dictionaries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New items can be added to the dictionary using indexing as well.</a:t>
            </a: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Set a new key/value pair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'ninety'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{'three': 3, 'ninety': 90, 'two': 2, 'one': 1}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] +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{'three': 3, 'ninety': 90, 'two': 2, 'one': 6} 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3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keys and values can be extracted from a dictionary via keys() and values().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numbers.keys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['three', 'ninety’, ‘two’, 'one’]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29</a:t>
            </a:r>
            <a:r>
              <a:rPr lang="en-US" b="1" dirty="0">
                <a:latin typeface="Inconsolata Medium" panose="020B0609030003000000" pitchFamily="49" charset="77"/>
              </a:rPr>
              <a:t>]: k =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latin typeface="Inconsolata Medium" panose="020B0609030003000000" pitchFamily="49" charset="77"/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print</a:t>
            </a:r>
            <a:r>
              <a:rPr lang="en-US" b="1" dirty="0">
                <a:latin typeface="Inconsolata Medium" panose="020B0609030003000000" pitchFamily="49" charset="77"/>
              </a:rPr>
              <a:t>(k)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[3, 90,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98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Lists, strings, tuples and dictionaries are all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	   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keys of the dictionary.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two three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iterate over values of the dictionary use, values().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numbers.values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1 2 3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3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 is easy to iterate over both keys and values of the dictionary.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'one'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'three'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numbers.items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k, v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/>
              <a:t>one 1</a:t>
            </a:r>
          </a:p>
          <a:p>
            <a:pPr marL="0" indent="0">
              <a:buNone/>
            </a:pPr>
            <a:r>
              <a:rPr lang="en-US" dirty="0"/>
              <a:t>two 2</a:t>
            </a:r>
          </a:p>
          <a:p>
            <a:pPr marL="0" indent="0">
              <a:buNone/>
            </a:pPr>
            <a:r>
              <a:rPr lang="en-US" dirty="0"/>
              <a:t>three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46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[20]: True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[21]: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[22]: True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2AA30A-82DB-F148-8204-27387E5FE6F1}"/>
              </a:ext>
            </a:extLst>
          </p:cNvPr>
          <p:cNvSpPr txBox="1"/>
          <p:nvPr/>
        </p:nvSpPr>
        <p:spPr>
          <a:xfrm>
            <a:off x="4010619" y="3512634"/>
            <a:ext cx="323767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sz="2100" b="1" dirty="0">
                <a:latin typeface="Inconsolata Medium" panose="020B0609030003000000" pitchFamily="49" charset="77"/>
              </a:rPr>
              <a:t>]:	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latin typeface="Inconsolata Medium" panose="020B0609030003000000" pitchFamily="49" charset="77"/>
              </a:rPr>
              <a:t>,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100" b="1" dirty="0">
                <a:latin typeface="Inconsolata Medium" panose="020B0609030003000000" pitchFamily="49" charset="77"/>
              </a:rPr>
              <a:t>] 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	b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sz="2100" b="1" dirty="0">
              <a:latin typeface="Inconsolata Medium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		a </a:t>
            </a:r>
            <a:r>
              <a:rPr lang="en-US" sz="2100" b="1" dirty="0">
                <a:latin typeface="Inconsolata Medium" panose="020B0609030003000000" pitchFamily="49" charset="77"/>
              </a:rPr>
              <a:t>is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[23]: True </a:t>
            </a:r>
          </a:p>
          <a:p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True </a:t>
            </a:r>
          </a:p>
          <a:p>
            <a:pPr marL="0" indent="0">
              <a:buNone/>
            </a:pPr>
            <a:endParaRPr lang="en-US" b="1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[25]: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4 to the list pointed to by x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	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y's list is modified as well!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'something else’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is unchanged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Tuples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Dictionaries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600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Tuples are in many ways similar to lists, but they are defined with parentheses rather than square brackets: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They can also be defined without any brackets at all: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(1, 2, 3)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4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Like the lists, tuples have a length, and individual elements can be extracted using square-bracket indexing. Slicing is also supported.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3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(1, 2)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Unlike lists, tuples are </a:t>
            </a:r>
            <a:r>
              <a:rPr lang="en-US" i="1" dirty="0"/>
              <a:t>immutable</a:t>
            </a:r>
            <a:r>
              <a:rPr lang="en-US" dirty="0"/>
              <a:t>: this means that once they are created, their size and contents cannot be changed: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= 1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t.append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error!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120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Tuple unpacking is a assignment feature that assigns right hand side of values into left hand side. In packing, we put values into a new tuple while in unpacking we extract those values into a single variable.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packing values into a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</a:t>
            </a:r>
            <a:r>
              <a:rPr lang="en-US" b="1" dirty="0">
                <a:latin typeface="Inconsolata Medium" panose="020B0609030003000000" pitchFamily="49" charset="77"/>
              </a:rPr>
              <a:t> = 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“Mike Smith”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This is unpacking values from a variable.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 = student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print(name,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Mike Smith 3.2</a:t>
            </a:r>
          </a:p>
        </p:txBody>
      </p:sp>
    </p:spTree>
    <p:extLst>
      <p:ext uri="{BB962C8B-B14F-4D97-AF65-F5344CB8AC3E}">
        <p14:creationId xmlns:p14="http://schemas.microsoft.com/office/powerpoint/2010/main" val="2471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Tuple Unpacking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Tuple unpacking can be used to do parallel assignment.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a,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b, a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parallel assignment</a:t>
            </a:r>
            <a:endParaRPr lang="en-US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a, b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2 1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8362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list(), tuple()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sequences can be done using the appropriate constructors: list(), tuple().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[26]: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tuple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(t)</a:t>
            </a:r>
            <a:endParaRPr lang="en-US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[27]: (1, 2, 3)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of Tuples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form a list of tuples(or of lists) and iterate over them by using nested loop or tuple unpacking.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student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data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student: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	print(data)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(“Mike”, 3.2), (“Sarah”, 3.6), (“Jack”, 2.8)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name, 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latin typeface="Inconsolata Medium" panose="020B0609030003000000" pitchFamily="49" charset="77"/>
              </a:rPr>
              <a:t>in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  # tuple unpacking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print(name, </a:t>
            </a:r>
            <a:r>
              <a:rPr lang="en-US" sz="20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gpa</a:t>
            </a:r>
            <a:r>
              <a:rPr lang="en-US" sz="20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  	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4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Dictionaries are extremely flexible mappings of keys to values, and form the basis of much of Python’s internal implementation. They can be created via a comma-separated list of </a:t>
            </a:r>
            <a:r>
              <a:rPr lang="en-US" dirty="0" err="1"/>
              <a:t>key:value</a:t>
            </a:r>
            <a:r>
              <a:rPr lang="en-US" dirty="0"/>
              <a:t> pairs within curly braces: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{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"one"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"three"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b="1" dirty="0">
                <a:latin typeface="Inconsolata Medium" panose="020B0609030003000000" pitchFamily="49" charset="77"/>
              </a:rPr>
              <a:t>]: type(numbers)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</a:t>
            </a:r>
            <a:r>
              <a:rPr lang="en-US" b="1" dirty="0" err="1">
                <a:latin typeface="Inconsolata Medium" panose="020B0609030003000000" pitchFamily="49" charset="77"/>
              </a:rPr>
              <a:t>dict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a value via the key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numbers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"two"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[28]: 2 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2462</TotalTime>
  <Words>670</Words>
  <Application>Microsoft Macintosh PowerPoint</Application>
  <PresentationFormat>On-screen Show (16:10)</PresentationFormat>
  <Paragraphs>211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Tuples</vt:lpstr>
      <vt:lpstr>Tuples</vt:lpstr>
      <vt:lpstr>Tuple Unpacking</vt:lpstr>
      <vt:lpstr>Tuple Unpacking</vt:lpstr>
      <vt:lpstr>list(), tuple()</vt:lpstr>
      <vt:lpstr>List of Tuples</vt:lpstr>
      <vt:lpstr>Dictionaries</vt:lpstr>
      <vt:lpstr>Dictionaries</vt:lpstr>
      <vt:lpstr>Dictionaries</vt:lpstr>
      <vt:lpstr>Iterables</vt:lpstr>
      <vt:lpstr>Iterables</vt:lpstr>
      <vt:lpstr>Iterables</vt:lpstr>
      <vt:lpstr>Membership and  Operations</vt:lpstr>
      <vt:lpstr>Identity Operations</vt:lpstr>
      <vt:lpstr>Membership Operations</vt:lpstr>
      <vt:lpstr>Variables Are Pointers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2019-10-11T02:05:29Z</dcterms:modified>
</cp:coreProperties>
</file>