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360" r:id="rId4"/>
    <p:sldId id="295" r:id="rId5"/>
    <p:sldId id="334" r:id="rId6"/>
    <p:sldId id="313" r:id="rId7"/>
    <p:sldId id="296" r:id="rId8"/>
    <p:sldId id="297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5" r:id="rId21"/>
    <p:sldId id="276" r:id="rId22"/>
    <p:sldId id="302" r:id="rId23"/>
    <p:sldId id="300" r:id="rId24"/>
    <p:sldId id="358" r:id="rId25"/>
    <p:sldId id="303" r:id="rId26"/>
    <p:sldId id="292" r:id="rId27"/>
    <p:sldId id="359" r:id="rId28"/>
    <p:sldId id="338" r:id="rId29"/>
    <p:sldId id="284" r:id="rId30"/>
    <p:sldId id="317" r:id="rId31"/>
    <p:sldId id="333" r:id="rId32"/>
    <p:sldId id="316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6EAD3-1EB2-9641-867D-585F8EC44BCF}" v="193" dt="2023-10-24T15:48:58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26EAD3-1EB2-9641-867D-585F8EC44BCF}"/>
    <pc:docChg chg="undo custSel addSld delSld modSld">
      <pc:chgData name="Long B Nguyen" userId="f59fb8f3-a021-417a-8bc1-65c8d471c621" providerId="ADAL" clId="{CC26EAD3-1EB2-9641-867D-585F8EC44BCF}" dt="2023-10-24T15:48:58.691" v="212" actId="20577"/>
      <pc:docMkLst>
        <pc:docMk/>
      </pc:docMkLst>
      <pc:sldChg chg="modSp mod">
        <pc:chgData name="Long B Nguyen" userId="f59fb8f3-a021-417a-8bc1-65c8d471c621" providerId="ADAL" clId="{CC26EAD3-1EB2-9641-867D-585F8EC44BCF}" dt="2023-10-24T14:27:53.876" v="8" actId="20577"/>
        <pc:sldMkLst>
          <pc:docMk/>
          <pc:sldMk cId="131840209" sldId="286"/>
        </pc:sldMkLst>
        <pc:spChg chg="mod">
          <ac:chgData name="Long B Nguyen" userId="f59fb8f3-a021-417a-8bc1-65c8d471c621" providerId="ADAL" clId="{CC26EAD3-1EB2-9641-867D-585F8EC44BCF}" dt="2023-10-24T14:27:53.876" v="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47072393" sldId="292"/>
        </pc:sldMkLst>
      </pc:sldChg>
      <pc:sldChg chg="modSp del mod">
        <pc:chgData name="Long B Nguyen" userId="f59fb8f3-a021-417a-8bc1-65c8d471c621" providerId="ADAL" clId="{CC26EAD3-1EB2-9641-867D-585F8EC44BCF}" dt="2023-10-24T15:48:52.348" v="207" actId="2696"/>
        <pc:sldMkLst>
          <pc:docMk/>
          <pc:sldMk cId="1816941262" sldId="295"/>
        </pc:sldMkLst>
        <pc:spChg chg="mod">
          <ac:chgData name="Long B Nguyen" userId="f59fb8f3-a021-417a-8bc1-65c8d471c621" providerId="ADAL" clId="{CC26EAD3-1EB2-9641-867D-585F8EC44BCF}" dt="2023-10-24T15:47:47.863" v="89" actId="27636"/>
          <ac:spMkLst>
            <pc:docMk/>
            <pc:sldMk cId="1816941262" sldId="29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C26EAD3-1EB2-9641-867D-585F8EC44BCF}" dt="2023-10-24T15:48:58.691" v="212" actId="20577"/>
        <pc:sldMkLst>
          <pc:docMk/>
          <pc:sldMk cId="3530588399" sldId="295"/>
        </pc:sldMkLst>
        <pc:spChg chg="mod">
          <ac:chgData name="Long B Nguyen" userId="f59fb8f3-a021-417a-8bc1-65c8d471c621" providerId="ADAL" clId="{CC26EAD3-1EB2-9641-867D-585F8EC44BCF}" dt="2023-10-24T15:48:58.691" v="212" actId="20577"/>
          <ac:spMkLst>
            <pc:docMk/>
            <pc:sldMk cId="3530588399" sldId="29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CC26EAD3-1EB2-9641-867D-585F8EC44BCF}" dt="2023-10-24T14:28:24.523" v="9" actId="2696"/>
        <pc:sldMkLst>
          <pc:docMk/>
          <pc:sldMk cId="3150557076" sldId="29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1511080215" sldId="300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885822507" sldId="303"/>
        </pc:sldMkLst>
      </pc:sldChg>
      <pc:sldChg chg="delSp modSp mod delAnim modAnim">
        <pc:chgData name="Long B Nguyen" userId="f59fb8f3-a021-417a-8bc1-65c8d471c621" providerId="ADAL" clId="{CC26EAD3-1EB2-9641-867D-585F8EC44BCF}" dt="2023-10-24T14:29:09.323" v="84" actId="478"/>
        <pc:sldMkLst>
          <pc:docMk/>
          <pc:sldMk cId="1872435103" sldId="309"/>
        </pc:sldMkLst>
        <pc:spChg chg="del mod">
          <ac:chgData name="Long B Nguyen" userId="f59fb8f3-a021-417a-8bc1-65c8d471c621" providerId="ADAL" clId="{CC26EAD3-1EB2-9641-867D-585F8EC44BCF}" dt="2023-10-24T14:29:09.323" v="84" actId="478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CC26EAD3-1EB2-9641-867D-585F8EC44BCF}" dt="2023-10-24T14:29:01.598" v="82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3041297697" sldId="358"/>
        </pc:sldMkLst>
      </pc:sldChg>
      <pc:sldChg chg="add">
        <pc:chgData name="Long B Nguyen" userId="f59fb8f3-a021-417a-8bc1-65c8d471c621" providerId="ADAL" clId="{CC26EAD3-1EB2-9641-867D-585F8EC44BCF}" dt="2023-10-20T11:58:36.936" v="0"/>
        <pc:sldMkLst>
          <pc:docMk/>
          <pc:sldMk cId="4013144405" sldId="359"/>
        </pc:sldMkLst>
      </pc:sldChg>
      <pc:sldChg chg="modSp add mod modAnim">
        <pc:chgData name="Long B Nguyen" userId="f59fb8f3-a021-417a-8bc1-65c8d471c621" providerId="ADAL" clId="{CC26EAD3-1EB2-9641-867D-585F8EC44BCF}" dt="2023-10-24T15:48:36.055" v="206" actId="20577"/>
        <pc:sldMkLst>
          <pc:docMk/>
          <pc:sldMk cId="2021172327" sldId="360"/>
        </pc:sldMkLst>
        <pc:spChg chg="mod">
          <ac:chgData name="Long B Nguyen" userId="f59fb8f3-a021-417a-8bc1-65c8d471c621" providerId="ADAL" clId="{CC26EAD3-1EB2-9641-867D-585F8EC44BCF}" dt="2023-10-24T15:48:36.055" v="206" actId="20577"/>
          <ac:spMkLst>
            <pc:docMk/>
            <pc:sldMk cId="2021172327" sldId="36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 Loop but only sum if a certain condition is true.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we want to print a message 10 times: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2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4567</TotalTime>
  <Words>2608</Words>
  <Application>Microsoft Macintosh PowerPoint</Application>
  <PresentationFormat>On-screen Show (16:10)</PresentationFormat>
  <Paragraphs>397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Iteration</vt:lpstr>
      <vt:lpstr>For Loops</vt:lpstr>
      <vt:lpstr>For Each Loops</vt:lpstr>
      <vt:lpstr>range(stop)</vt:lpstr>
      <vt:lpstr>range(start, stop)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Looping Through Each Character</vt:lpstr>
      <vt:lpstr>Slicing</vt:lpstr>
      <vt:lpstr>Slicing</vt:lpstr>
      <vt:lpstr>Functions on Strings</vt:lpstr>
      <vt:lpstr>String Methods</vt:lpstr>
      <vt:lpstr>String Methods</vt:lpstr>
      <vt:lpstr>f-Strings</vt:lpstr>
      <vt:lpstr>f-Strings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2023-10-24T15:49:02Z</dcterms:modified>
</cp:coreProperties>
</file>