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278" r:id="rId9"/>
    <p:sldId id="279" r:id="rId10"/>
    <p:sldId id="301" r:id="rId11"/>
    <p:sldId id="292" r:id="rId12"/>
    <p:sldId id="31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391" dt="2019-09-30T14:03:41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71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09-30T14:03:41.601" v="6897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09-29T10:37:31.429" v="6776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09-29T10:37:31.429" v="6776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4:03:41.601" v="6897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4:03:41.601" v="6897" actId="20577"/>
          <ac:spMkLst>
            <pc:docMk/>
            <pc:sldMk cId="4013144405" sldId="31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[13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2:5:-1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[13]: ‘’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5:2:-1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[14]: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A</a:t>
            </a:r>
            <a:r>
              <a:rPr lang="en-US" dirty="0"/>
              <a:t>n f-string is denoted by preceding the opening quotation mark with the lowercase f character.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grade1 = 1.5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grade2 = 2.5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‘</a:t>
            </a:r>
            <a:r>
              <a:rPr lang="en-US" b="1" dirty="0">
                <a:latin typeface="Inconsolata Medium" panose="020B0609030003000000" pitchFamily="49" charset="77"/>
              </a:rPr>
              <a:t>average is 2.0.'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 Medium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 Medium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 Medium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39091"/>
            <a:ext cx="8497782" cy="45524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noutput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3804"/>
              </p:ext>
            </p:extLst>
          </p:nvPr>
        </p:nvGraphicFramePr>
        <p:xfrm>
          <a:off x="483848" y="2120900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 vs Slicing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s.count</a:t>
            </a:r>
            <a:r>
              <a:rPr lang="en-US" sz="2400" b="1" dirty="0">
                <a:latin typeface="Inconsolata Medium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-1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s.upper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"</a:t>
            </a:r>
            <a:r>
              <a:rPr lang="en-US" sz="2400" b="1" dirty="0" err="1">
                <a:latin typeface="Inconsolata Medium" panose="020B0609030003000000" pitchFamily="49" charset="77"/>
              </a:rPr>
              <a:t>HELLO".lower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s.strip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400" b="1" dirty="0">
                <a:latin typeface="Inconsolata Medium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000" b="1" dirty="0">
                <a:latin typeface="Inconsolata Medium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'hi, John!'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'hi, Mike!'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print(x)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Extracting characters from a string can be done with a for loop or slicing. For example, consider the problem of exacting every other character from a string.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a for loop and concatenation: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""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initializes to an empty string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for 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range(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len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(s))</a:t>
            </a:r>
            <a:r>
              <a:rPr lang="en-US" sz="2000" b="1" dirty="0">
                <a:latin typeface="Inconsolata Medium" panose="020B0609030003000000" pitchFamily="49" charset="77"/>
              </a:rPr>
              <a:t>: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range(6) = 0,1,..,5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</a:t>
            </a:r>
            <a:r>
              <a:rPr lang="en-US" sz="2000" b="1" dirty="0"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 % 2 == 0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>
                <a:latin typeface="Inconsolata Medium" panose="020B0609030003000000" pitchFamily="49" charset="77"/>
              </a:rPr>
              <a:t>extract += s[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concatenate </a:t>
            </a:r>
            <a:r>
              <a:rPr lang="en-US" sz="2000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ith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character</a:t>
            </a: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[25]: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could also have done the previous problem with slicing. Note this solution is simpler and uses no loops.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Slicing: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s[::2]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you're used to using loops in a language Java or C. You'll appreciate, as we will see later, data structures in Python that can do parallel computations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loops(</a:t>
            </a:r>
            <a:r>
              <a:rPr lang="en-US" dirty="0" err="1"/>
              <a:t>Numpy</a:t>
            </a:r>
            <a:r>
              <a:rPr lang="en-US" dirty="0"/>
              <a:t> arrays, Panda's </a:t>
            </a:r>
            <a:r>
              <a:rPr lang="en-US" dirty="0" err="1"/>
              <a:t>dataframes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8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, double quotes or triple quotes.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"""spam"""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"what do you like?"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character is at index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0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0:5:2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[3]: ‘</a:t>
            </a:r>
            <a:r>
              <a:rPr lang="en-US" sz="1900" b="1" dirty="0" err="1">
                <a:latin typeface="Inconsolata Medium" panose="020B0609030003000000" pitchFamily="49" charset="77"/>
              </a:rPr>
              <a:t>pto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[6]: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[7]: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[9]: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[10]: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[11]: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4100</TotalTime>
  <Words>1194</Words>
  <Application>Microsoft Macintosh PowerPoint</Application>
  <PresentationFormat>On-screen Show (16:10)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UbuntuMono</vt:lpstr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Slicing</vt:lpstr>
      <vt:lpstr>Slicing</vt:lpstr>
      <vt:lpstr>f-Strings</vt:lpstr>
      <vt:lpstr>f-Strings</vt:lpstr>
      <vt:lpstr>f-Strings Precision</vt:lpstr>
      <vt:lpstr>str()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For Loops with Strings</vt:lpstr>
      <vt:lpstr>Extracting Strings</vt:lpstr>
      <vt:lpstr>Extracting Strings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2019-09-29T16:25:03Z</cp:lastPrinted>
  <dcterms:created xsi:type="dcterms:W3CDTF">2019-05-29T16:38:51Z</dcterms:created>
  <dcterms:modified xsi:type="dcterms:W3CDTF">2019-09-30T14:03:43Z</dcterms:modified>
</cp:coreProperties>
</file>