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614" r:id="rId31"/>
    <p:sldId id="34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1703052"/>
            <a:ext cx="4578895" cy="16925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aroundwith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3790240"/>
            <a:ext cx="5772105" cy="15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7449"/>
            <a:ext cx="2903053" cy="98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a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average method or the luminosity method.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will a Python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2713</Words>
  <Application>Microsoft Macintosh PowerPoint</Application>
  <PresentationFormat>On-screen Show (16:10)</PresentationFormat>
  <Paragraphs>334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19</cp:revision>
  <dcterms:created xsi:type="dcterms:W3CDTF">2020-01-25T14:46:43Z</dcterms:created>
  <dcterms:modified xsi:type="dcterms:W3CDTF">2020-01-28T13:35:15Z</dcterms:modified>
</cp:coreProperties>
</file>