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4" r:id="rId4"/>
    <p:sldId id="275" r:id="rId5"/>
    <p:sldId id="291" r:id="rId6"/>
    <p:sldId id="312" r:id="rId7"/>
    <p:sldId id="276" r:id="rId8"/>
    <p:sldId id="302" r:id="rId9"/>
    <p:sldId id="278" r:id="rId10"/>
    <p:sldId id="279" r:id="rId11"/>
    <p:sldId id="301" r:id="rId12"/>
    <p:sldId id="311" r:id="rId13"/>
    <p:sldId id="295" r:id="rId14"/>
    <p:sldId id="292" r:id="rId15"/>
    <p:sldId id="310" r:id="rId16"/>
    <p:sldId id="294" r:id="rId17"/>
    <p:sldId id="296" r:id="rId18"/>
    <p:sldId id="297" r:id="rId19"/>
    <p:sldId id="298" r:id="rId20"/>
    <p:sldId id="299" r:id="rId21"/>
    <p:sldId id="300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3" r:id="rId30"/>
    <p:sldId id="284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B5952-4FAF-5144-B2D4-2A40AC3B34FF}" v="700" dt="2020-12-03T15:37:08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569"/>
    <p:restoredTop sz="93692"/>
  </p:normalViewPr>
  <p:slideViewPr>
    <p:cSldViewPr snapToGrid="0" snapToObjects="1">
      <p:cViewPr varScale="1">
        <p:scale>
          <a:sx n="105" d="100"/>
          <a:sy n="105" d="100"/>
        </p:scale>
        <p:origin x="18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2C9BD3C4-A72C-C34E-A2E2-4164CEFFD187}"/>
    <pc:docChg chg="undo custSel addSld delSld modSld">
      <pc:chgData name="Long B Nguyen" userId="f59fb8f3-a021-417a-8bc1-65c8d471c621" providerId="ADAL" clId="{2C9BD3C4-A72C-C34E-A2E2-4164CEFFD187}" dt="2019-10-08T13:50:00.053" v="7219" actId="20577"/>
      <pc:docMkLst>
        <pc:docMk/>
      </pc:docMkLst>
      <pc:sldChg chg="modSp">
        <pc:chgData name="Long B Nguyen" userId="f59fb8f3-a021-417a-8bc1-65c8d471c621" providerId="ADAL" clId="{2C9BD3C4-A72C-C34E-A2E2-4164CEFFD187}" dt="2019-09-29T10:10:33.409" v="5997" actId="20577"/>
        <pc:sldMkLst>
          <pc:docMk/>
          <pc:sldMk cId="2207246265" sldId="257"/>
        </pc:sldMkLst>
        <pc:spChg chg="mod">
          <ac:chgData name="Long B Nguyen" userId="f59fb8f3-a021-417a-8bc1-65c8d471c621" providerId="ADAL" clId="{2C9BD3C4-A72C-C34E-A2E2-4164CEFFD187}" dt="2019-09-29T10:10:33.409" v="5997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30T11:58:12.096" v="6860" actId="20577"/>
        <pc:sldMkLst>
          <pc:docMk/>
          <pc:sldMk cId="4018759955" sldId="274"/>
        </pc:sldMkLst>
        <pc:spChg chg="mod">
          <ac:chgData name="Long B Nguyen" userId="f59fb8f3-a021-417a-8bc1-65c8d471c621" providerId="ADAL" clId="{2C9BD3C4-A72C-C34E-A2E2-4164CEFFD187}" dt="2019-09-30T11:58:12.096" v="6860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5:43.846" v="6667"/>
        <pc:sldMkLst>
          <pc:docMk/>
          <pc:sldMk cId="3908189275" sldId="275"/>
        </pc:sldMkLst>
        <pc:spChg chg="mod">
          <ac:chgData name="Long B Nguyen" userId="f59fb8f3-a021-417a-8bc1-65c8d471c621" providerId="ADAL" clId="{2C9BD3C4-A72C-C34E-A2E2-4164CEFFD187}" dt="2019-09-29T10:11:04.354" v="6010" actId="20577"/>
          <ac:spMkLst>
            <pc:docMk/>
            <pc:sldMk cId="3908189275" sldId="27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18.704" v="6671"/>
        <pc:sldMkLst>
          <pc:docMk/>
          <pc:sldMk cId="1114720448" sldId="276"/>
        </pc:sldMkLst>
        <pc:spChg chg="mod">
          <ac:chgData name="Long B Nguyen" userId="f59fb8f3-a021-417a-8bc1-65c8d471c621" providerId="ADAL" clId="{2C9BD3C4-A72C-C34E-A2E2-4164CEFFD187}" dt="2019-09-26T21:42:58.392" v="1966" actId="20577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2:12:03.419" v="2917" actId="255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40.185" v="6674"/>
        <pc:sldMkLst>
          <pc:docMk/>
          <pc:sldMk cId="3369363658" sldId="278"/>
        </pc:sldMkLst>
        <pc:spChg chg="mod">
          <ac:chgData name="Long B Nguyen" userId="f59fb8f3-a021-417a-8bc1-65c8d471c621" providerId="ADAL" clId="{2C9BD3C4-A72C-C34E-A2E2-4164CEFFD187}" dt="2019-09-26T21:54:58.768" v="2174" actId="20577"/>
          <ac:spMkLst>
            <pc:docMk/>
            <pc:sldMk cId="3369363658" sldId="27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04.355" v="6055" actId="20577"/>
          <ac:spMkLst>
            <pc:docMk/>
            <pc:sldMk cId="3369363658" sldId="27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51.662" v="6676"/>
        <pc:sldMkLst>
          <pc:docMk/>
          <pc:sldMk cId="2479426709" sldId="279"/>
        </pc:sldMkLst>
        <pc:spChg chg="mod">
          <ac:chgData name="Long B Nguyen" userId="f59fb8f3-a021-417a-8bc1-65c8d471c621" providerId="ADAL" clId="{2C9BD3C4-A72C-C34E-A2E2-4164CEFFD187}" dt="2019-09-26T21:44:34.275" v="2029" actId="20577"/>
          <ac:spMkLst>
            <pc:docMk/>
            <pc:sldMk cId="2479426709" sldId="279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23.044" v="6080" actId="20577"/>
          <ac:spMkLst>
            <pc:docMk/>
            <pc:sldMk cId="2479426709" sldId="27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7T16:47:39.087" v="4778" actId="20577"/>
        <pc:sldMkLst>
          <pc:docMk/>
          <pc:sldMk cId="2783383753" sldId="284"/>
        </pc:sldMkLst>
        <pc:spChg chg="mod">
          <ac:chgData name="Long B Nguyen" userId="f59fb8f3-a021-417a-8bc1-65c8d471c621" providerId="ADAL" clId="{2C9BD3C4-A72C-C34E-A2E2-4164CEFFD187}" dt="2019-09-27T16:47:39.087" v="4778" actId="20577"/>
          <ac:spMkLst>
            <pc:docMk/>
            <pc:sldMk cId="2783383753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6T21:36:59.907" v="1840" actId="1076"/>
        <pc:sldMkLst>
          <pc:docMk/>
          <pc:sldMk cId="3974060782" sldId="289"/>
        </pc:sldMkLst>
        <pc:spChg chg="mod">
          <ac:chgData name="Long B Nguyen" userId="f59fb8f3-a021-417a-8bc1-65c8d471c621" providerId="ADAL" clId="{2C9BD3C4-A72C-C34E-A2E2-4164CEFFD187}" dt="2019-09-26T21:36:59.907" v="1840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C9BD3C4-A72C-C34E-A2E2-4164CEFFD187}" dt="2019-09-30T11:58:42.873" v="6862" actId="113"/>
        <pc:sldMkLst>
          <pc:docMk/>
          <pc:sldMk cId="99755680" sldId="291"/>
        </pc:sldMkLst>
        <pc:spChg chg="mod">
          <ac:chgData name="Long B Nguyen" userId="f59fb8f3-a021-417a-8bc1-65c8d471c621" providerId="ADAL" clId="{2C9BD3C4-A72C-C34E-A2E2-4164CEFFD187}" dt="2019-09-30T11:58:42.873" v="6862" actId="113"/>
          <ac:spMkLst>
            <pc:docMk/>
            <pc:sldMk cId="99755680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7:47.108" v="6778"/>
        <pc:sldMkLst>
          <pc:docMk/>
          <pc:sldMk cId="847072393" sldId="292"/>
        </pc:sldMkLst>
        <pc:spChg chg="mod">
          <ac:chgData name="Long B Nguyen" userId="f59fb8f3-a021-417a-8bc1-65c8d471c621" providerId="ADAL" clId="{2C9BD3C4-A72C-C34E-A2E2-4164CEFFD187}" dt="2019-09-29T10:25:33.161" v="6439" actId="20577"/>
          <ac:spMkLst>
            <pc:docMk/>
            <pc:sldMk cId="847072393" sldId="29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8:12.206" v="6782"/>
        <pc:sldMkLst>
          <pc:docMk/>
          <pc:sldMk cId="3060343526" sldId="294"/>
        </pc:sldMkLst>
        <pc:spChg chg="mod">
          <ac:chgData name="Long B Nguyen" userId="f59fb8f3-a021-417a-8bc1-65c8d471c621" providerId="ADAL" clId="{2C9BD3C4-A72C-C34E-A2E2-4164CEFFD187}" dt="2019-09-29T10:27:49.115" v="6520" actId="20577"/>
          <ac:spMkLst>
            <pc:docMk/>
            <pc:sldMk cId="306034352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8:29.490" v="6783"/>
        <pc:sldMkLst>
          <pc:docMk/>
          <pc:sldMk cId="450853280" sldId="295"/>
        </pc:sldMkLst>
        <pc:spChg chg="mod">
          <ac:chgData name="Long B Nguyen" userId="f59fb8f3-a021-417a-8bc1-65c8d471c621" providerId="ADAL" clId="{2C9BD3C4-A72C-C34E-A2E2-4164CEFFD187}" dt="2019-09-29T10:29:16.425" v="6523" actId="20577"/>
          <ac:spMkLst>
            <pc:docMk/>
            <pc:sldMk cId="450853280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07.686" v="6785"/>
        <pc:sldMkLst>
          <pc:docMk/>
          <pc:sldMk cId="3888808614" sldId="296"/>
        </pc:sldMkLst>
        <pc:spChg chg="mod">
          <ac:chgData name="Long B Nguyen" userId="f59fb8f3-a021-417a-8bc1-65c8d471c621" providerId="ADAL" clId="{2C9BD3C4-A72C-C34E-A2E2-4164CEFFD187}" dt="2019-09-08T13:08:32.878" v="924" actId="20577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1:40:19.902" v="1858" actId="207"/>
          <ac:spMkLst>
            <pc:docMk/>
            <pc:sldMk cId="3888808614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08T13:32:35.797" v="1429" actId="20577"/>
        <pc:sldMkLst>
          <pc:docMk/>
          <pc:sldMk cId="1027235231" sldId="297"/>
        </pc:sldMkLst>
        <pc:spChg chg="mod">
          <ac:chgData name="Long B Nguyen" userId="f59fb8f3-a021-417a-8bc1-65c8d471c621" providerId="ADAL" clId="{2C9BD3C4-A72C-C34E-A2E2-4164CEFFD187}" dt="2019-09-08T13:32:35.797" v="1429" actId="20577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24:12.077" v="1061"/>
          <ac:spMkLst>
            <pc:docMk/>
            <pc:sldMk cId="1027235231" sldId="29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26.551" v="6791" actId="20577"/>
        <pc:sldMkLst>
          <pc:docMk/>
          <pc:sldMk cId="4019361075" sldId="298"/>
        </pc:sldMkLst>
        <pc:spChg chg="mod">
          <ac:chgData name="Long B Nguyen" userId="f59fb8f3-a021-417a-8bc1-65c8d471c621" providerId="ADAL" clId="{2C9BD3C4-A72C-C34E-A2E2-4164CEFFD187}" dt="2019-09-08T13:32:41.505" v="1446" actId="20577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40:26.551" v="6791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32:09.817" v="6889" actId="20577"/>
        <pc:sldMkLst>
          <pc:docMk/>
          <pc:sldMk cId="3334677996" sldId="299"/>
        </pc:sldMkLst>
        <pc:spChg chg="mod">
          <ac:chgData name="Long B Nguyen" userId="f59fb8f3-a021-417a-8bc1-65c8d471c621" providerId="ADAL" clId="{2C9BD3C4-A72C-C34E-A2E2-4164CEFFD187}" dt="2019-09-30T12:32:09.817" v="6889" actId="20577"/>
          <ac:spMkLst>
            <pc:docMk/>
            <pc:sldMk cId="3334677996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2C9BD3C4-A72C-C34E-A2E2-4164CEFFD187}" dt="2019-09-27T16:54:32.829" v="4806" actId="20577"/>
        <pc:sldMkLst>
          <pc:docMk/>
          <pc:sldMk cId="1511080215" sldId="300"/>
        </pc:sldMkLst>
        <pc:spChg chg="mod">
          <ac:chgData name="Long B Nguyen" userId="f59fb8f3-a021-417a-8bc1-65c8d471c621" providerId="ADAL" clId="{2C9BD3C4-A72C-C34E-A2E2-4164CEFFD187}" dt="2019-09-27T14:01:28.101" v="2927" actId="20577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7T14:05:24.405" v="3192" actId="20577"/>
          <ac:spMkLst>
            <pc:docMk/>
            <pc:sldMk cId="1511080215" sldId="300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2C9BD3C4-A72C-C34E-A2E2-4164CEFFD187}" dt="2019-09-27T16:54:32.829" v="4806" actId="20577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2C9BD3C4-A72C-C34E-A2E2-4164CEFFD187}" dt="2019-10-08T13:02:33.560" v="7074" actId="20577"/>
        <pc:sldMkLst>
          <pc:docMk/>
          <pc:sldMk cId="3018705465" sldId="301"/>
        </pc:sldMkLst>
        <pc:spChg chg="mod">
          <ac:chgData name="Long B Nguyen" userId="f59fb8f3-a021-417a-8bc1-65c8d471c621" providerId="ADAL" clId="{2C9BD3C4-A72C-C34E-A2E2-4164CEFFD187}" dt="2019-10-08T13:02:33.560" v="7074" actId="20577"/>
          <ac:spMkLst>
            <pc:docMk/>
            <pc:sldMk cId="3018705465" sldId="30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6:26.780" v="6672"/>
        <pc:sldMkLst>
          <pc:docMk/>
          <pc:sldMk cId="2221515130" sldId="302"/>
        </pc:sldMkLst>
        <pc:spChg chg="mod">
          <ac:chgData name="Long B Nguyen" userId="f59fb8f3-a021-417a-8bc1-65c8d471c621" providerId="ADAL" clId="{2C9BD3C4-A72C-C34E-A2E2-4164CEFFD187}" dt="2019-09-29T10:11:33.142" v="6032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23.805" v="6868"/>
        <pc:sldMkLst>
          <pc:docMk/>
          <pc:sldMk cId="2524324013" sldId="303"/>
        </pc:sldMkLst>
        <pc:spChg chg="mod">
          <ac:chgData name="Long B Nguyen" userId="f59fb8f3-a021-417a-8bc1-65c8d471c621" providerId="ADAL" clId="{2C9BD3C4-A72C-C34E-A2E2-4164CEFFD187}" dt="2019-09-27T14:15:42.090" v="3689" actId="20577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3:33.295" v="6602" actId="20577"/>
          <ac:spMkLst>
            <pc:docMk/>
            <pc:sldMk cId="2524324013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33.344" v="6870"/>
        <pc:sldMkLst>
          <pc:docMk/>
          <pc:sldMk cId="3612046097" sldId="304"/>
        </pc:sldMkLst>
        <pc:spChg chg="mod">
          <ac:chgData name="Long B Nguyen" userId="f59fb8f3-a021-417a-8bc1-65c8d471c621" providerId="ADAL" clId="{2C9BD3C4-A72C-C34E-A2E2-4164CEFFD187}" dt="2019-09-29T10:33:44.962" v="6613" actId="20577"/>
          <ac:spMkLst>
            <pc:docMk/>
            <pc:sldMk cId="3612046097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45.214" v="6873"/>
        <pc:sldMkLst>
          <pc:docMk/>
          <pc:sldMk cId="3701226577" sldId="305"/>
        </pc:sldMkLst>
        <pc:spChg chg="mod">
          <ac:chgData name="Long B Nguyen" userId="f59fb8f3-a021-417a-8bc1-65c8d471c621" providerId="ADAL" clId="{2C9BD3C4-A72C-C34E-A2E2-4164CEFFD187}" dt="2019-09-29T10:34:02.696" v="6627" actId="20577"/>
          <ac:spMkLst>
            <pc:docMk/>
            <pc:sldMk cId="3701226577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56.386" v="6875"/>
        <pc:sldMkLst>
          <pc:docMk/>
          <pc:sldMk cId="3900668933" sldId="306"/>
        </pc:sldMkLst>
        <pc:spChg chg="mod">
          <ac:chgData name="Long B Nguyen" userId="f59fb8f3-a021-417a-8bc1-65c8d471c621" providerId="ADAL" clId="{2C9BD3C4-A72C-C34E-A2E2-4164CEFFD187}" dt="2019-09-29T10:34:19.115" v="6638" actId="20577"/>
          <ac:spMkLst>
            <pc:docMk/>
            <pc:sldMk cId="3900668933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02.667" v="6876"/>
        <pc:sldMkLst>
          <pc:docMk/>
          <pc:sldMk cId="824515891" sldId="307"/>
        </pc:sldMkLst>
        <pc:spChg chg="mod">
          <ac:chgData name="Long B Nguyen" userId="f59fb8f3-a021-417a-8bc1-65c8d471c621" providerId="ADAL" clId="{2C9BD3C4-A72C-C34E-A2E2-4164CEFFD187}" dt="2019-09-29T09:56:48.036" v="4901" actId="20577"/>
          <ac:spMkLst>
            <pc:docMk/>
            <pc:sldMk cId="824515891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30.419" v="6644" actId="20577"/>
          <ac:spMkLst>
            <pc:docMk/>
            <pc:sldMk cId="824515891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19.026" v="6879"/>
        <pc:sldMkLst>
          <pc:docMk/>
          <pc:sldMk cId="641334177" sldId="308"/>
        </pc:sldMkLst>
        <pc:spChg chg="mod">
          <ac:chgData name="Long B Nguyen" userId="f59fb8f3-a021-417a-8bc1-65c8d471c621" providerId="ADAL" clId="{2C9BD3C4-A72C-C34E-A2E2-4164CEFFD187}" dt="2019-09-29T09:59:25.846" v="5063" actId="20577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54.998" v="6655" actId="255"/>
          <ac:spMkLst>
            <pc:docMk/>
            <pc:sldMk cId="641334177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34.741" v="6882"/>
        <pc:sldMkLst>
          <pc:docMk/>
          <pc:sldMk cId="3912850767" sldId="309"/>
        </pc:sldMkLst>
        <pc:spChg chg="mod">
          <ac:chgData name="Long B Nguyen" userId="f59fb8f3-a021-417a-8bc1-65c8d471c621" providerId="ADAL" clId="{2C9BD3C4-A72C-C34E-A2E2-4164CEFFD187}" dt="2019-09-29T10:35:04.615" v="6665" actId="20577"/>
          <ac:spMkLst>
            <pc:docMk/>
            <pc:sldMk cId="3912850767" sldId="30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4:03:41.601" v="6897" actId="20577"/>
        <pc:sldMkLst>
          <pc:docMk/>
          <pc:sldMk cId="4013144405" sldId="310"/>
        </pc:sldMkLst>
        <pc:spChg chg="mod">
          <ac:chgData name="Long B Nguyen" userId="f59fb8f3-a021-417a-8bc1-65c8d471c621" providerId="ADAL" clId="{2C9BD3C4-A72C-C34E-A2E2-4164CEFFD187}" dt="2019-09-30T14:03:41.601" v="6897" actId="20577"/>
          <ac:spMkLst>
            <pc:docMk/>
            <pc:sldMk cId="4013144405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10-08T13:50:00.053" v="7219" actId="20577"/>
        <pc:sldMkLst>
          <pc:docMk/>
          <pc:sldMk cId="4209926949" sldId="311"/>
        </pc:sldMkLst>
        <pc:spChg chg="mod">
          <ac:chgData name="Long B Nguyen" userId="f59fb8f3-a021-417a-8bc1-65c8d471c621" providerId="ADAL" clId="{2C9BD3C4-A72C-C34E-A2E2-4164CEFFD187}" dt="2019-10-08T13:50:00.053" v="7219" actId="20577"/>
          <ac:spMkLst>
            <pc:docMk/>
            <pc:sldMk cId="4209926949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custSel addSld delSld modSld">
      <pc:chgData name="Long B Nguyen" userId="f59fb8f3-a021-417a-8bc1-65c8d471c621" providerId="ADAL" clId="{5BA4ED75-8AB8-EF4B-B40C-CAAFEBD8F6A0}" dt="2019-09-07T18:16:12.785" v="168"/>
      <pc:docMkLst>
        <pc:docMk/>
      </pc:docMkLst>
      <pc:sldChg chg="modSp">
        <pc:chgData name="Long B Nguyen" userId="f59fb8f3-a021-417a-8bc1-65c8d471c621" providerId="ADAL" clId="{5BA4ED75-8AB8-EF4B-B40C-CAAFEBD8F6A0}" dt="2019-09-07T18:16:12.785" v="168"/>
        <pc:sldMkLst>
          <pc:docMk/>
          <pc:sldMk cId="2207246265" sldId="257"/>
        </pc:sldMkLst>
        <pc:spChg chg="mod">
          <ac:chgData name="Long B Nguyen" userId="f59fb8f3-a021-417a-8bc1-65c8d471c621" providerId="ADAL" clId="{5BA4ED75-8AB8-EF4B-B40C-CAAFEBD8F6A0}" dt="2019-09-07T18:16:12.785" v="168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8:42.191" v="115" actId="313"/>
        <pc:sldMkLst>
          <pc:docMk/>
          <pc:sldMk cId="4018759955" sldId="274"/>
        </pc:sldMkLst>
        <pc:spChg chg="mod">
          <ac:chgData name="Long B Nguyen" userId="f59fb8f3-a021-417a-8bc1-65c8d471c621" providerId="ADAL" clId="{5BA4ED75-8AB8-EF4B-B40C-CAAFEBD8F6A0}" dt="2019-08-18T20:08:42.191" v="115" actId="313"/>
          <ac:spMkLst>
            <pc:docMk/>
            <pc:sldMk cId="4018759955" sldId="27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14.054" v="121" actId="313"/>
        <pc:sldMkLst>
          <pc:docMk/>
          <pc:sldMk cId="3908189275" sldId="275"/>
        </pc:sldMkLst>
        <pc:spChg chg="mod">
          <ac:chgData name="Long B Nguyen" userId="f59fb8f3-a021-417a-8bc1-65c8d471c621" providerId="ADAL" clId="{5BA4ED75-8AB8-EF4B-B40C-CAAFEBD8F6A0}" dt="2019-08-18T20:09:14.054" v="121" actId="313"/>
          <ac:spMkLst>
            <pc:docMk/>
            <pc:sldMk cId="3908189275" sldId="27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30.839" v="124" actId="313"/>
        <pc:sldMkLst>
          <pc:docMk/>
          <pc:sldMk cId="1114720448" sldId="276"/>
        </pc:sldMkLst>
        <pc:spChg chg="mod">
          <ac:chgData name="Long B Nguyen" userId="f59fb8f3-a021-417a-8bc1-65c8d471c621" providerId="ADAL" clId="{5BA4ED75-8AB8-EF4B-B40C-CAAFEBD8F6A0}" dt="2019-08-18T20:09:30.839" v="124" actId="313"/>
          <ac:spMkLst>
            <pc:docMk/>
            <pc:sldMk cId="1114720448" sldId="27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BA4ED75-8AB8-EF4B-B40C-CAAFEBD8F6A0}" dt="2019-08-25T11:36:43.747" v="163"/>
        <pc:sldMkLst>
          <pc:docMk/>
          <pc:sldMk cId="2783383753" sldId="284"/>
        </pc:sldMkLst>
      </pc:sldChg>
      <pc:sldChg chg="modSp">
        <pc:chgData name="Long B Nguyen" userId="f59fb8f3-a021-417a-8bc1-65c8d471c621" providerId="ADAL" clId="{5BA4ED75-8AB8-EF4B-B40C-CAAFEBD8F6A0}" dt="2019-08-25T11:28:37.709" v="159" actId="20577"/>
        <pc:sldMkLst>
          <pc:docMk/>
          <pc:sldMk cId="3974060782" sldId="289"/>
        </pc:sldMkLst>
        <pc:spChg chg="mod">
          <ac:chgData name="Long B Nguyen" userId="f59fb8f3-a021-417a-8bc1-65c8d471c621" providerId="ADAL" clId="{5BA4ED75-8AB8-EF4B-B40C-CAAFEBD8F6A0}" dt="2019-08-25T11:28:37.709" v="159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668B5952-4FAF-5144-B2D4-2A40AC3B34FF}"/>
    <pc:docChg chg="custSel addSld delSld modSld">
      <pc:chgData name="Long B Nguyen" userId="f59fb8f3-a021-417a-8bc1-65c8d471c621" providerId="ADAL" clId="{668B5952-4FAF-5144-B2D4-2A40AC3B34FF}" dt="2020-12-03T15:37:08.774" v="743"/>
      <pc:docMkLst>
        <pc:docMk/>
      </pc:docMkLst>
      <pc:sldChg chg="modSp mod">
        <pc:chgData name="Long B Nguyen" userId="f59fb8f3-a021-417a-8bc1-65c8d471c621" providerId="ADAL" clId="{668B5952-4FAF-5144-B2D4-2A40AC3B34FF}" dt="2020-12-01T13:18:08.734" v="2" actId="14100"/>
        <pc:sldMkLst>
          <pc:docMk/>
          <pc:sldMk cId="4018759955" sldId="274"/>
        </pc:sldMkLst>
        <pc:spChg chg="mod">
          <ac:chgData name="Long B Nguyen" userId="f59fb8f3-a021-417a-8bc1-65c8d471c621" providerId="ADAL" clId="{668B5952-4FAF-5144-B2D4-2A40AC3B34FF}" dt="2020-12-01T13:18:03.451" v="0" actId="1076"/>
          <ac:spMkLst>
            <pc:docMk/>
            <pc:sldMk cId="4018759955" sldId="274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13:18:08.734" v="2" actId="14100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13:22:21.797" v="103" actId="14100"/>
        <pc:sldMkLst>
          <pc:docMk/>
          <pc:sldMk cId="1114720448" sldId="276"/>
        </pc:sldMkLst>
        <pc:spChg chg="mod">
          <ac:chgData name="Long B Nguyen" userId="f59fb8f3-a021-417a-8bc1-65c8d471c621" providerId="ADAL" clId="{668B5952-4FAF-5144-B2D4-2A40AC3B34FF}" dt="2020-12-01T13:22:19.538" v="102" actId="1076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13:22:21.797" v="103" actId="14100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2T18:31:47.780" v="654"/>
        <pc:sldMkLst>
          <pc:docMk/>
          <pc:sldMk cId="99755680" sldId="291"/>
        </pc:sldMkLst>
        <pc:spChg chg="mod">
          <ac:chgData name="Long B Nguyen" userId="f59fb8f3-a021-417a-8bc1-65c8d471c621" providerId="ADAL" clId="{668B5952-4FAF-5144-B2D4-2A40AC3B34FF}" dt="2020-12-01T13:19:45.274" v="43" actId="1076"/>
          <ac:spMkLst>
            <pc:docMk/>
            <pc:sldMk cId="99755680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2T18:30:57.605" v="644" actId="20577"/>
          <ac:spMkLst>
            <pc:docMk/>
            <pc:sldMk cId="99755680" sldId="29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5:29.813" v="128" actId="14100"/>
        <pc:sldMkLst>
          <pc:docMk/>
          <pc:sldMk cId="847072393" sldId="292"/>
        </pc:sldMkLst>
        <pc:spChg chg="mod">
          <ac:chgData name="Long B Nguyen" userId="f59fb8f3-a021-417a-8bc1-65c8d471c621" providerId="ADAL" clId="{668B5952-4FAF-5144-B2D4-2A40AC3B34FF}" dt="2020-12-01T21:05:24.624" v="126" actId="1076"/>
          <ac:spMkLst>
            <pc:docMk/>
            <pc:sldMk cId="847072393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5:29.813" v="128" actId="14100"/>
          <ac:spMkLst>
            <pc:docMk/>
            <pc:sldMk cId="847072393" sldId="29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7:19.248" v="134" actId="14100"/>
        <pc:sldMkLst>
          <pc:docMk/>
          <pc:sldMk cId="3060343526" sldId="294"/>
        </pc:sldMkLst>
        <pc:spChg chg="mod">
          <ac:chgData name="Long B Nguyen" userId="f59fb8f3-a021-417a-8bc1-65c8d471c621" providerId="ADAL" clId="{668B5952-4FAF-5144-B2D4-2A40AC3B34FF}" dt="2020-12-01T21:07:13.635" v="132" actId="1076"/>
          <ac:spMkLst>
            <pc:docMk/>
            <pc:sldMk cId="306034352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19.248" v="134" actId="14100"/>
          <ac:spMkLst>
            <pc:docMk/>
            <pc:sldMk cId="3060343526" sldId="294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668B5952-4FAF-5144-B2D4-2A40AC3B34FF}" dt="2020-12-03T15:37:03.654" v="742" actId="2696"/>
        <pc:sldMkLst>
          <pc:docMk/>
          <pc:sldMk cId="450853280" sldId="295"/>
        </pc:sldMkLst>
        <pc:spChg chg="mod">
          <ac:chgData name="Long B Nguyen" userId="f59fb8f3-a021-417a-8bc1-65c8d471c621" providerId="ADAL" clId="{668B5952-4FAF-5144-B2D4-2A40AC3B34FF}" dt="2020-12-01T21:07:23.597" v="135" actId="1076"/>
          <ac:spMkLst>
            <pc:docMk/>
            <pc:sldMk cId="450853280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26.060" v="136" actId="14100"/>
          <ac:spMkLst>
            <pc:docMk/>
            <pc:sldMk cId="450853280" sldId="29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68B5952-4FAF-5144-B2D4-2A40AC3B34FF}" dt="2020-12-03T15:37:08.774" v="743"/>
        <pc:sldMkLst>
          <pc:docMk/>
          <pc:sldMk cId="2474375338" sldId="295"/>
        </pc:sldMkLst>
      </pc:sldChg>
      <pc:sldChg chg="modSp mod">
        <pc:chgData name="Long B Nguyen" userId="f59fb8f3-a021-417a-8bc1-65c8d471c621" providerId="ADAL" clId="{668B5952-4FAF-5144-B2D4-2A40AC3B34FF}" dt="2020-12-01T21:07:34.554" v="138" actId="14100"/>
        <pc:sldMkLst>
          <pc:docMk/>
          <pc:sldMk cId="3888808614" sldId="296"/>
        </pc:sldMkLst>
        <pc:spChg chg="mod">
          <ac:chgData name="Long B Nguyen" userId="f59fb8f3-a021-417a-8bc1-65c8d471c621" providerId="ADAL" clId="{668B5952-4FAF-5144-B2D4-2A40AC3B34FF}" dt="2020-12-01T21:07:32.391" v="137" actId="1076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34.554" v="138" actId="14100"/>
          <ac:spMkLst>
            <pc:docMk/>
            <pc:sldMk cId="3888808614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7:50.288" v="140" actId="14100"/>
        <pc:sldMkLst>
          <pc:docMk/>
          <pc:sldMk cId="1027235231" sldId="297"/>
        </pc:sldMkLst>
        <pc:spChg chg="mod">
          <ac:chgData name="Long B Nguyen" userId="f59fb8f3-a021-417a-8bc1-65c8d471c621" providerId="ADAL" clId="{668B5952-4FAF-5144-B2D4-2A40AC3B34FF}" dt="2020-12-01T21:07:48.048" v="139" actId="1076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50.288" v="140" actId="14100"/>
          <ac:spMkLst>
            <pc:docMk/>
            <pc:sldMk cId="1027235231" sldId="29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01.891" v="142" actId="14100"/>
        <pc:sldMkLst>
          <pc:docMk/>
          <pc:sldMk cId="4019361075" sldId="298"/>
        </pc:sldMkLst>
        <pc:spChg chg="mod">
          <ac:chgData name="Long B Nguyen" userId="f59fb8f3-a021-417a-8bc1-65c8d471c621" providerId="ADAL" clId="{668B5952-4FAF-5144-B2D4-2A40AC3B34FF}" dt="2020-12-01T21:07:59.410" v="141" actId="1076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01.891" v="142" actId="14100"/>
          <ac:spMkLst>
            <pc:docMk/>
            <pc:sldMk cId="4019361075" sldId="29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10.652" v="144" actId="14100"/>
        <pc:sldMkLst>
          <pc:docMk/>
          <pc:sldMk cId="3334677996" sldId="299"/>
        </pc:sldMkLst>
        <pc:spChg chg="mod">
          <ac:chgData name="Long B Nguyen" userId="f59fb8f3-a021-417a-8bc1-65c8d471c621" providerId="ADAL" clId="{668B5952-4FAF-5144-B2D4-2A40AC3B34FF}" dt="2020-12-01T21:08:08.332" v="143" actId="1076"/>
          <ac:spMkLst>
            <pc:docMk/>
            <pc:sldMk cId="3334677996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10.652" v="144" actId="14100"/>
          <ac:spMkLst>
            <pc:docMk/>
            <pc:sldMk cId="3334677996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32.018" v="148" actId="1076"/>
        <pc:sldMkLst>
          <pc:docMk/>
          <pc:sldMk cId="1511080215" sldId="300"/>
        </pc:sldMkLst>
        <pc:spChg chg="mod">
          <ac:chgData name="Long B Nguyen" userId="f59fb8f3-a021-417a-8bc1-65c8d471c621" providerId="ADAL" clId="{668B5952-4FAF-5144-B2D4-2A40AC3B34FF}" dt="2020-12-01T21:08:18.360" v="145" actId="1076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21.549" v="146" actId="14100"/>
          <ac:spMkLst>
            <pc:docMk/>
            <pc:sldMk cId="1511080215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668B5952-4FAF-5144-B2D4-2A40AC3B34FF}" dt="2020-12-01T21:08:32.018" v="148" actId="1076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668B5952-4FAF-5144-B2D4-2A40AC3B34FF}" dt="2020-12-01T21:10:02.904" v="150" actId="1076"/>
        <pc:sldMkLst>
          <pc:docMk/>
          <pc:sldMk cId="2524324013" sldId="303"/>
        </pc:sldMkLst>
        <pc:spChg chg="mod">
          <ac:chgData name="Long B Nguyen" userId="f59fb8f3-a021-417a-8bc1-65c8d471c621" providerId="ADAL" clId="{668B5952-4FAF-5144-B2D4-2A40AC3B34FF}" dt="2020-12-01T21:10:00.003" v="149" actId="1076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10:02.904" v="150" actId="1076"/>
          <ac:spMkLst>
            <pc:docMk/>
            <pc:sldMk cId="2524324013" sldId="30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3:46:42.885" v="152" actId="14100"/>
        <pc:sldMkLst>
          <pc:docMk/>
          <pc:sldMk cId="3900668933" sldId="306"/>
        </pc:sldMkLst>
        <pc:spChg chg="mod">
          <ac:chgData name="Long B Nguyen" userId="f59fb8f3-a021-417a-8bc1-65c8d471c621" providerId="ADAL" clId="{668B5952-4FAF-5144-B2D4-2A40AC3B34FF}" dt="2020-12-01T23:46:40.794" v="151" actId="1076"/>
          <ac:spMkLst>
            <pc:docMk/>
            <pc:sldMk cId="3900668933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3:46:42.885" v="152" actId="14100"/>
          <ac:spMkLst>
            <pc:docMk/>
            <pc:sldMk cId="3900668933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2T01:00:46.011" v="157" actId="14100"/>
        <pc:sldMkLst>
          <pc:docMk/>
          <pc:sldMk cId="641334177" sldId="308"/>
        </pc:sldMkLst>
        <pc:spChg chg="mod">
          <ac:chgData name="Long B Nguyen" userId="f59fb8f3-a021-417a-8bc1-65c8d471c621" providerId="ADAL" clId="{668B5952-4FAF-5144-B2D4-2A40AC3B34FF}" dt="2020-12-02T01:00:40.317" v="155" actId="1076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2T01:00:46.011" v="157" actId="14100"/>
          <ac:spMkLst>
            <pc:docMk/>
            <pc:sldMk cId="641334177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2T00:59:34.433" v="154" actId="14100"/>
        <pc:sldMkLst>
          <pc:docMk/>
          <pc:sldMk cId="3912850767" sldId="309"/>
        </pc:sldMkLst>
        <pc:spChg chg="mod">
          <ac:chgData name="Long B Nguyen" userId="f59fb8f3-a021-417a-8bc1-65c8d471c621" providerId="ADAL" clId="{668B5952-4FAF-5144-B2D4-2A40AC3B34FF}" dt="2020-12-02T00:59:31.951" v="153" actId="1076"/>
          <ac:spMkLst>
            <pc:docMk/>
            <pc:sldMk cId="3912850767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2T00:59:34.433" v="154" actId="14100"/>
          <ac:spMkLst>
            <pc:docMk/>
            <pc:sldMk cId="3912850767" sldId="30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3T15:36:53.483" v="741" actId="20577"/>
        <pc:sldMkLst>
          <pc:docMk/>
          <pc:sldMk cId="4013144405" sldId="310"/>
        </pc:sldMkLst>
        <pc:spChg chg="mod">
          <ac:chgData name="Long B Nguyen" userId="f59fb8f3-a021-417a-8bc1-65c8d471c621" providerId="ADAL" clId="{668B5952-4FAF-5144-B2D4-2A40AC3B34FF}" dt="2020-12-01T21:06:26.319" v="129" actId="1076"/>
          <ac:spMkLst>
            <pc:docMk/>
            <pc:sldMk cId="4013144405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3T15:36:53.483" v="741" actId="20577"/>
          <ac:spMkLst>
            <pc:docMk/>
            <pc:sldMk cId="4013144405" sldId="310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1T21:04:08.746" v="125" actId="20577"/>
        <pc:sldMkLst>
          <pc:docMk/>
          <pc:sldMk cId="4209926949" sldId="311"/>
        </pc:sldMkLst>
        <pc:spChg chg="mod">
          <ac:chgData name="Long B Nguyen" userId="f59fb8f3-a021-417a-8bc1-65c8d471c621" providerId="ADAL" clId="{668B5952-4FAF-5144-B2D4-2A40AC3B34FF}" dt="2020-12-01T21:03:42.300" v="112" actId="1076"/>
          <ac:spMkLst>
            <pc:docMk/>
            <pc:sldMk cId="4209926949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4:08.746" v="125" actId="20577"/>
          <ac:spMkLst>
            <pc:docMk/>
            <pc:sldMk cId="4209926949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68B5952-4FAF-5144-B2D4-2A40AC3B34FF}" dt="2020-12-02T18:31:26.489" v="647"/>
        <pc:sldMkLst>
          <pc:docMk/>
          <pc:sldMk cId="2217973748" sldId="312"/>
        </pc:sldMkLst>
        <pc:spChg chg="mod">
          <ac:chgData name="Long B Nguyen" userId="f59fb8f3-a021-417a-8bc1-65c8d471c621" providerId="ADAL" clId="{668B5952-4FAF-5144-B2D4-2A40AC3B34FF}" dt="2020-12-01T13:22:13.928" v="101" actId="207"/>
          <ac:spMkLst>
            <pc:docMk/>
            <pc:sldMk cId="2217973748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68B5952-4FAF-5144-B2D4-2A40AC3B34FF}" dt="2020-12-02T01:55:42.985" v="631" actId="20577"/>
        <pc:sldMkLst>
          <pc:docMk/>
          <pc:sldMk cId="1315440788" sldId="313"/>
        </pc:sldMkLst>
        <pc:spChg chg="mod">
          <ac:chgData name="Long B Nguyen" userId="f59fb8f3-a021-417a-8bc1-65c8d471c621" providerId="ADAL" clId="{668B5952-4FAF-5144-B2D4-2A40AC3B34FF}" dt="2020-12-02T01:55:42.985" v="631" actId="20577"/>
          <ac:spMkLst>
            <pc:docMk/>
            <pc:sldMk cId="1315440788" sldId="31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30257"/>
            <a:ext cx="6200317" cy="65448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9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indices wraps around the end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sz="1900" b="1" dirty="0">
                <a:latin typeface="Inconsolata" panose="020B0609030003000000" pitchFamily="49" charset="77"/>
              </a:rPr>
              <a:t>] 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last character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[9]: ‘n'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all except the last character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:-1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[10]: ‘</a:t>
            </a:r>
            <a:r>
              <a:rPr lang="en-US" sz="1900" b="1" dirty="0" err="1">
                <a:latin typeface="Inconsolata" panose="020B0609030003000000" pitchFamily="49" charset="77"/>
              </a:rPr>
              <a:t>pytho</a:t>
            </a:r>
            <a:r>
              <a:rPr lang="en-US" sz="1900" b="1" dirty="0">
                <a:latin typeface="Inconsolata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[11]: ‘</a:t>
            </a:r>
            <a:r>
              <a:rPr lang="en-US" sz="1900" b="1" dirty="0" err="1">
                <a:latin typeface="Inconsolata" panose="020B0609030003000000" pitchFamily="49" charset="77"/>
              </a:rPr>
              <a:t>nohtyp</a:t>
            </a:r>
            <a:r>
              <a:rPr lang="en-US" sz="1900" b="1" dirty="0">
                <a:latin typeface="Inconsolata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94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12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[13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2:5:-1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[13]: ‘’ 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14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5:2:-1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[14]: ‘</a:t>
            </a:r>
            <a:r>
              <a:rPr lang="en-US" sz="1900" b="1" dirty="0" err="1">
                <a:latin typeface="Inconsolata" panose="020B0609030003000000" pitchFamily="49" charset="77"/>
              </a:rPr>
              <a:t>noh</a:t>
            </a:r>
            <a:r>
              <a:rPr lang="en-US" sz="1900" b="1" dirty="0">
                <a:latin typeface="Inconsolata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87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807383"/>
            <a:ext cx="8847636" cy="4667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When step size is negative, the default starting index is the last element and the default end is the first element inclusive.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The default start index is the last element.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:-3:-1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last two characters reversed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[14]: ‘no’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The default stop index is the first element inclusive.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1::-1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first two characters reversed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[14]: ‘</a:t>
            </a:r>
            <a:r>
              <a:rPr lang="en-US" sz="1900" b="1" dirty="0" err="1">
                <a:latin typeface="Inconsolata" panose="020B0609030003000000" pitchFamily="49" charset="77"/>
              </a:rPr>
              <a:t>yp</a:t>
            </a:r>
            <a:r>
              <a:rPr lang="en-US" sz="1900" b="1" dirty="0">
                <a:latin typeface="Inconsolata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992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32" y="123497"/>
            <a:ext cx="7053542" cy="683886"/>
          </a:xfrm>
        </p:spPr>
        <p:txBody>
          <a:bodyPr/>
          <a:lstStyle/>
          <a:p>
            <a:r>
              <a:rPr lang="en-US" dirty="0"/>
              <a:t>str()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32" y="807383"/>
            <a:ext cx="8364241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function str() can be construct string objects from integer or float literals.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   </a:t>
            </a:r>
            <a:r>
              <a:rPr lang="en-US" sz="2000" b="1" i="1" dirty="0">
                <a:solidFill>
                  <a:srgbClr val="779F9F"/>
                </a:solidFill>
                <a:latin typeface="Inconsolata" panose="020B0609030003000000" pitchFamily="49" charset="77"/>
              </a:rPr>
              <a:t># y will be '2'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779F9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z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3.0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 </a:t>
            </a:r>
            <a:r>
              <a:rPr lang="en-US" sz="2000" b="1" i="1" dirty="0">
                <a:solidFill>
                  <a:srgbClr val="779F9F"/>
                </a:solidFill>
                <a:latin typeface="Inconsolata" panose="020B0609030003000000" pitchFamily="49" charset="77"/>
              </a:rPr>
              <a:t># z will be '3.0'</a:t>
            </a:r>
            <a:endParaRPr lang="en-US" sz="2000" b="1" dirty="0">
              <a:solidFill>
                <a:srgbClr val="779F9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437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1" y="12349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1" y="807383"/>
            <a:ext cx="875503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 A</a:t>
            </a:r>
            <a:r>
              <a:rPr lang="en-US" dirty="0"/>
              <a:t>n f-string is denoted by preceding the opening quotation mark with the lowercase f character.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.”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23959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07845"/>
            <a:ext cx="8731887" cy="458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f-string is special because it permits us to write Python code </a:t>
            </a:r>
            <a:r>
              <a:rPr lang="en-US" i="1" dirty="0"/>
              <a:t>within</a:t>
            </a:r>
            <a:r>
              <a:rPr lang="en-US" dirty="0"/>
              <a:t> a string; any expression within curly brackets, {}, will be executed as Python code, and the resulting value will be converted to a string and inserted into the f-string at that position.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grade1 = 1.5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grade2 = 2.5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“average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is {(grade1+grade2)/2}”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endParaRPr lang="en-US" b="1" dirty="0">
              <a:solidFill>
                <a:srgbClr val="CC33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Out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‘average is 2.0.'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This is equivalent but it is preferable to use f-string.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str = 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“average is " + str((grade1+grade2)/2)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3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29" y="258683"/>
            <a:ext cx="7053542" cy="683886"/>
          </a:xfrm>
        </p:spPr>
        <p:txBody>
          <a:bodyPr/>
          <a:lstStyle/>
          <a:p>
            <a:r>
              <a:rPr lang="en-US" dirty="0"/>
              <a:t>f-Strings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1" y="942569"/>
            <a:ext cx="8532829" cy="462485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import math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math.pi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“{x}”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3.141592653589793</a:t>
            </a:r>
            <a:endParaRPr lang="en-US" b="1" dirty="0">
              <a:solidFill>
                <a:srgbClr val="CC33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“{x:.2f}”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3.14</a:t>
            </a:r>
            <a:endParaRPr lang="en-US" b="1" dirty="0">
              <a:solidFill>
                <a:srgbClr val="CC33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“{x:.3f}”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306034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56" y="212384"/>
            <a:ext cx="7053542" cy="683886"/>
          </a:xfrm>
        </p:spPr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56" y="896270"/>
            <a:ext cx="8821874" cy="4695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not valid syntax to have a single quote inside of a single quoted string. </a:t>
            </a:r>
            <a:endParaRPr lang="en-US" sz="20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‘that’s not legal’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           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BBC8"/>
                </a:solidFill>
                <a:latin typeface="Inconsolata" panose="020B0609030003000000" pitchFamily="49" charset="77"/>
              </a:rPr>
              <a:t>  File </a:t>
            </a:r>
            <a:r>
              <a:rPr lang="en-US" sz="2000" b="1" dirty="0">
                <a:solidFill>
                  <a:srgbClr val="34BC26"/>
                </a:solidFill>
                <a:latin typeface="Inconsolata" panose="020B0609030003000000" pitchFamily="49" charset="77"/>
              </a:rPr>
              <a:t>"&lt;ipython-input-7-2762381d46b7&gt;"</a:t>
            </a:r>
            <a:r>
              <a:rPr lang="en-US" sz="2000" b="1" dirty="0">
                <a:solidFill>
                  <a:srgbClr val="33BBC8"/>
                </a:solidFill>
                <a:latin typeface="Inconsolata" panose="020B0609030003000000" pitchFamily="49" charset="77"/>
              </a:rPr>
              <a:t>, line </a:t>
            </a:r>
            <a:r>
              <a:rPr lang="en-US" sz="2000" b="1" dirty="0">
                <a:solidFill>
                  <a:srgbClr val="34BC26"/>
                </a:solidFill>
                <a:latin typeface="Inconsolata" panose="020B0609030003000000" pitchFamily="49" charset="77"/>
              </a:rPr>
              <a:t>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33720"/>
                </a:solidFill>
                <a:latin typeface="Inconsolata" panose="020B0609030003000000" pitchFamily="49" charset="77"/>
              </a:rPr>
              <a:t>    'that's not legal'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^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C33720"/>
                </a:solidFill>
                <a:latin typeface="Inconsolata" panose="020B0609030003000000" pitchFamily="49" charset="77"/>
              </a:rPr>
              <a:t>SyntaxError</a:t>
            </a:r>
            <a:r>
              <a:rPr lang="en-US" sz="2000" b="1" dirty="0">
                <a:solidFill>
                  <a:srgbClr val="C33720"/>
                </a:solidFill>
                <a:latin typeface="Inconsolata" panose="020B0609030003000000" pitchFamily="49" charset="77"/>
              </a:rPr>
              <a:t>: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invalid syntax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Instead, we can use double quotes outside the string.</a:t>
            </a:r>
          </a:p>
          <a:p>
            <a:pPr marL="0" indent="0">
              <a:buNone/>
            </a:pPr>
            <a:endParaRPr lang="en-US" sz="17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 [2]: print(</a:t>
            </a:r>
            <a:r>
              <a:rPr lang="en-US" sz="17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“It’s legal to do this.”</a:t>
            </a:r>
            <a:r>
              <a:rPr lang="en-US" sz="1700" b="1" dirty="0">
                <a:latin typeface="Inconsolata" panose="020B0609030003000000" pitchFamily="49" charset="77"/>
              </a:rPr>
              <a:t>,</a:t>
            </a:r>
            <a:r>
              <a:rPr lang="en-US" sz="1700" b="1" dirty="0">
                <a:solidFill>
                  <a:srgbClr val="CD7923"/>
                </a:solidFill>
                <a:latin typeface="Inconsolata" panose="020B0609030003000000" pitchFamily="49" charset="77"/>
              </a:rPr>
              <a:t> ‘And he said, “This is ok.”’</a:t>
            </a:r>
            <a:r>
              <a:rPr lang="en-US" sz="1700" b="1" dirty="0">
                <a:solidFill>
                  <a:srgbClr val="34A327"/>
                </a:solidFill>
                <a:latin typeface="Inconsolata" panose="020B0609030003000000" pitchFamily="49" charset="77"/>
              </a:rPr>
              <a:t>)</a:t>
            </a:r>
            <a:r>
              <a:rPr lang="en-US" sz="1700" b="1" dirty="0">
                <a:solidFill>
                  <a:srgbClr val="CD7923"/>
                </a:solidFill>
                <a:latin typeface="Inconsolata" panose="020B0609030003000000" pitchFamily="49" charset="77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It’s legal to do this. And he said, “this is ok.” </a:t>
            </a: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         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88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807383"/>
            <a:ext cx="8833448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b="1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b="1" dirty="0">
                <a:ea typeface="ＭＳ Ｐゴシック" panose="020B0600070205080204" pitchFamily="34" charset="-128"/>
              </a:rPr>
              <a:t>Escape sequence </a:t>
            </a:r>
            <a:r>
              <a:rPr lang="en-GB" altLang="en-US" dirty="0">
                <a:ea typeface="ＭＳ Ｐゴシック" panose="020B0600070205080204" pitchFamily="34" charset="-128"/>
              </a:rPr>
              <a:t>is a special sequence of characters used to represent certain special characters in a string.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GB" altLang="en-US" sz="700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\n	</a:t>
            </a:r>
            <a:r>
              <a:rPr lang="en-GB" altLang="en-US" dirty="0">
                <a:ea typeface="ＭＳ Ｐゴシック" panose="020B0600070205080204" pitchFamily="34" charset="-128"/>
              </a:rPr>
              <a:t>new line character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\”	</a:t>
            </a:r>
            <a:r>
              <a:rPr lang="en-GB" altLang="en-US" dirty="0">
                <a:ea typeface="ＭＳ Ｐゴシック" panose="020B0600070205080204" pitchFamily="34" charset="-128"/>
              </a:rPr>
              <a:t>double quote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\’	</a:t>
            </a:r>
            <a:r>
              <a:rPr lang="en-GB" altLang="en-US" dirty="0">
                <a:ea typeface="ＭＳ Ｐゴシック" panose="020B0600070205080204" pitchFamily="34" charset="-128"/>
              </a:rPr>
              <a:t>single quote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\\	</a:t>
            </a:r>
            <a:r>
              <a:rPr lang="en-GB" altLang="en-US" dirty="0">
                <a:ea typeface="ＭＳ Ｐゴシック" panose="020B0600070205080204" pitchFamily="34" charset="-128"/>
              </a:rPr>
              <a:t>backslash character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\t	</a:t>
            </a:r>
            <a:r>
              <a:rPr lang="en-GB" altLang="en-US" dirty="0">
                <a:ea typeface="ＭＳ Ｐゴシック" panose="020B0600070205080204" pitchFamily="34" charset="-128"/>
              </a:rPr>
              <a:t>tab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23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35534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19420"/>
            <a:ext cx="8775574" cy="467208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What is the output?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 [</a:t>
            </a:r>
            <a:r>
              <a:rPr lang="en-US" sz="1900" b="1" dirty="0">
                <a:solidFill>
                  <a:srgbClr val="2EE721"/>
                </a:solidFill>
                <a:latin typeface="Inconsolata" panose="020B0609030003000000" pitchFamily="49" charset="77"/>
              </a:rPr>
              <a:t>1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]: print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“How \</a:t>
            </a:r>
            <a:r>
              <a:rPr lang="en-US" sz="1900" b="1" dirty="0" err="1">
                <a:solidFill>
                  <a:srgbClr val="CD7923"/>
                </a:solidFill>
                <a:latin typeface="Inconsolata" panose="020B0609030003000000" pitchFamily="49" charset="77"/>
              </a:rPr>
              <a:t>tmany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 \‘lines\’\n are\n shown\n \“here\”?”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                             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How     many ‘lines’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shown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“here”?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3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Strings Concatenation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Indexing and Slicing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f-Strings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Escape Sequences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 vs Slicing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5" y="123497"/>
            <a:ext cx="7053542" cy="683886"/>
          </a:xfrm>
        </p:spPr>
        <p:txBody>
          <a:bodyPr/>
          <a:lstStyle/>
          <a:p>
            <a:r>
              <a:rPr lang="en-US" dirty="0"/>
              <a:t>Multiline 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5" y="807383"/>
            <a:ext cx="8775575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US" dirty="0"/>
              <a:t>To span multiple lines, put three single quotes or three double quotes around the string instead of one. The string can then span as many lines as you want:</a:t>
            </a:r>
            <a:endParaRPr lang="en-GB" sz="2000" b="1" dirty="0">
              <a:solidFill>
                <a:srgbClr val="34A327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In [</a:t>
            </a:r>
            <a:r>
              <a:rPr lang="en-US" b="1" dirty="0">
                <a:solidFill>
                  <a:srgbClr val="2EE721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]: </a:t>
            </a:r>
            <a:r>
              <a:rPr lang="en-US" b="1" i="1" dirty="0">
                <a:solidFill>
                  <a:srgbClr val="CD7923"/>
                </a:solidFill>
                <a:latin typeface="Inconsolata" panose="020B0609030003000000" pitchFamily="49" charset="77"/>
              </a:rPr>
              <a:t>'''three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         </a:t>
            </a:r>
            <a:r>
              <a:rPr lang="en-US" b="1" i="1" dirty="0">
                <a:solidFill>
                  <a:srgbClr val="CD7923"/>
                </a:solidFill>
                <a:latin typeface="Inconsolata" panose="020B0609030003000000" pitchFamily="49" charset="77"/>
              </a:rPr>
              <a:t>lines 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         </a:t>
            </a:r>
            <a:r>
              <a:rPr lang="en-US" b="1" i="1" dirty="0">
                <a:solidFill>
                  <a:srgbClr val="CD7923"/>
                </a:solidFill>
                <a:latin typeface="Inconsolata" panose="020B0609030003000000" pitchFamily="49" charset="77"/>
              </a:rPr>
              <a:t>of    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CD7923"/>
                </a:solidFill>
                <a:latin typeface="Inconsolata" panose="020B0609030003000000" pitchFamily="49" charset="77"/>
              </a:rPr>
              <a:t>         output’’’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23622"/>
                </a:solidFill>
                <a:latin typeface="Inconsolata" panose="020B0609030003000000" pitchFamily="49" charset="77"/>
              </a:rPr>
              <a:t>Out[</a:t>
            </a:r>
            <a:r>
              <a:rPr lang="en-US" b="1" dirty="0">
                <a:solidFill>
                  <a:srgbClr val="FF3B1E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solidFill>
                  <a:srgbClr val="B23622"/>
                </a:solidFill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'three\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nlines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\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nof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\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noutput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’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 dirty="0"/>
              <a:t>Notice that the string Python creates contains a \n sequence everywhere our input started a new line. Each newline is a character in the string.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 dirty="0"/>
              <a:t>Multiline strings are often used in documentation strings as we will see later.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46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5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807383"/>
            <a:ext cx="832951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string methods. These methods can be accessed through the dot notation applied to a string variable or literal.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95349"/>
              </p:ext>
            </p:extLst>
          </p:nvPr>
        </p:nvGraphicFramePr>
        <p:xfrm>
          <a:off x="242474" y="1705401"/>
          <a:ext cx="82931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595678">
                <a:tc>
                  <a:txBody>
                    <a:bodyPr/>
                    <a:lstStyle/>
                    <a:p>
                      <a:r>
                        <a:rPr lang="en-US" sz="20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number of times value appears in the string.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strip()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with all leading and trailing whitespace and newline('\n) characters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replace(old, 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replacing every occurrence of old substring with new substring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3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7" y="80738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</a:t>
            </a:r>
            <a:r>
              <a:rPr lang="en-US" sz="24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hellohihellohihello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"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 err="1">
                <a:latin typeface="Inconsolata" panose="020B0609030003000000" pitchFamily="49" charset="77"/>
              </a:rPr>
              <a:t>s.count</a:t>
            </a:r>
            <a:r>
              <a:rPr lang="en-US" sz="2400" b="1" dirty="0">
                <a:latin typeface="Inconsolata" panose="020B0609030003000000" pitchFamily="49" charset="77"/>
              </a:rPr>
              <a:t>("hello")</a:t>
            </a:r>
            <a:endParaRPr lang="en-US" sz="24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Out [2]: 3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 err="1">
                <a:latin typeface="Inconsolata" panose="020B0609030003000000" pitchFamily="49" charset="77"/>
              </a:rPr>
              <a:t>s.find</a:t>
            </a:r>
            <a:r>
              <a:rPr lang="en-US" sz="2400" b="1" dirty="0">
                <a:latin typeface="Inconsolata" panose="020B0609030003000000" pitchFamily="49" charset="77"/>
              </a:rPr>
              <a:t>("chao")</a:t>
            </a:r>
            <a:endParaRPr lang="en-US" sz="24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Out [3]: -1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 err="1">
                <a:latin typeface="Inconsolata" panose="020B0609030003000000" pitchFamily="49" charset="77"/>
              </a:rPr>
              <a:t>s.find</a:t>
            </a:r>
            <a:r>
              <a:rPr lang="en-US" sz="2400" b="1" dirty="0">
                <a:latin typeface="Inconsolata" panose="020B0609030003000000" pitchFamily="49" charset="77"/>
              </a:rPr>
              <a:t>("hi")</a:t>
            </a:r>
            <a:endParaRPr lang="en-US" sz="24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Out [4]: 5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"hello"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 err="1">
                <a:latin typeface="Inconsolata" panose="020B0609030003000000" pitchFamily="49" charset="77"/>
              </a:rPr>
              <a:t>s.upper</a:t>
            </a:r>
            <a:r>
              <a:rPr lang="en-US" sz="2400" b="1" dirty="0">
                <a:latin typeface="Inconsolata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Out [2]: 'HELLO'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400" b="1" dirty="0">
                <a:latin typeface="Inconsolata" panose="020B0609030003000000" pitchFamily="49" charset="77"/>
              </a:rPr>
              <a:t>]: "</a:t>
            </a:r>
            <a:r>
              <a:rPr lang="en-US" sz="2400" b="1" dirty="0" err="1">
                <a:latin typeface="Inconsolata" panose="020B0609030003000000" pitchFamily="49" charset="77"/>
              </a:rPr>
              <a:t>HELLO".lower</a:t>
            </a:r>
            <a:r>
              <a:rPr lang="en-US" sz="2400" b="1" dirty="0">
                <a:latin typeface="Inconsolata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Out [3]: 'hello'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4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  \n   hello\n     "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 err="1">
                <a:latin typeface="Inconsolata" panose="020B0609030003000000" pitchFamily="49" charset="77"/>
              </a:rPr>
              <a:t>s.strip</a:t>
            </a:r>
            <a:r>
              <a:rPr lang="en-US" sz="2400" b="1" dirty="0">
                <a:latin typeface="Inconsolata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Out [2]: 'hello'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"hi, Sarah, I like the name Sarah!"</a:t>
            </a: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 err="1">
                <a:latin typeface="Inconsolata" panose="020B0609030003000000" pitchFamily="49" charset="77"/>
              </a:rPr>
              <a:t>s.replace</a:t>
            </a:r>
            <a:r>
              <a:rPr lang="en-US" sz="2400" b="1" dirty="0">
                <a:latin typeface="Inconsolata" panose="020B0609030003000000" pitchFamily="49" charset="77"/>
              </a:rPr>
              <a:t>("Sarah", "John")</a:t>
            </a:r>
            <a:endParaRPr lang="en-US" sz="24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Out [4]: 'hi, John, I like the name John!'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1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2" y="807383"/>
            <a:ext cx="8341092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these string methods returns a new string rather than modifying the original string.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"hi, Mike!"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latin typeface="Inconsolata" panose="020B0609030003000000" pitchFamily="49" charset="77"/>
              </a:rPr>
              <a:t>s.replace</a:t>
            </a:r>
            <a:r>
              <a:rPr lang="en-US" sz="2000" b="1" dirty="0">
                <a:latin typeface="Inconsolata" panose="020B0609030003000000" pitchFamily="49" charset="77"/>
              </a:rPr>
              <a:t>("Mike", "John")</a:t>
            </a:r>
            <a:endParaRPr lang="en-US" sz="20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[2]: 'hi, John!'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s</a:t>
            </a:r>
            <a:endParaRPr lang="en-US" sz="20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[3]: 'hi, Mike!'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 with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for loop can be used to loop through each character of a string.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for x in 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	  print(x)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55" y="123497"/>
            <a:ext cx="7053542" cy="683886"/>
          </a:xfrm>
        </p:spPr>
        <p:txBody>
          <a:bodyPr/>
          <a:lstStyle/>
          <a:p>
            <a:r>
              <a:rPr lang="en-US" dirty="0"/>
              <a:t>Extracting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355" y="807383"/>
            <a:ext cx="8639289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Extracting characters from a string can be done with a for loop or slicing. For example, consider the problem of exacting every other character from a string.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Using a for loop and concatenation: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"hello!"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6 characters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extract = ""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initializes to an empty string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for </a:t>
            </a:r>
            <a:r>
              <a:rPr lang="en-US" sz="2000" b="1" dirty="0" err="1">
                <a:latin typeface="Inconsolata" panose="020B0609030003000000" pitchFamily="49" charset="77"/>
              </a:rPr>
              <a:t>i</a:t>
            </a:r>
            <a:r>
              <a:rPr lang="en-US" sz="2000" b="1" dirty="0">
                <a:latin typeface="Inconsolata" panose="020B0609030003000000" pitchFamily="49" charset="77"/>
              </a:rPr>
              <a:t> in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range(</a:t>
            </a:r>
            <a:r>
              <a:rPr lang="en-US" sz="2000" b="1" dirty="0" err="1">
                <a:solidFill>
                  <a:schemeClr val="accent2"/>
                </a:solidFill>
                <a:latin typeface="Inconsolata" panose="020B0609030003000000" pitchFamily="49" charset="77"/>
              </a:rPr>
              <a:t>len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(s))</a:t>
            </a:r>
            <a:r>
              <a:rPr lang="en-US" sz="2000" b="1" dirty="0">
                <a:latin typeface="Inconsolata" panose="020B0609030003000000" pitchFamily="49" charset="77"/>
              </a:rPr>
              <a:t>: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range(6) = 0,1,..,5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	  </a:t>
            </a:r>
            <a:r>
              <a:rPr lang="en-US" sz="2000" b="1" dirty="0">
                <a:latin typeface="Inconsolata" panose="020B0609030003000000" pitchFamily="49" charset="77"/>
              </a:rPr>
              <a:t>if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Inconsolata" panose="020B0609030003000000" pitchFamily="49" charset="77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 % 2 == 0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		</a:t>
            </a:r>
            <a:r>
              <a:rPr lang="en-US" sz="2000" b="1" dirty="0">
                <a:latin typeface="Inconsolata" panose="020B0609030003000000" pitchFamily="49" charset="77"/>
              </a:rPr>
              <a:t>extract += s[</a:t>
            </a:r>
            <a:r>
              <a:rPr lang="en-US" sz="2000" b="1" dirty="0" err="1">
                <a:latin typeface="Inconsolata" panose="020B0609030003000000" pitchFamily="49" charset="77"/>
              </a:rPr>
              <a:t>i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concatenate </a:t>
            </a:r>
            <a:r>
              <a:rPr lang="en-US" sz="20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ith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 character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extract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[25]: '</a:t>
            </a:r>
            <a:r>
              <a:rPr lang="en-US" sz="2000" b="1" dirty="0" err="1">
                <a:latin typeface="Inconsolata" panose="020B0609030003000000" pitchFamily="49" charset="77"/>
              </a:rPr>
              <a:t>hlo</a:t>
            </a:r>
            <a:r>
              <a:rPr lang="en-US" sz="2000" b="1" dirty="0">
                <a:latin typeface="Inconsolata" panose="020B0609030003000000" pitchFamily="49" charset="77"/>
              </a:rPr>
              <a:t>'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3" y="123497"/>
            <a:ext cx="7053542" cy="683886"/>
          </a:xfrm>
        </p:spPr>
        <p:txBody>
          <a:bodyPr/>
          <a:lstStyle/>
          <a:p>
            <a:r>
              <a:rPr lang="en-US" dirty="0"/>
              <a:t>Extracting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4" y="807383"/>
            <a:ext cx="8410540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could also have done the previous problem with slicing. Note this solution is simpler and uses no loops.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Slicing: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"hello!"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6 characters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extract = s[::2]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extract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[3]: '</a:t>
            </a:r>
            <a:r>
              <a:rPr lang="en-US" sz="2000" b="1" dirty="0" err="1">
                <a:latin typeface="Inconsolata" panose="020B0609030003000000" pitchFamily="49" charset="77"/>
              </a:rPr>
              <a:t>hlo</a:t>
            </a:r>
            <a:r>
              <a:rPr lang="en-US" sz="2000" b="1" dirty="0">
                <a:latin typeface="Inconsolata" panose="020B0609030003000000" pitchFamily="49" charset="77"/>
              </a:rPr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If you're used to using loops in a language Java or C. You'll appreciate, as we will see later, data structures in Python that can do parallel computations </a:t>
            </a:r>
            <a:r>
              <a:rPr lang="en-US" dirty="0">
                <a:solidFill>
                  <a:srgbClr val="FF0000"/>
                </a:solidFill>
              </a:rPr>
              <a:t>without</a:t>
            </a:r>
            <a:r>
              <a:rPr lang="en-US" dirty="0"/>
              <a:t> loops(</a:t>
            </a:r>
            <a:r>
              <a:rPr lang="en-US" dirty="0" err="1"/>
              <a:t>Numpy</a:t>
            </a:r>
            <a:r>
              <a:rPr lang="en-US" dirty="0"/>
              <a:t> arrays, Panda's </a:t>
            </a:r>
            <a:r>
              <a:rPr lang="en-US" dirty="0" err="1"/>
              <a:t>dataframes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91285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3" y="123497"/>
            <a:ext cx="7053542" cy="683886"/>
          </a:xfrm>
        </p:spPr>
        <p:txBody>
          <a:bodyPr/>
          <a:lstStyle/>
          <a:p>
            <a:r>
              <a:rPr lang="en-US" dirty="0"/>
              <a:t>Extracting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4" y="807383"/>
            <a:ext cx="8410540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Given a string which is a name in the format first + space + last, for example, "Jane Smith", extract the first name and the last name.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77"/>
              </a:rPr>
              <a:t>name = input("Enter your name(first + space + last):")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77"/>
              </a:rPr>
              <a:t>space = </a:t>
            </a:r>
            <a:r>
              <a:rPr lang="en-US" dirty="0" err="1">
                <a:latin typeface="INCONSOLATA" panose="020B0609030003000000" pitchFamily="49" charset="77"/>
              </a:rPr>
              <a:t>name.find</a:t>
            </a:r>
            <a:r>
              <a:rPr lang="en-US" dirty="0">
                <a:latin typeface="INCONSOLATA" panose="020B0609030003000000" pitchFamily="49" charset="77"/>
              </a:rPr>
              <a:t>(" ")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77"/>
              </a:rPr>
              <a:t>first = name[:space]   </a:t>
            </a:r>
            <a:r>
              <a:rPr lang="en-US" dirty="0">
                <a:solidFill>
                  <a:schemeClr val="accent1"/>
                </a:solidFill>
                <a:latin typeface="INCONSOLATA" panose="020B0609030003000000" pitchFamily="49" charset="77"/>
              </a:rPr>
              <a:t># up to but not including space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77"/>
              </a:rPr>
              <a:t>last = name[space+1:] </a:t>
            </a:r>
            <a:r>
              <a:rPr lang="en-US" dirty="0">
                <a:solidFill>
                  <a:schemeClr val="accent1"/>
                </a:solidFill>
                <a:latin typeface="INCONSOLATA" panose="020B0609030003000000" pitchFamily="49" charset="77"/>
              </a:rPr>
              <a:t># character after space </a:t>
            </a:r>
            <a:r>
              <a:rPr lang="en-US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til</a:t>
            </a:r>
            <a:r>
              <a:rPr lang="en-US" dirty="0">
                <a:solidFill>
                  <a:schemeClr val="accent1"/>
                </a:solidFill>
                <a:latin typeface="INCONSOLATA" panose="020B0609030003000000" pitchFamily="49" charset="77"/>
              </a:rPr>
              <a:t> the end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77"/>
              </a:rPr>
              <a:t>print("First:", first)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77"/>
              </a:rPr>
              <a:t>print("Last:", last)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32" y="123497"/>
            <a:ext cx="7053542" cy="683886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32" y="807383"/>
            <a:ext cx="8801336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Strings in Python are created with single , double quotes or triple quotes.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"spam"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'''ham'''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response3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"""spam"""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dirty="0" err="1">
                <a:latin typeface="Gill Sans MT" panose="020B0502020104020203" pitchFamily="34" charset="77"/>
              </a:rPr>
              <a:t>len</a:t>
            </a:r>
            <a:r>
              <a:rPr lang="en-US" dirty="0">
                <a:latin typeface="Gill Sans MT" panose="020B0502020104020203" pitchFamily="34" charset="77"/>
              </a:rPr>
              <a:t> method can compute the length of a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prstClr val="black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Inconsolata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concatenation with +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 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" panose="020B0609030003000000" pitchFamily="49" charset="77"/>
              </a:rPr>
              <a:t>Out [1]: ‘what do you </a:t>
            </a:r>
            <a:r>
              <a:rPr lang="en-US" b="1" dirty="0" err="1">
                <a:solidFill>
                  <a:prstClr val="black"/>
                </a:solidFill>
                <a:latin typeface="Inconsolata" panose="020B0609030003000000" pitchFamily="49" charset="77"/>
              </a:rPr>
              <a:t>like?spam</a:t>
            </a:r>
            <a:r>
              <a:rPr lang="en-US" b="1" dirty="0">
                <a:solidFill>
                  <a:prstClr val="black"/>
                </a:solidFill>
                <a:latin typeface="Inconsolata" panose="020B0609030003000000" pitchFamily="49" charset="77"/>
              </a:rPr>
              <a:t>’ </a:t>
            </a:r>
          </a:p>
          <a:p>
            <a:pPr marL="0" lv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prstClr val="black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solidFill>
                  <a:prstClr val="black"/>
                </a:solidFill>
                <a:latin typeface="Inconsolata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multiplication is multiple concatenation 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   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*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" panose="020B0609030003000000" pitchFamily="49" charset="77"/>
              </a:rPr>
              <a:t>Out [2]: ‘</a:t>
            </a:r>
            <a:r>
              <a:rPr lang="en-US" b="1" dirty="0" err="1">
                <a:solidFill>
                  <a:prstClr val="black"/>
                </a:solidFill>
                <a:latin typeface="Inconsolata" panose="020B0609030003000000" pitchFamily="49" charset="77"/>
              </a:rPr>
              <a:t>spamspamspamspamspam</a:t>
            </a:r>
            <a:r>
              <a:rPr lang="en-US" b="1" dirty="0">
                <a:solidFill>
                  <a:prstClr val="black"/>
                </a:solidFill>
                <a:latin typeface="Inconsolata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06" y="12349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28" y="80738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first character is at index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'h'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first character is at index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'e'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indices wraps around the end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]  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last character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‘o'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06" y="12349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28" y="80738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'o'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error! out of range!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IndexError</a:t>
            </a:r>
            <a:r>
              <a:rPr lang="en-US" dirty="0">
                <a:solidFill>
                  <a:srgbClr val="FF0000"/>
                </a:solidFill>
              </a:rPr>
              <a:t>: string index out of range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797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1900" b="1" dirty="0">
                <a:latin typeface="Inconsolata" panose="020B0609030003000000" pitchFamily="49" charset="77"/>
              </a:rPr>
              <a:t>]: 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[2]: ‘</a:t>
            </a:r>
            <a:r>
              <a:rPr lang="en-US" sz="1900" b="1" dirty="0" err="1">
                <a:latin typeface="Inconsolata" panose="020B0609030003000000" pitchFamily="49" charset="77"/>
              </a:rPr>
              <a:t>pyth</a:t>
            </a:r>
            <a:r>
              <a:rPr lang="en-US" sz="1900" b="1" dirty="0">
                <a:latin typeface="Inconsolata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1900" b="1" dirty="0">
                <a:latin typeface="Inconsolata" panose="020B0609030003000000" pitchFamily="49" charset="77"/>
              </a:rPr>
              <a:t>]: 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step size of 2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[3]: ‘</a:t>
            </a:r>
            <a:r>
              <a:rPr lang="en-US" sz="1900" b="1" dirty="0" err="1">
                <a:latin typeface="Inconsolata" panose="020B0609030003000000" pitchFamily="49" charset="77"/>
              </a:rPr>
              <a:t>pto</a:t>
            </a:r>
            <a:r>
              <a:rPr lang="en-US" sz="1900" b="1" dirty="0">
                <a:latin typeface="Inconsolata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default start index is 0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[5]: ‘</a:t>
            </a:r>
            <a:r>
              <a:rPr lang="en-US" sz="1900" b="1" dirty="0" err="1">
                <a:latin typeface="Inconsolata" panose="020B0609030003000000" pitchFamily="49" charset="77"/>
              </a:rPr>
              <a:t>pyth</a:t>
            </a:r>
            <a:r>
              <a:rPr lang="en-US" sz="1900" b="1" dirty="0">
                <a:latin typeface="Inconsolata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default end index is length of string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[6]: ‘on’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default 0 to end of string</a:t>
            </a:r>
            <a:endParaRPr lang="en-US" sz="1900" b="1" i="1" dirty="0">
              <a:solidFill>
                <a:schemeClr val="accent5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[7]: ‘python’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6936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4964</TotalTime>
  <Words>2256</Words>
  <Application>Microsoft Macintosh PowerPoint</Application>
  <PresentationFormat>On-screen Show (16:10)</PresentationFormat>
  <Paragraphs>409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UbuntuMono</vt:lpstr>
      <vt:lpstr>Arial</vt:lpstr>
      <vt:lpstr>Courier New</vt:lpstr>
      <vt:lpstr>Gill Sans MT</vt:lpstr>
      <vt:lpstr>INCONSOLATA</vt:lpstr>
      <vt:lpstr>INCONSOLATA</vt:lpstr>
      <vt:lpstr>Menlo</vt:lpstr>
      <vt:lpstr>Office Theme</vt:lpstr>
      <vt:lpstr>Introduction to Python</vt:lpstr>
      <vt:lpstr>Topics</vt:lpstr>
      <vt:lpstr>String</vt:lpstr>
      <vt:lpstr>String Concatenation</vt:lpstr>
      <vt:lpstr>String Indexing </vt:lpstr>
      <vt:lpstr>String Indexing </vt:lpstr>
      <vt:lpstr>Slicing</vt:lpstr>
      <vt:lpstr>Slicing</vt:lpstr>
      <vt:lpstr>Slicing</vt:lpstr>
      <vt:lpstr>Slicing</vt:lpstr>
      <vt:lpstr>Slicing</vt:lpstr>
      <vt:lpstr>Slicing</vt:lpstr>
      <vt:lpstr>str()</vt:lpstr>
      <vt:lpstr>f-Strings</vt:lpstr>
      <vt:lpstr>f-Strings</vt:lpstr>
      <vt:lpstr>f-Strings Precision</vt:lpstr>
      <vt:lpstr>Special Characters</vt:lpstr>
      <vt:lpstr>Escape Sequence</vt:lpstr>
      <vt:lpstr>Escape Sequence</vt:lpstr>
      <vt:lpstr>Multiline String</vt:lpstr>
      <vt:lpstr>String Methods</vt:lpstr>
      <vt:lpstr>String Methods</vt:lpstr>
      <vt:lpstr>String Methods</vt:lpstr>
      <vt:lpstr>String Methods</vt:lpstr>
      <vt:lpstr>String Methods</vt:lpstr>
      <vt:lpstr>For Loops with Strings</vt:lpstr>
      <vt:lpstr>Extracting Strings</vt:lpstr>
      <vt:lpstr>Extracting Strings</vt:lpstr>
      <vt:lpstr>Extracting Strings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2019-10-08T13:48:39Z</cp:lastPrinted>
  <dcterms:created xsi:type="dcterms:W3CDTF">2019-05-29T16:38:51Z</dcterms:created>
  <dcterms:modified xsi:type="dcterms:W3CDTF">2020-12-03T15:37:21Z</dcterms:modified>
</cp:coreProperties>
</file>