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349" r:id="rId2"/>
    <p:sldId id="350" r:id="rId3"/>
    <p:sldId id="351" r:id="rId4"/>
    <p:sldId id="626" r:id="rId5"/>
    <p:sldId id="627" r:id="rId6"/>
    <p:sldId id="328" r:id="rId7"/>
    <p:sldId id="329" r:id="rId8"/>
    <p:sldId id="330" r:id="rId9"/>
    <p:sldId id="334" r:id="rId10"/>
    <p:sldId id="335" r:id="rId11"/>
    <p:sldId id="336" r:id="rId12"/>
    <p:sldId id="337" r:id="rId13"/>
    <p:sldId id="338" r:id="rId14"/>
    <p:sldId id="340" r:id="rId15"/>
    <p:sldId id="339" r:id="rId16"/>
    <p:sldId id="341" r:id="rId17"/>
    <p:sldId id="313" r:id="rId18"/>
    <p:sldId id="314" r:id="rId19"/>
    <p:sldId id="317" r:id="rId20"/>
    <p:sldId id="348" r:id="rId21"/>
    <p:sldId id="315" r:id="rId22"/>
    <p:sldId id="316" r:id="rId23"/>
    <p:sldId id="345" r:id="rId24"/>
    <p:sldId id="319" r:id="rId25"/>
    <p:sldId id="323" r:id="rId26"/>
    <p:sldId id="320" r:id="rId27"/>
    <p:sldId id="321" r:id="rId28"/>
    <p:sldId id="322" r:id="rId29"/>
    <p:sldId id="343" r:id="rId30"/>
    <p:sldId id="342" r:id="rId31"/>
    <p:sldId id="327" r:id="rId32"/>
    <p:sldId id="325" r:id="rId33"/>
    <p:sldId id="309" r:id="rId34"/>
    <p:sldId id="344" r:id="rId35"/>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51B6C-1E81-B548-A72C-C51786C7D0CC}" v="972" dt="2021-06-10T13:29:21.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91"/>
    <p:restoredTop sz="93692"/>
  </p:normalViewPr>
  <p:slideViewPr>
    <p:cSldViewPr snapToGrid="0" snapToObjects="1">
      <p:cViewPr varScale="1">
        <p:scale>
          <a:sx n="149" d="100"/>
          <a:sy n="149"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7E551B6C-1E81-B548-A72C-C51786C7D0CC}"/>
    <pc:docChg chg="custSel addSld delSld modSld">
      <pc:chgData name="Long B Nguyen" userId="f59fb8f3-a021-417a-8bc1-65c8d471c621" providerId="ADAL" clId="{7E551B6C-1E81-B548-A72C-C51786C7D0CC}" dt="2021-06-10T13:29:45.834" v="1098" actId="2696"/>
      <pc:docMkLst>
        <pc:docMk/>
      </pc:docMkLst>
      <pc:sldChg chg="modSp add mod modAnim">
        <pc:chgData name="Long B Nguyen" userId="f59fb8f3-a021-417a-8bc1-65c8d471c621" providerId="ADAL" clId="{7E551B6C-1E81-B548-A72C-C51786C7D0CC}" dt="2021-06-10T13:18:53.294" v="858" actId="20577"/>
        <pc:sldMkLst>
          <pc:docMk/>
          <pc:sldMk cId="2087798247" sldId="328"/>
        </pc:sldMkLst>
        <pc:spChg chg="mod">
          <ac:chgData name="Long B Nguyen" userId="f59fb8f3-a021-417a-8bc1-65c8d471c621" providerId="ADAL" clId="{7E551B6C-1E81-B548-A72C-C51786C7D0CC}" dt="2021-06-10T13:18:53.294" v="858" actId="20577"/>
          <ac:spMkLst>
            <pc:docMk/>
            <pc:sldMk cId="2087798247" sldId="328"/>
            <ac:spMk id="3" creationId="{D7CDD189-AC0E-DF4B-95CF-A617BFC2B7FC}"/>
          </ac:spMkLst>
        </pc:spChg>
        <pc:spChg chg="mod">
          <ac:chgData name="Long B Nguyen" userId="f59fb8f3-a021-417a-8bc1-65c8d471c621" providerId="ADAL" clId="{7E551B6C-1E81-B548-A72C-C51786C7D0CC}" dt="2021-06-10T13:17:35.866" v="817" actId="1076"/>
          <ac:spMkLst>
            <pc:docMk/>
            <pc:sldMk cId="2087798247" sldId="328"/>
            <ac:spMk id="37889" creationId="{AC3C8F6C-38DD-984D-AB5D-B5D4807018F9}"/>
          </ac:spMkLst>
        </pc:spChg>
      </pc:sldChg>
      <pc:sldChg chg="del">
        <pc:chgData name="Long B Nguyen" userId="f59fb8f3-a021-417a-8bc1-65c8d471c621" providerId="ADAL" clId="{7E551B6C-1E81-B548-A72C-C51786C7D0CC}" dt="2021-06-10T13:17:07.707" v="800" actId="2696"/>
        <pc:sldMkLst>
          <pc:docMk/>
          <pc:sldMk cId="2756462650" sldId="328"/>
        </pc:sldMkLst>
      </pc:sldChg>
      <pc:sldChg chg="modSp add mod">
        <pc:chgData name="Long B Nguyen" userId="f59fb8f3-a021-417a-8bc1-65c8d471c621" providerId="ADAL" clId="{7E551B6C-1E81-B548-A72C-C51786C7D0CC}" dt="2021-06-10T13:19:20.801" v="904" actId="1037"/>
        <pc:sldMkLst>
          <pc:docMk/>
          <pc:sldMk cId="1447299358" sldId="329"/>
        </pc:sldMkLst>
        <pc:spChg chg="mod">
          <ac:chgData name="Long B Nguyen" userId="f59fb8f3-a021-417a-8bc1-65c8d471c621" providerId="ADAL" clId="{7E551B6C-1E81-B548-A72C-C51786C7D0CC}" dt="2021-06-10T13:19:08.237" v="863" actId="14100"/>
          <ac:spMkLst>
            <pc:docMk/>
            <pc:sldMk cId="1447299358" sldId="329"/>
            <ac:spMk id="3" creationId="{BB8CCA41-667F-A84D-B02D-127C2C6A9C6F}"/>
          </ac:spMkLst>
        </pc:spChg>
        <pc:spChg chg="mod">
          <ac:chgData name="Long B Nguyen" userId="f59fb8f3-a021-417a-8bc1-65c8d471c621" providerId="ADAL" clId="{7E551B6C-1E81-B548-A72C-C51786C7D0CC}" dt="2021-06-10T13:19:20.801" v="904" actId="1037"/>
          <ac:spMkLst>
            <pc:docMk/>
            <pc:sldMk cId="1447299358" sldId="329"/>
            <ac:spMk id="6" creationId="{0C12779A-B12E-0448-BF0F-7347D8303363}"/>
          </ac:spMkLst>
        </pc:spChg>
        <pc:spChg chg="mod">
          <ac:chgData name="Long B Nguyen" userId="f59fb8f3-a021-417a-8bc1-65c8d471c621" providerId="ADAL" clId="{7E551B6C-1E81-B548-A72C-C51786C7D0CC}" dt="2021-06-10T13:19:20.801" v="904" actId="1037"/>
          <ac:spMkLst>
            <pc:docMk/>
            <pc:sldMk cId="1447299358" sldId="329"/>
            <ac:spMk id="11" creationId="{9C89A8C8-352A-8644-A4A5-084EFF78A7D2}"/>
          </ac:spMkLst>
        </pc:spChg>
        <pc:spChg chg="mod">
          <ac:chgData name="Long B Nguyen" userId="f59fb8f3-a021-417a-8bc1-65c8d471c621" providerId="ADAL" clId="{7E551B6C-1E81-B548-A72C-C51786C7D0CC}" dt="2021-06-10T13:19:02.158" v="861" actId="1076"/>
          <ac:spMkLst>
            <pc:docMk/>
            <pc:sldMk cId="1447299358" sldId="329"/>
            <ac:spMk id="38913" creationId="{A620ED67-6E46-7A46-93AD-3EE39C4B8501}"/>
          </ac:spMkLst>
        </pc:spChg>
        <pc:picChg chg="mod">
          <ac:chgData name="Long B Nguyen" userId="f59fb8f3-a021-417a-8bc1-65c8d471c621" providerId="ADAL" clId="{7E551B6C-1E81-B548-A72C-C51786C7D0CC}" dt="2021-06-10T13:19:20.801" v="904" actId="1037"/>
          <ac:picMkLst>
            <pc:docMk/>
            <pc:sldMk cId="1447299358" sldId="329"/>
            <ac:picMk id="38916" creationId="{BBEB7BEA-C910-F148-A998-2A272DBB50FE}"/>
          </ac:picMkLst>
        </pc:picChg>
        <pc:cxnChg chg="mod">
          <ac:chgData name="Long B Nguyen" userId="f59fb8f3-a021-417a-8bc1-65c8d471c621" providerId="ADAL" clId="{7E551B6C-1E81-B548-A72C-C51786C7D0CC}" dt="2021-06-10T13:19:20.801" v="904" actId="1037"/>
          <ac:cxnSpMkLst>
            <pc:docMk/>
            <pc:sldMk cId="1447299358" sldId="329"/>
            <ac:cxnSpMk id="4" creationId="{F95E1657-42A9-DC49-AFC7-6462A6CBC043}"/>
          </ac:cxnSpMkLst>
        </pc:cxnChg>
        <pc:cxnChg chg="mod">
          <ac:chgData name="Long B Nguyen" userId="f59fb8f3-a021-417a-8bc1-65c8d471c621" providerId="ADAL" clId="{7E551B6C-1E81-B548-A72C-C51786C7D0CC}" dt="2021-06-10T13:19:20.801" v="904" actId="1037"/>
          <ac:cxnSpMkLst>
            <pc:docMk/>
            <pc:sldMk cId="1447299358" sldId="329"/>
            <ac:cxnSpMk id="10" creationId="{ABDF95F1-7709-2B48-B322-0972E58D26B3}"/>
          </ac:cxnSpMkLst>
        </pc:cxnChg>
      </pc:sldChg>
      <pc:sldChg chg="del">
        <pc:chgData name="Long B Nguyen" userId="f59fb8f3-a021-417a-8bc1-65c8d471c621" providerId="ADAL" clId="{7E551B6C-1E81-B548-A72C-C51786C7D0CC}" dt="2021-06-10T13:17:07.730" v="801" actId="2696"/>
        <pc:sldMkLst>
          <pc:docMk/>
          <pc:sldMk cId="3080714931" sldId="329"/>
        </pc:sldMkLst>
      </pc:sldChg>
      <pc:sldChg chg="del">
        <pc:chgData name="Long B Nguyen" userId="f59fb8f3-a021-417a-8bc1-65c8d471c621" providerId="ADAL" clId="{7E551B6C-1E81-B548-A72C-C51786C7D0CC}" dt="2021-06-10T13:17:07.749" v="802" actId="2696"/>
        <pc:sldMkLst>
          <pc:docMk/>
          <pc:sldMk cId="532184546" sldId="330"/>
        </pc:sldMkLst>
      </pc:sldChg>
      <pc:sldChg chg="addSp modSp add mod modAnim">
        <pc:chgData name="Long B Nguyen" userId="f59fb8f3-a021-417a-8bc1-65c8d471c621" providerId="ADAL" clId="{7E551B6C-1E81-B548-A72C-C51786C7D0CC}" dt="2021-06-10T13:28:44.783" v="1090" actId="1076"/>
        <pc:sldMkLst>
          <pc:docMk/>
          <pc:sldMk cId="3718226292" sldId="330"/>
        </pc:sldMkLst>
        <pc:spChg chg="mod">
          <ac:chgData name="Long B Nguyen" userId="f59fb8f3-a021-417a-8bc1-65c8d471c621" providerId="ADAL" clId="{7E551B6C-1E81-B548-A72C-C51786C7D0CC}" dt="2021-06-10T13:28:41.438" v="1089" actId="20577"/>
          <ac:spMkLst>
            <pc:docMk/>
            <pc:sldMk cId="3718226292" sldId="330"/>
            <ac:spMk id="3" creationId="{E5E13A60-825E-8F49-94C7-C8A397D6D52E}"/>
          </ac:spMkLst>
        </pc:spChg>
        <pc:spChg chg="mod">
          <ac:chgData name="Long B Nguyen" userId="f59fb8f3-a021-417a-8bc1-65c8d471c621" providerId="ADAL" clId="{7E551B6C-1E81-B548-A72C-C51786C7D0CC}" dt="2021-06-10T13:21:37.740" v="906" actId="1076"/>
          <ac:spMkLst>
            <pc:docMk/>
            <pc:sldMk cId="3718226292" sldId="330"/>
            <ac:spMk id="39937" creationId="{8C524C6D-7080-AE45-B989-CF5B895D67C8}"/>
          </ac:spMkLst>
        </pc:spChg>
        <pc:picChg chg="add mod">
          <ac:chgData name="Long B Nguyen" userId="f59fb8f3-a021-417a-8bc1-65c8d471c621" providerId="ADAL" clId="{7E551B6C-1E81-B548-A72C-C51786C7D0CC}" dt="2021-06-10T13:28:44.783" v="1090" actId="1076"/>
          <ac:picMkLst>
            <pc:docMk/>
            <pc:sldMk cId="3718226292" sldId="330"/>
            <ac:picMk id="5" creationId="{924514C3-F39C-7341-93B2-4E0DA224D089}"/>
          </ac:picMkLst>
        </pc:picChg>
      </pc:sldChg>
      <pc:sldChg chg="del">
        <pc:chgData name="Long B Nguyen" userId="f59fb8f3-a021-417a-8bc1-65c8d471c621" providerId="ADAL" clId="{7E551B6C-1E81-B548-A72C-C51786C7D0CC}" dt="2021-06-10T13:17:07.770" v="803" actId="2696"/>
        <pc:sldMkLst>
          <pc:docMk/>
          <pc:sldMk cId="3264629021" sldId="331"/>
        </pc:sldMkLst>
      </pc:sldChg>
      <pc:sldChg chg="add del">
        <pc:chgData name="Long B Nguyen" userId="f59fb8f3-a021-417a-8bc1-65c8d471c621" providerId="ADAL" clId="{7E551B6C-1E81-B548-A72C-C51786C7D0CC}" dt="2021-06-10T13:27:39.961" v="1055" actId="2696"/>
        <pc:sldMkLst>
          <pc:docMk/>
          <pc:sldMk cId="4230691944" sldId="331"/>
        </pc:sldMkLst>
      </pc:sldChg>
      <pc:sldChg chg="add del">
        <pc:chgData name="Long B Nguyen" userId="f59fb8f3-a021-417a-8bc1-65c8d471c621" providerId="ADAL" clId="{7E551B6C-1E81-B548-A72C-C51786C7D0CC}" dt="2021-06-10T13:29:43.721" v="1097" actId="2696"/>
        <pc:sldMkLst>
          <pc:docMk/>
          <pc:sldMk cId="2803662005" sldId="332"/>
        </pc:sldMkLst>
      </pc:sldChg>
      <pc:sldChg chg="del">
        <pc:chgData name="Long B Nguyen" userId="f59fb8f3-a021-417a-8bc1-65c8d471c621" providerId="ADAL" clId="{7E551B6C-1E81-B548-A72C-C51786C7D0CC}" dt="2021-06-10T13:17:07.831" v="806" actId="2696"/>
        <pc:sldMkLst>
          <pc:docMk/>
          <pc:sldMk cId="4022722016" sldId="332"/>
        </pc:sldMkLst>
      </pc:sldChg>
      <pc:sldChg chg="add del">
        <pc:chgData name="Long B Nguyen" userId="f59fb8f3-a021-417a-8bc1-65c8d471c621" providerId="ADAL" clId="{7E551B6C-1E81-B548-A72C-C51786C7D0CC}" dt="2021-06-10T13:29:45.834" v="1098" actId="2696"/>
        <pc:sldMkLst>
          <pc:docMk/>
          <pc:sldMk cId="1285018403" sldId="333"/>
        </pc:sldMkLst>
      </pc:sldChg>
      <pc:sldChg chg="del">
        <pc:chgData name="Long B Nguyen" userId="f59fb8f3-a021-417a-8bc1-65c8d471c621" providerId="ADAL" clId="{7E551B6C-1E81-B548-A72C-C51786C7D0CC}" dt="2021-06-10T13:17:07.851" v="807" actId="2696"/>
        <pc:sldMkLst>
          <pc:docMk/>
          <pc:sldMk cId="1710208723" sldId="333"/>
        </pc:sldMkLst>
      </pc:sldChg>
      <pc:sldChg chg="modSp add mod">
        <pc:chgData name="Long B Nguyen" userId="f59fb8f3-a021-417a-8bc1-65c8d471c621" providerId="ADAL" clId="{7E551B6C-1E81-B548-A72C-C51786C7D0CC}" dt="2021-06-10T13:29:21.110" v="1096" actId="1076"/>
        <pc:sldMkLst>
          <pc:docMk/>
          <pc:sldMk cId="323835452" sldId="334"/>
        </pc:sldMkLst>
        <pc:spChg chg="mod">
          <ac:chgData name="Long B Nguyen" userId="f59fb8f3-a021-417a-8bc1-65c8d471c621" providerId="ADAL" clId="{7E551B6C-1E81-B548-A72C-C51786C7D0CC}" dt="2021-06-10T13:29:18.763" v="1095" actId="14100"/>
          <ac:spMkLst>
            <pc:docMk/>
            <pc:sldMk cId="323835452" sldId="334"/>
            <ac:spMk id="3" creationId="{EB9566AF-2FAA-1C47-B9B8-7EA0473DC635}"/>
          </ac:spMkLst>
        </pc:spChg>
        <pc:spChg chg="mod">
          <ac:chgData name="Long B Nguyen" userId="f59fb8f3-a021-417a-8bc1-65c8d471c621" providerId="ADAL" clId="{7E551B6C-1E81-B548-A72C-C51786C7D0CC}" dt="2021-06-10T13:29:13.254" v="1093" actId="1076"/>
          <ac:spMkLst>
            <pc:docMk/>
            <pc:sldMk cId="323835452" sldId="334"/>
            <ac:spMk id="43009" creationId="{3649281C-BA5A-FA43-B3FE-20F4E7A74FE2}"/>
          </ac:spMkLst>
        </pc:spChg>
        <pc:picChg chg="mod">
          <ac:chgData name="Long B Nguyen" userId="f59fb8f3-a021-417a-8bc1-65c8d471c621" providerId="ADAL" clId="{7E551B6C-1E81-B548-A72C-C51786C7D0CC}" dt="2021-06-10T13:29:21.110" v="1096" actId="1076"/>
          <ac:picMkLst>
            <pc:docMk/>
            <pc:sldMk cId="323835452" sldId="334"/>
            <ac:picMk id="43012" creationId="{380655BC-1837-ED42-8428-F449A3301456}"/>
          </ac:picMkLst>
        </pc:picChg>
      </pc:sldChg>
      <pc:sldChg chg="del">
        <pc:chgData name="Long B Nguyen" userId="f59fb8f3-a021-417a-8bc1-65c8d471c621" providerId="ADAL" clId="{7E551B6C-1E81-B548-A72C-C51786C7D0CC}" dt="2021-06-10T13:17:07.813" v="805" actId="2696"/>
        <pc:sldMkLst>
          <pc:docMk/>
          <pc:sldMk cId="3404583044" sldId="334"/>
        </pc:sldMkLst>
      </pc:sldChg>
      <pc:sldChg chg="add">
        <pc:chgData name="Long B Nguyen" userId="f59fb8f3-a021-417a-8bc1-65c8d471c621" providerId="ADAL" clId="{7E551B6C-1E81-B548-A72C-C51786C7D0CC}" dt="2021-06-10T13:17:25.586" v="815"/>
        <pc:sldMkLst>
          <pc:docMk/>
          <pc:sldMk cId="1198473218" sldId="335"/>
        </pc:sldMkLst>
      </pc:sldChg>
      <pc:sldChg chg="del">
        <pc:chgData name="Long B Nguyen" userId="f59fb8f3-a021-417a-8bc1-65c8d471c621" providerId="ADAL" clId="{7E551B6C-1E81-B548-A72C-C51786C7D0CC}" dt="2021-06-10T13:17:07.871" v="808" actId="2696"/>
        <pc:sldMkLst>
          <pc:docMk/>
          <pc:sldMk cId="3866550465" sldId="335"/>
        </pc:sldMkLst>
      </pc:sldChg>
      <pc:sldChg chg="add">
        <pc:chgData name="Long B Nguyen" userId="f59fb8f3-a021-417a-8bc1-65c8d471c621" providerId="ADAL" clId="{7E551B6C-1E81-B548-A72C-C51786C7D0CC}" dt="2021-06-10T13:17:25.586" v="815"/>
        <pc:sldMkLst>
          <pc:docMk/>
          <pc:sldMk cId="2376304450" sldId="336"/>
        </pc:sldMkLst>
      </pc:sldChg>
      <pc:sldChg chg="del">
        <pc:chgData name="Long B Nguyen" userId="f59fb8f3-a021-417a-8bc1-65c8d471c621" providerId="ADAL" clId="{7E551B6C-1E81-B548-A72C-C51786C7D0CC}" dt="2021-06-10T13:17:07.893" v="809" actId="2696"/>
        <pc:sldMkLst>
          <pc:docMk/>
          <pc:sldMk cId="3749436800" sldId="336"/>
        </pc:sldMkLst>
      </pc:sldChg>
      <pc:sldChg chg="del">
        <pc:chgData name="Long B Nguyen" userId="f59fb8f3-a021-417a-8bc1-65c8d471c621" providerId="ADAL" clId="{7E551B6C-1E81-B548-A72C-C51786C7D0CC}" dt="2021-06-10T13:17:07.914" v="810" actId="2696"/>
        <pc:sldMkLst>
          <pc:docMk/>
          <pc:sldMk cId="461704868" sldId="337"/>
        </pc:sldMkLst>
      </pc:sldChg>
      <pc:sldChg chg="add">
        <pc:chgData name="Long B Nguyen" userId="f59fb8f3-a021-417a-8bc1-65c8d471c621" providerId="ADAL" clId="{7E551B6C-1E81-B548-A72C-C51786C7D0CC}" dt="2021-06-10T13:17:25.586" v="815"/>
        <pc:sldMkLst>
          <pc:docMk/>
          <pc:sldMk cId="2550687832" sldId="337"/>
        </pc:sldMkLst>
      </pc:sldChg>
      <pc:sldChg chg="del">
        <pc:chgData name="Long B Nguyen" userId="f59fb8f3-a021-417a-8bc1-65c8d471c621" providerId="ADAL" clId="{7E551B6C-1E81-B548-A72C-C51786C7D0CC}" dt="2021-06-10T13:17:07.933" v="811" actId="2696"/>
        <pc:sldMkLst>
          <pc:docMk/>
          <pc:sldMk cId="545386500" sldId="338"/>
        </pc:sldMkLst>
      </pc:sldChg>
      <pc:sldChg chg="add">
        <pc:chgData name="Long B Nguyen" userId="f59fb8f3-a021-417a-8bc1-65c8d471c621" providerId="ADAL" clId="{7E551B6C-1E81-B548-A72C-C51786C7D0CC}" dt="2021-06-10T13:17:25.586" v="815"/>
        <pc:sldMkLst>
          <pc:docMk/>
          <pc:sldMk cId="4192049539" sldId="338"/>
        </pc:sldMkLst>
      </pc:sldChg>
      <pc:sldChg chg="del">
        <pc:chgData name="Long B Nguyen" userId="f59fb8f3-a021-417a-8bc1-65c8d471c621" providerId="ADAL" clId="{7E551B6C-1E81-B548-A72C-C51786C7D0CC}" dt="2021-06-10T13:17:07.975" v="813" actId="2696"/>
        <pc:sldMkLst>
          <pc:docMk/>
          <pc:sldMk cId="1791361008" sldId="339"/>
        </pc:sldMkLst>
      </pc:sldChg>
      <pc:sldChg chg="add">
        <pc:chgData name="Long B Nguyen" userId="f59fb8f3-a021-417a-8bc1-65c8d471c621" providerId="ADAL" clId="{7E551B6C-1E81-B548-A72C-C51786C7D0CC}" dt="2021-06-10T13:17:25.586" v="815"/>
        <pc:sldMkLst>
          <pc:docMk/>
          <pc:sldMk cId="2215557265" sldId="339"/>
        </pc:sldMkLst>
      </pc:sldChg>
      <pc:sldChg chg="del">
        <pc:chgData name="Long B Nguyen" userId="f59fb8f3-a021-417a-8bc1-65c8d471c621" providerId="ADAL" clId="{7E551B6C-1E81-B548-A72C-C51786C7D0CC}" dt="2021-06-10T13:17:07.954" v="812" actId="2696"/>
        <pc:sldMkLst>
          <pc:docMk/>
          <pc:sldMk cId="678299524" sldId="340"/>
        </pc:sldMkLst>
      </pc:sldChg>
      <pc:sldChg chg="add">
        <pc:chgData name="Long B Nguyen" userId="f59fb8f3-a021-417a-8bc1-65c8d471c621" providerId="ADAL" clId="{7E551B6C-1E81-B548-A72C-C51786C7D0CC}" dt="2021-06-10T13:17:25.586" v="815"/>
        <pc:sldMkLst>
          <pc:docMk/>
          <pc:sldMk cId="3245902555" sldId="340"/>
        </pc:sldMkLst>
      </pc:sldChg>
      <pc:sldChg chg="del">
        <pc:chgData name="Long B Nguyen" userId="f59fb8f3-a021-417a-8bc1-65c8d471c621" providerId="ADAL" clId="{7E551B6C-1E81-B548-A72C-C51786C7D0CC}" dt="2021-06-10T13:17:08.002" v="814" actId="2696"/>
        <pc:sldMkLst>
          <pc:docMk/>
          <pc:sldMk cId="225127645" sldId="341"/>
        </pc:sldMkLst>
      </pc:sldChg>
      <pc:sldChg chg="add">
        <pc:chgData name="Long B Nguyen" userId="f59fb8f3-a021-417a-8bc1-65c8d471c621" providerId="ADAL" clId="{7E551B6C-1E81-B548-A72C-C51786C7D0CC}" dt="2021-06-10T13:17:25.586" v="815"/>
        <pc:sldMkLst>
          <pc:docMk/>
          <pc:sldMk cId="3326640392" sldId="341"/>
        </pc:sldMkLst>
      </pc:sldChg>
      <pc:sldChg chg="add del">
        <pc:chgData name="Long B Nguyen" userId="f59fb8f3-a021-417a-8bc1-65c8d471c621" providerId="ADAL" clId="{7E551B6C-1E81-B548-A72C-C51786C7D0CC}" dt="2021-06-10T13:28:50.891" v="1091" actId="2696"/>
        <pc:sldMkLst>
          <pc:docMk/>
          <pc:sldMk cId="1198027455" sldId="346"/>
        </pc:sldMkLst>
      </pc:sldChg>
      <pc:sldChg chg="del">
        <pc:chgData name="Long B Nguyen" userId="f59fb8f3-a021-417a-8bc1-65c8d471c621" providerId="ADAL" clId="{7E551B6C-1E81-B548-A72C-C51786C7D0CC}" dt="2021-06-10T13:17:07.792" v="804" actId="2696"/>
        <pc:sldMkLst>
          <pc:docMk/>
          <pc:sldMk cId="2271372051" sldId="346"/>
        </pc:sldMkLst>
      </pc:sldChg>
      <pc:sldChg chg="modSp mod">
        <pc:chgData name="Long B Nguyen" userId="f59fb8f3-a021-417a-8bc1-65c8d471c621" providerId="ADAL" clId="{7E551B6C-1E81-B548-A72C-C51786C7D0CC}" dt="2021-06-10T12:21:09.053" v="37" actId="20577"/>
        <pc:sldMkLst>
          <pc:docMk/>
          <pc:sldMk cId="1685712336" sldId="349"/>
        </pc:sldMkLst>
        <pc:spChg chg="mod">
          <ac:chgData name="Long B Nguyen" userId="f59fb8f3-a021-417a-8bc1-65c8d471c621" providerId="ADAL" clId="{7E551B6C-1E81-B548-A72C-C51786C7D0CC}" dt="2021-06-10T12:21:09.053" v="37" actId="20577"/>
          <ac:spMkLst>
            <pc:docMk/>
            <pc:sldMk cId="1685712336" sldId="349"/>
            <ac:spMk id="3" creationId="{1BDC47C8-6776-7B44-9CD4-95FC91452D62}"/>
          </ac:spMkLst>
        </pc:spChg>
      </pc:sldChg>
      <pc:sldChg chg="modSp add">
        <pc:chgData name="Long B Nguyen" userId="f59fb8f3-a021-417a-8bc1-65c8d471c621" providerId="ADAL" clId="{7E551B6C-1E81-B548-A72C-C51786C7D0CC}" dt="2021-06-10T13:03:47.929" v="505" actId="20577"/>
        <pc:sldMkLst>
          <pc:docMk/>
          <pc:sldMk cId="1173183267" sldId="350"/>
        </pc:sldMkLst>
        <pc:spChg chg="mod">
          <ac:chgData name="Long B Nguyen" userId="f59fb8f3-a021-417a-8bc1-65c8d471c621" providerId="ADAL" clId="{7E551B6C-1E81-B548-A72C-C51786C7D0CC}" dt="2021-06-10T13:03:47.929" v="505" actId="20577"/>
          <ac:spMkLst>
            <pc:docMk/>
            <pc:sldMk cId="1173183267" sldId="350"/>
            <ac:spMk id="3" creationId="{44A58473-3189-0C44-8A5E-E353CDFB3E5C}"/>
          </ac:spMkLst>
        </pc:spChg>
      </pc:sldChg>
      <pc:sldChg chg="modSp add del mod modAnim">
        <pc:chgData name="Long B Nguyen" userId="f59fb8f3-a021-417a-8bc1-65c8d471c621" providerId="ADAL" clId="{7E551B6C-1E81-B548-A72C-C51786C7D0CC}" dt="2021-06-10T13:03:10.803" v="496" actId="2696"/>
        <pc:sldMkLst>
          <pc:docMk/>
          <pc:sldMk cId="1718290988" sldId="350"/>
        </pc:sldMkLst>
        <pc:spChg chg="mod">
          <ac:chgData name="Long B Nguyen" userId="f59fb8f3-a021-417a-8bc1-65c8d471c621" providerId="ADAL" clId="{7E551B6C-1E81-B548-A72C-C51786C7D0CC}" dt="2021-06-10T13:02:13.226" v="495" actId="20577"/>
          <ac:spMkLst>
            <pc:docMk/>
            <pc:sldMk cId="1718290988" sldId="350"/>
            <ac:spMk id="3" creationId="{44A58473-3189-0C44-8A5E-E353CDFB3E5C}"/>
          </ac:spMkLst>
        </pc:spChg>
        <pc:spChg chg="mod">
          <ac:chgData name="Long B Nguyen" userId="f59fb8f3-a021-417a-8bc1-65c8d471c621" providerId="ADAL" clId="{7E551B6C-1E81-B548-A72C-C51786C7D0CC}" dt="2021-06-10T12:53:16.344" v="47" actId="20577"/>
          <ac:spMkLst>
            <pc:docMk/>
            <pc:sldMk cId="1718290988" sldId="350"/>
            <ac:spMk id="21505" creationId="{BCBA125C-ACA7-FB47-96FC-9420F821AD81}"/>
          </ac:spMkLst>
        </pc:spChg>
      </pc:sldChg>
      <pc:sldChg chg="modSp add mod modAnim">
        <pc:chgData name="Long B Nguyen" userId="f59fb8f3-a021-417a-8bc1-65c8d471c621" providerId="ADAL" clId="{7E551B6C-1E81-B548-A72C-C51786C7D0CC}" dt="2021-06-10T13:06:19.427" v="562" actId="20577"/>
        <pc:sldMkLst>
          <pc:docMk/>
          <pc:sldMk cId="1166836157" sldId="351"/>
        </pc:sldMkLst>
        <pc:spChg chg="mod">
          <ac:chgData name="Long B Nguyen" userId="f59fb8f3-a021-417a-8bc1-65c8d471c621" providerId="ADAL" clId="{7E551B6C-1E81-B548-A72C-C51786C7D0CC}" dt="2021-06-10T13:06:10.319" v="551"/>
          <ac:spMkLst>
            <pc:docMk/>
            <pc:sldMk cId="1166836157" sldId="351"/>
            <ac:spMk id="3" creationId="{44A58473-3189-0C44-8A5E-E353CDFB3E5C}"/>
          </ac:spMkLst>
        </pc:spChg>
        <pc:spChg chg="mod">
          <ac:chgData name="Long B Nguyen" userId="f59fb8f3-a021-417a-8bc1-65c8d471c621" providerId="ADAL" clId="{7E551B6C-1E81-B548-A72C-C51786C7D0CC}" dt="2021-06-10T13:06:19.427" v="562" actId="20577"/>
          <ac:spMkLst>
            <pc:docMk/>
            <pc:sldMk cId="1166836157" sldId="351"/>
            <ac:spMk id="21505" creationId="{BCBA125C-ACA7-FB47-96FC-9420F821AD81}"/>
          </ac:spMkLst>
        </pc:spChg>
      </pc:sldChg>
      <pc:sldChg chg="modSp add del modAnim">
        <pc:chgData name="Long B Nguyen" userId="f59fb8f3-a021-417a-8bc1-65c8d471c621" providerId="ADAL" clId="{7E551B6C-1E81-B548-A72C-C51786C7D0CC}" dt="2021-06-10T13:08:38.854" v="566" actId="2696"/>
        <pc:sldMkLst>
          <pc:docMk/>
          <pc:sldMk cId="486956964" sldId="352"/>
        </pc:sldMkLst>
        <pc:spChg chg="mod">
          <ac:chgData name="Long B Nguyen" userId="f59fb8f3-a021-417a-8bc1-65c8d471c621" providerId="ADAL" clId="{7E551B6C-1E81-B548-A72C-C51786C7D0CC}" dt="2021-06-10T13:06:23.912" v="564" actId="20577"/>
          <ac:spMkLst>
            <pc:docMk/>
            <pc:sldMk cId="486956964" sldId="352"/>
            <ac:spMk id="3" creationId="{44A58473-3189-0C44-8A5E-E353CDFB3E5C}"/>
          </ac:spMkLst>
        </pc:spChg>
      </pc:sldChg>
      <pc:sldChg chg="addSp modSp add mod modAnim">
        <pc:chgData name="Long B Nguyen" userId="f59fb8f3-a021-417a-8bc1-65c8d471c621" providerId="ADAL" clId="{7E551B6C-1E81-B548-A72C-C51786C7D0CC}" dt="2021-06-10T13:14:54.198" v="791" actId="20577"/>
        <pc:sldMkLst>
          <pc:docMk/>
          <pc:sldMk cId="890660370" sldId="626"/>
        </pc:sldMkLst>
        <pc:spChg chg="mod">
          <ac:chgData name="Long B Nguyen" userId="f59fb8f3-a021-417a-8bc1-65c8d471c621" providerId="ADAL" clId="{7E551B6C-1E81-B548-A72C-C51786C7D0CC}" dt="2021-06-10T13:14:54.198" v="791" actId="20577"/>
          <ac:spMkLst>
            <pc:docMk/>
            <pc:sldMk cId="890660370" sldId="626"/>
            <ac:spMk id="6146" creationId="{EAA042DF-FAF2-DA4B-9FB9-A8E93FAB0389}"/>
          </ac:spMkLst>
        </pc:spChg>
        <pc:picChg chg="add mod">
          <ac:chgData name="Long B Nguyen" userId="f59fb8f3-a021-417a-8bc1-65c8d471c621" providerId="ADAL" clId="{7E551B6C-1E81-B548-A72C-C51786C7D0CC}" dt="2021-06-10T13:14:21.548" v="721" actId="1076"/>
          <ac:picMkLst>
            <pc:docMk/>
            <pc:sldMk cId="890660370" sldId="626"/>
            <ac:picMk id="3" creationId="{88E06D57-59AD-D342-BCB1-54EACBEAB164}"/>
          </ac:picMkLst>
        </pc:picChg>
      </pc:sldChg>
      <pc:sldChg chg="modSp add mod">
        <pc:chgData name="Long B Nguyen" userId="f59fb8f3-a021-417a-8bc1-65c8d471c621" providerId="ADAL" clId="{7E551B6C-1E81-B548-A72C-C51786C7D0CC}" dt="2021-06-10T13:18:09.842" v="848" actId="1036"/>
        <pc:sldMkLst>
          <pc:docMk/>
          <pc:sldMk cId="3969006746" sldId="627"/>
        </pc:sldMkLst>
        <pc:spChg chg="mod">
          <ac:chgData name="Long B Nguyen" userId="f59fb8f3-a021-417a-8bc1-65c8d471c621" providerId="ADAL" clId="{7E551B6C-1E81-B548-A72C-C51786C7D0CC}" dt="2021-06-10T13:15:56.880" v="798" actId="1036"/>
          <ac:spMkLst>
            <pc:docMk/>
            <pc:sldMk cId="3969006746" sldId="627"/>
            <ac:spMk id="3" creationId="{98EB71F4-DBF4-ED4C-9334-B829AAEF3E2C}"/>
          </ac:spMkLst>
        </pc:spChg>
        <pc:spChg chg="mod">
          <ac:chgData name="Long B Nguyen" userId="f59fb8f3-a021-417a-8bc1-65c8d471c621" providerId="ADAL" clId="{7E551B6C-1E81-B548-A72C-C51786C7D0CC}" dt="2021-06-10T13:15:47.488" v="794" actId="1076"/>
          <ac:spMkLst>
            <pc:docMk/>
            <pc:sldMk cId="3969006746" sldId="627"/>
            <ac:spMk id="36865" creationId="{80DCD7AD-00FD-2F40-91CE-625DA6FD1285}"/>
          </ac:spMkLst>
        </pc:spChg>
        <pc:picChg chg="mod">
          <ac:chgData name="Long B Nguyen" userId="f59fb8f3-a021-417a-8bc1-65c8d471c621" providerId="ADAL" clId="{7E551B6C-1E81-B548-A72C-C51786C7D0CC}" dt="2021-06-10T13:18:09.842" v="848" actId="1036"/>
          <ac:picMkLst>
            <pc:docMk/>
            <pc:sldMk cId="3969006746" sldId="627"/>
            <ac:picMk id="34820" creationId="{88DD05B8-5A7A-0F4F-AC0A-AB11673ED631}"/>
          </ac:picMkLst>
        </pc:pic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6T12:56:30.213" v="1179"/>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pChg chg="mod">
          <ac:chgData name="Long B Nguyen" userId="f59fb8f3-a021-417a-8bc1-65c8d471c621" providerId="ADAL" clId="{6AC26564-89E3-E046-BFB4-F80582D7E17B}" dt="2020-01-13T13:52:43.079" v="100" actId="2711"/>
          <ac:spMkLst>
            <pc:docMk/>
            <pc:sldMk cId="1758448129" sldId="309"/>
            <ac:spMk id="3" creationId="{4213F693-710A-A34B-8BA8-AF2EE315F4BD}"/>
          </ac:spMkLst>
        </pc:spChg>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pChg chg="mod">
          <ac:chgData name="Long B Nguyen" userId="f59fb8f3-a021-417a-8bc1-65c8d471c621" providerId="ADAL" clId="{6AC26564-89E3-E046-BFB4-F80582D7E17B}" dt="2020-01-13T14:05:02.598" v="149" actId="20577"/>
          <ac:spMkLst>
            <pc:docMk/>
            <pc:sldMk cId="3947558204" sldId="313"/>
            <ac:spMk id="3" creationId="{44A58473-3189-0C44-8A5E-E353CDFB3E5C}"/>
          </ac:spMkLst>
        </pc:spChg>
      </pc:sldChg>
      <pc:sldChg chg="modSp add modAnim">
        <pc:chgData name="Long B Nguyen" userId="f59fb8f3-a021-417a-8bc1-65c8d471c621" providerId="ADAL" clId="{6AC26564-89E3-E046-BFB4-F80582D7E17B}" dt="2020-01-16T12:46:51.559" v="758" actId="255"/>
        <pc:sldMkLst>
          <pc:docMk/>
          <pc:sldMk cId="2054265466" sldId="314"/>
        </pc:sldMkLst>
        <pc:spChg chg="mod">
          <ac:chgData name="Long B Nguyen" userId="f59fb8f3-a021-417a-8bc1-65c8d471c621" providerId="ADAL" clId="{6AC26564-89E3-E046-BFB4-F80582D7E17B}" dt="2020-01-16T12:46:51.559" v="758" actId="255"/>
          <ac:spMkLst>
            <pc:docMk/>
            <pc:sldMk cId="2054265466" sldId="314"/>
            <ac:spMk id="3" creationId="{A2015382-9B7F-FE46-8251-9DC1E84F44FE}"/>
          </ac:spMkLst>
        </pc:spChg>
      </pc:sldChg>
      <pc:sldChg chg="modSp add modAnim">
        <pc:chgData name="Long B Nguyen" userId="f59fb8f3-a021-417a-8bc1-65c8d471c621" providerId="ADAL" clId="{6AC26564-89E3-E046-BFB4-F80582D7E17B}" dt="2020-01-16T12:49:13.049" v="816" actId="255"/>
        <pc:sldMkLst>
          <pc:docMk/>
          <pc:sldMk cId="917461937" sldId="315"/>
        </pc:sldMkLst>
        <pc:spChg chg="mod">
          <ac:chgData name="Long B Nguyen" userId="f59fb8f3-a021-417a-8bc1-65c8d471c621" providerId="ADAL" clId="{6AC26564-89E3-E046-BFB4-F80582D7E17B}" dt="2020-01-16T12:49:13.049" v="816" actId="255"/>
          <ac:spMkLst>
            <pc:docMk/>
            <pc:sldMk cId="917461937" sldId="315"/>
            <ac:spMk id="3" creationId="{1749D47C-23C2-834A-9FE9-50A8E8BE40E7}"/>
          </ac:spMkLst>
        </pc:spChg>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6T12:49:23.670" v="817" actId="255"/>
        <pc:sldMkLst>
          <pc:docMk/>
          <pc:sldMk cId="3266234076" sldId="316"/>
        </pc:sldMkLst>
        <pc:spChg chg="mod">
          <ac:chgData name="Long B Nguyen" userId="f59fb8f3-a021-417a-8bc1-65c8d471c621" providerId="ADAL" clId="{6AC26564-89E3-E046-BFB4-F80582D7E17B}" dt="2020-01-16T12:49:23.670" v="817" actId="255"/>
          <ac:spMkLst>
            <pc:docMk/>
            <pc:sldMk cId="3266234076" sldId="316"/>
            <ac:spMk id="3" creationId="{C1BB7D3F-3A2C-0E43-B723-6E892A40421F}"/>
          </ac:spMkLst>
        </pc:spChg>
      </pc:sldChg>
      <pc:sldChg chg="addSp delSp modSp add">
        <pc:chgData name="Long B Nguyen" userId="f59fb8f3-a021-417a-8bc1-65c8d471c621" providerId="ADAL" clId="{6AC26564-89E3-E046-BFB4-F80582D7E17B}" dt="2020-01-16T12:48:56.620" v="814" actId="20577"/>
        <pc:sldMkLst>
          <pc:docMk/>
          <pc:sldMk cId="2886319738" sldId="317"/>
        </pc:sldMkLst>
        <pc:spChg chg="mod">
          <ac:chgData name="Long B Nguyen" userId="f59fb8f3-a021-417a-8bc1-65c8d471c621" providerId="ADAL" clId="{6AC26564-89E3-E046-BFB4-F80582D7E17B}" dt="2020-01-16T12:48:56.620" v="814" actId="20577"/>
          <ac:spMkLst>
            <pc:docMk/>
            <pc:sldMk cId="2886319738" sldId="317"/>
            <ac:spMk id="23553" creationId="{5E6C904F-B0D2-8542-BF56-4B43E4386E3D}"/>
          </ac:spMkLst>
        </pc:spChg>
        <pc:picChg chg="add mod">
          <ac:chgData name="Long B Nguyen" userId="f59fb8f3-a021-417a-8bc1-65c8d471c621" providerId="ADAL" clId="{6AC26564-89E3-E046-BFB4-F80582D7E17B}" dt="2020-01-16T12:47:30.817" v="764" actId="1076"/>
          <ac:picMkLst>
            <pc:docMk/>
            <pc:sldMk cId="2886319738" sldId="317"/>
            <ac:picMk id="2" creationId="{D5FC4C3C-5059-9845-989F-6DA2B906114F}"/>
          </ac:picMkLst>
        </pc:picChg>
        <pc:picChg chg="del">
          <ac:chgData name="Long B Nguyen" userId="f59fb8f3-a021-417a-8bc1-65c8d471c621" providerId="ADAL" clId="{6AC26564-89E3-E046-BFB4-F80582D7E17B}" dt="2020-01-16T12:47:24.975" v="761" actId="478"/>
          <ac:picMkLst>
            <pc:docMk/>
            <pc:sldMk cId="2886319738" sldId="317"/>
            <ac:picMk id="23555" creationId="{03C56796-055B-E94B-ACE3-C4CD06B2EB8A}"/>
          </ac:picMkLst>
        </pc:picChg>
      </pc:sldChg>
      <pc:sldChg chg="del">
        <pc:chgData name="Long B Nguyen" userId="f59fb8f3-a021-417a-8bc1-65c8d471c621" providerId="ADAL" clId="{6AC26564-89E3-E046-BFB4-F80582D7E17B}" dt="2020-01-13T13:43:16.993" v="0" actId="2696"/>
        <pc:sldMkLst>
          <pc:docMk/>
          <pc:sldMk cId="924617162" sldId="319"/>
        </pc:sldMkLst>
      </pc:sldChg>
      <pc:sldChg chg="modSp add modAnim">
        <pc:chgData name="Long B Nguyen" userId="f59fb8f3-a021-417a-8bc1-65c8d471c621" providerId="ADAL" clId="{6AC26564-89E3-E046-BFB4-F80582D7E17B}" dt="2020-01-16T12:52:51.863" v="1123"/>
        <pc:sldMkLst>
          <pc:docMk/>
          <pc:sldMk cId="3906700287" sldId="319"/>
        </pc:sldMkLst>
        <pc:spChg chg="mod">
          <ac:chgData name="Long B Nguyen" userId="f59fb8f3-a021-417a-8bc1-65c8d471c621" providerId="ADAL" clId="{6AC26564-89E3-E046-BFB4-F80582D7E17B}" dt="2020-01-16T12:52:41.941" v="1121" actId="20577"/>
          <ac:spMkLst>
            <pc:docMk/>
            <pc:sldMk cId="3906700287" sldId="319"/>
            <ac:spMk id="3" creationId="{6BAAF3A1-8774-5448-8A90-E12045B4D3F2}"/>
          </ac:spMkLst>
        </pc:spChg>
        <pc:picChg chg="mod">
          <ac:chgData name="Long B Nguyen" userId="f59fb8f3-a021-417a-8bc1-65c8d471c621" providerId="ADAL" clId="{6AC26564-89E3-E046-BFB4-F80582D7E17B}" dt="2020-01-16T12:52:39.412" v="1113" actId="1076"/>
          <ac:picMkLst>
            <pc:docMk/>
            <pc:sldMk cId="3906700287" sldId="319"/>
            <ac:picMk id="27653" creationId="{75F4E284-8B62-804D-956D-6A4F07E681AD}"/>
          </ac:picMkLst>
        </pc:picChg>
      </pc:sldChg>
      <pc:sldChg chg="modSp add modAnim">
        <pc:chgData name="Long B Nguyen" userId="f59fb8f3-a021-417a-8bc1-65c8d471c621" providerId="ADAL" clId="{6AC26564-89E3-E046-BFB4-F80582D7E17B}" dt="2020-01-16T12:53:13.597" v="1127"/>
        <pc:sldMkLst>
          <pc:docMk/>
          <pc:sldMk cId="1810541734" sldId="320"/>
        </pc:sldMkLst>
        <pc:spChg chg="mod">
          <ac:chgData name="Long B Nguyen" userId="f59fb8f3-a021-417a-8bc1-65c8d471c621" providerId="ADAL" clId="{6AC26564-89E3-E046-BFB4-F80582D7E17B}" dt="2020-01-14T14:42:38.364" v="596" actId="20577"/>
          <ac:spMkLst>
            <pc:docMk/>
            <pc:sldMk cId="1810541734" sldId="320"/>
            <ac:spMk id="3" creationId="{D1CC84C1-64E3-8C44-A271-6413B01F1B9F}"/>
          </ac:spMkLst>
        </pc:spChg>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modSp add">
        <pc:chgData name="Long B Nguyen" userId="f59fb8f3-a021-417a-8bc1-65c8d471c621" providerId="ADAL" clId="{6AC26564-89E3-E046-BFB4-F80582D7E17B}" dt="2020-01-16T12:53:51.150" v="1128" actId="1076"/>
        <pc:sldMkLst>
          <pc:docMk/>
          <pc:sldMk cId="4174920299" sldId="327"/>
        </pc:sldMkLst>
        <pc:spChg chg="mod">
          <ac:chgData name="Long B Nguyen" userId="f59fb8f3-a021-417a-8bc1-65c8d471c621" providerId="ADAL" clId="{6AC26564-89E3-E046-BFB4-F80582D7E17B}" dt="2020-01-16T12:53:51.150" v="1128" actId="1076"/>
          <ac:spMkLst>
            <pc:docMk/>
            <pc:sldMk cId="4174920299" sldId="327"/>
            <ac:spMk id="35842" creationId="{0B0C4E89-D419-8343-A309-ADA122397E36}"/>
          </ac:spMkLst>
        </pc:spChg>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modAnim">
        <pc:chgData name="Long B Nguyen" userId="f59fb8f3-a021-417a-8bc1-65c8d471c621" providerId="ADAL" clId="{6AC26564-89E3-E046-BFB4-F80582D7E17B}" dt="2020-01-16T12:55:13.445" v="1133"/>
        <pc:sldMkLst>
          <pc:docMk/>
          <pc:sldMk cId="3080714931" sldId="329"/>
        </pc:sldMkLst>
        <pc:spChg chg="mod">
          <ac:chgData name="Long B Nguyen" userId="f59fb8f3-a021-417a-8bc1-65c8d471c621" providerId="ADAL" clId="{6AC26564-89E3-E046-BFB4-F80582D7E17B}" dt="2020-01-13T14:12:06.301" v="356" actId="14100"/>
          <ac:spMkLst>
            <pc:docMk/>
            <pc:sldMk cId="3080714931" sldId="329"/>
            <ac:spMk id="3" creationId="{BB8CCA41-667F-A84D-B02D-127C2C6A9C6F}"/>
          </ac:spMkLst>
        </pc:spChg>
        <pc:spChg chg="add mod">
          <ac:chgData name="Long B Nguyen" userId="f59fb8f3-a021-417a-8bc1-65c8d471c621" providerId="ADAL" clId="{6AC26564-89E3-E046-BFB4-F80582D7E17B}" dt="2020-01-13T14:12:01.184" v="353" actId="1076"/>
          <ac:spMkLst>
            <pc:docMk/>
            <pc:sldMk cId="3080714931" sldId="329"/>
            <ac:spMk id="6" creationId="{0C12779A-B12E-0448-BF0F-7347D8303363}"/>
          </ac:spMkLst>
        </pc:spChg>
        <pc:spChg chg="add mod">
          <ac:chgData name="Long B Nguyen" userId="f59fb8f3-a021-417a-8bc1-65c8d471c621" providerId="ADAL" clId="{6AC26564-89E3-E046-BFB4-F80582D7E17B}" dt="2020-01-13T14:12:14.884" v="363" actId="20577"/>
          <ac:spMkLst>
            <pc:docMk/>
            <pc:sldMk cId="3080714931" sldId="329"/>
            <ac:spMk id="11" creationId="{9C89A8C8-352A-8644-A4A5-084EFF78A7D2}"/>
          </ac:spMkLst>
        </pc:spChg>
        <pc:cxnChg chg="add mod">
          <ac:chgData name="Long B Nguyen" userId="f59fb8f3-a021-417a-8bc1-65c8d471c621" providerId="ADAL" clId="{6AC26564-89E3-E046-BFB4-F80582D7E17B}" dt="2020-01-13T14:11:39.483" v="341" actId="692"/>
          <ac:cxnSpMkLst>
            <pc:docMk/>
            <pc:sldMk cId="3080714931" sldId="329"/>
            <ac:cxnSpMk id="4" creationId="{F95E1657-42A9-DC49-AFC7-6462A6CBC043}"/>
          </ac:cxnSpMkLst>
        </pc:cxnChg>
        <pc:cxnChg chg="add mod">
          <ac:chgData name="Long B Nguyen" userId="f59fb8f3-a021-417a-8bc1-65c8d471c621" providerId="ADAL" clId="{6AC26564-89E3-E046-BFB4-F80582D7E17B}" dt="2020-01-13T14:12:22.399" v="366" actId="1076"/>
          <ac:cxnSpMkLst>
            <pc:docMk/>
            <pc:sldMk cId="3080714931" sldId="329"/>
            <ac:cxnSpMk id="10" creationId="{ABDF95F1-7709-2B48-B322-0972E58D26B3}"/>
          </ac:cxnSpMkLst>
        </pc:cxnChg>
      </pc:sldChg>
      <pc:sldChg chg="del">
        <pc:chgData name="Long B Nguyen" userId="f59fb8f3-a021-417a-8bc1-65c8d471c621" providerId="ADAL" clId="{6AC26564-89E3-E046-BFB4-F80582D7E17B}" dt="2020-01-13T13:43:17.064" v="4" actId="2696"/>
        <pc:sldMkLst>
          <pc:docMk/>
          <pc:sldMk cId="4294143140" sldId="329"/>
        </pc:sldMkLst>
      </pc:sldChg>
      <pc:sldChg chg="modSp add">
        <pc:chgData name="Long B Nguyen" userId="f59fb8f3-a021-417a-8bc1-65c8d471c621" providerId="ADAL" clId="{6AC26564-89E3-E046-BFB4-F80582D7E17B}" dt="2020-01-16T12:55:29.239" v="1161" actId="20577"/>
        <pc:sldMkLst>
          <pc:docMk/>
          <pc:sldMk cId="532184546" sldId="330"/>
        </pc:sldMkLst>
        <pc:spChg chg="mod">
          <ac:chgData name="Long B Nguyen" userId="f59fb8f3-a021-417a-8bc1-65c8d471c621" providerId="ADAL" clId="{6AC26564-89E3-E046-BFB4-F80582D7E17B}" dt="2020-01-16T12:55:29.239" v="1161" actId="20577"/>
          <ac:spMkLst>
            <pc:docMk/>
            <pc:sldMk cId="532184546" sldId="330"/>
            <ac:spMk id="39937" creationId="{8C524C6D-7080-AE45-B989-CF5B895D67C8}"/>
          </ac:spMkLst>
        </pc:spChg>
      </pc:sldChg>
      <pc:sldChg chg="del">
        <pc:chgData name="Long B Nguyen" userId="f59fb8f3-a021-417a-8bc1-65c8d471c621" providerId="ADAL" clId="{6AC26564-89E3-E046-BFB4-F80582D7E17B}" dt="2020-01-13T13:43:17.136" v="8" actId="2696"/>
        <pc:sldMkLst>
          <pc:docMk/>
          <pc:sldMk cId="3594730708" sldId="330"/>
        </pc:sldMkLst>
      </pc:sldChg>
      <pc:sldChg chg="modSp add">
        <pc:chgData name="Long B Nguyen" userId="f59fb8f3-a021-417a-8bc1-65c8d471c621" providerId="ADAL" clId="{6AC26564-89E3-E046-BFB4-F80582D7E17B}" dt="2020-01-16T12:55:34.788" v="1174" actId="20577"/>
        <pc:sldMkLst>
          <pc:docMk/>
          <pc:sldMk cId="3264629021" sldId="331"/>
        </pc:sldMkLst>
        <pc:spChg chg="mod">
          <ac:chgData name="Long B Nguyen" userId="f59fb8f3-a021-417a-8bc1-65c8d471c621" providerId="ADAL" clId="{6AC26564-89E3-E046-BFB4-F80582D7E17B}" dt="2020-01-16T12:55:34.788" v="1174" actId="20577"/>
          <ac:spMkLst>
            <pc:docMk/>
            <pc:sldMk cId="3264629021" sldId="331"/>
            <ac:spMk id="40961" creationId="{296F68FC-4103-DB4E-A72A-65C1FF52FEE9}"/>
          </ac:spMkLst>
        </pc:spChg>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pChg chg="mod">
          <ac:chgData name="Long B Nguyen" userId="f59fb8f3-a021-417a-8bc1-65c8d471c621" providerId="ADAL" clId="{6AC26564-89E3-E046-BFB4-F80582D7E17B}" dt="2020-01-13T14:18:10.052" v="509" actId="20577"/>
          <ac:spMkLst>
            <pc:docMk/>
            <pc:sldMk cId="4022722016" sldId="332"/>
            <ac:spMk id="44034" creationId="{0EF23BEA-EF32-984F-8450-57FC941452FE}"/>
          </ac:spMkLst>
        </pc:spChg>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modAnim">
        <pc:chgData name="Long B Nguyen" userId="f59fb8f3-a021-417a-8bc1-65c8d471c621" providerId="ADAL" clId="{6AC26564-89E3-E046-BFB4-F80582D7E17B}" dt="2020-01-16T12:56:30.213" v="1179"/>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modSp add modAnim">
        <pc:chgData name="Long B Nguyen" userId="f59fb8f3-a021-417a-8bc1-65c8d471c621" providerId="ADAL" clId="{6AC26564-89E3-E046-BFB4-F80582D7E17B}" dt="2020-01-16T12:56:22.622" v="1178"/>
        <pc:sldMkLst>
          <pc:docMk/>
          <pc:sldMk cId="678299524" sldId="340"/>
        </pc:sldMkLst>
        <pc:spChg chg="mod">
          <ac:chgData name="Long B Nguyen" userId="f59fb8f3-a021-417a-8bc1-65c8d471c621" providerId="ADAL" clId="{6AC26564-89E3-E046-BFB4-F80582D7E17B}" dt="2020-01-16T12:56:12.663" v="1177" actId="20577"/>
          <ac:spMkLst>
            <pc:docMk/>
            <pc:sldMk cId="678299524" sldId="340"/>
            <ac:spMk id="50178" creationId="{67FBFF4E-84BD-104A-B697-66B57B261691}"/>
          </ac:spMkLst>
        </pc:spChg>
      </pc:sldChg>
      <pc:sldChg chg="modSp add modAnim">
        <pc:chgData name="Long B Nguyen" userId="f59fb8f3-a021-417a-8bc1-65c8d471c621" providerId="ADAL" clId="{6AC26564-89E3-E046-BFB4-F80582D7E17B}" dt="2020-01-13T14:19:32.433" v="590" actId="20577"/>
        <pc:sldMkLst>
          <pc:docMk/>
          <pc:sldMk cId="225127645" sldId="341"/>
        </pc:sldMkLst>
        <pc:spChg chg="mod">
          <ac:chgData name="Long B Nguyen" userId="f59fb8f3-a021-417a-8bc1-65c8d471c621" providerId="ADAL" clId="{6AC26564-89E3-E046-BFB4-F80582D7E17B}" dt="2020-01-13T14:19:32.433" v="590" actId="20577"/>
          <ac:spMkLst>
            <pc:docMk/>
            <pc:sldMk cId="225127645" sldId="341"/>
            <ac:spMk id="3" creationId="{C4B2C292-CF9B-CF4B-95A6-2A1828F1B32F}"/>
          </ac:spMkLst>
        </pc:spChg>
      </pc:sldChg>
      <pc:sldChg chg="add">
        <pc:chgData name="Long B Nguyen" userId="f59fb8f3-a021-417a-8bc1-65c8d471c621" providerId="ADAL" clId="{6AC26564-89E3-E046-BFB4-F80582D7E17B}" dt="2020-01-13T13:43:29.420" v="22"/>
        <pc:sldMkLst>
          <pc:docMk/>
          <pc:sldMk cId="2214326257" sldId="342"/>
        </pc:sldMkLst>
      </pc:sldChg>
      <pc:sldChg chg="modSp add">
        <pc:chgData name="Long B Nguyen" userId="f59fb8f3-a021-417a-8bc1-65c8d471c621" providerId="ADAL" clId="{6AC26564-89E3-E046-BFB4-F80582D7E17B}" dt="2020-01-14T14:43:22.774" v="624" actId="20577"/>
        <pc:sldMkLst>
          <pc:docMk/>
          <pc:sldMk cId="1356056044" sldId="343"/>
        </pc:sldMkLst>
        <pc:spChg chg="mod">
          <ac:chgData name="Long B Nguyen" userId="f59fb8f3-a021-417a-8bc1-65c8d471c621" providerId="ADAL" clId="{6AC26564-89E3-E046-BFB4-F80582D7E17B}" dt="2020-01-14T14:43:22.774" v="624" actId="20577"/>
          <ac:spMkLst>
            <pc:docMk/>
            <pc:sldMk cId="1356056044" sldId="343"/>
            <ac:spMk id="3" creationId="{BB84A3DF-3845-E44E-BE23-31EA988FAEBB}"/>
          </ac:spMkLst>
        </pc:spChg>
      </pc:sldChg>
      <pc:sldChg chg="modSp add">
        <pc:chgData name="Long B Nguyen" userId="f59fb8f3-a021-417a-8bc1-65c8d471c621" providerId="ADAL" clId="{6AC26564-89E3-E046-BFB4-F80582D7E17B}" dt="2020-01-13T13:52:32.924" v="99" actId="2711"/>
        <pc:sldMkLst>
          <pc:docMk/>
          <pc:sldMk cId="1270247652" sldId="344"/>
        </pc:sldMkLst>
        <pc:spChg chg="mod">
          <ac:chgData name="Long B Nguyen" userId="f59fb8f3-a021-417a-8bc1-65c8d471c621" providerId="ADAL" clId="{6AC26564-89E3-E046-BFB4-F80582D7E17B}" dt="2020-01-13T13:52:32.924" v="99" actId="2711"/>
          <ac:spMkLst>
            <pc:docMk/>
            <pc:sldMk cId="1270247652" sldId="344"/>
            <ac:spMk id="55298" creationId="{4AA38F8C-E2AA-EA4D-A486-FA2F457B38F7}"/>
          </ac:spMkLst>
        </pc:spChg>
      </pc:sldChg>
      <pc:sldChg chg="modSp add modAnim">
        <pc:chgData name="Long B Nguyen" userId="f59fb8f3-a021-417a-8bc1-65c8d471c621" providerId="ADAL" clId="{6AC26564-89E3-E046-BFB4-F80582D7E17B}" dt="2020-01-16T12:52:56.169" v="1124"/>
        <pc:sldMkLst>
          <pc:docMk/>
          <pc:sldMk cId="902308803" sldId="345"/>
        </pc:sldMkLst>
        <pc:spChg chg="mod">
          <ac:chgData name="Long B Nguyen" userId="f59fb8f3-a021-417a-8bc1-65c8d471c621" providerId="ADAL" clId="{6AC26564-89E3-E046-BFB4-F80582D7E17B}" dt="2020-01-16T12:51:09.080" v="992" actId="1076"/>
          <ac:spMkLst>
            <pc:docMk/>
            <pc:sldMk cId="902308803" sldId="345"/>
            <ac:spMk id="26625" creationId="{EEE37393-73E7-7A42-A21D-4773DC200BF6}"/>
          </ac:spMkLst>
        </pc:spChg>
        <pc:spChg chg="mod">
          <ac:chgData name="Long B Nguyen" userId="f59fb8f3-a021-417a-8bc1-65c8d471c621" providerId="ADAL" clId="{6AC26564-89E3-E046-BFB4-F80582D7E17B}" dt="2020-01-16T12:51:14.786" v="994" actId="255"/>
          <ac:spMkLst>
            <pc:docMk/>
            <pc:sldMk cId="902308803" sldId="345"/>
            <ac:spMk id="26626" creationId="{EBDCF6EE-E392-F04F-9B69-A1B47BE13E5F}"/>
          </ac:spMkLst>
        </pc:spChg>
        <pc:picChg chg="mod">
          <ac:chgData name="Long B Nguyen" userId="f59fb8f3-a021-417a-8bc1-65c8d471c621" providerId="ADAL" clId="{6AC26564-89E3-E046-BFB4-F80582D7E17B}" dt="2020-01-16T12:51:17.248" v="995" actId="1076"/>
          <ac:picMkLst>
            <pc:docMk/>
            <pc:sldMk cId="902308803" sldId="345"/>
            <ac:picMk id="26627" creationId="{4CB819D5-BF58-EF49-ADC3-C5DAC8299BED}"/>
          </ac:picMkLst>
        </pc:picChg>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4T14:41:50.033" v="591" actId="1076"/>
        <pc:sldMkLst>
          <pc:docMk/>
          <pc:sldMk cId="3556500226" sldId="347"/>
        </pc:sldMkLst>
        <pc:spChg chg="mod">
          <ac:chgData name="Long B Nguyen" userId="f59fb8f3-a021-417a-8bc1-65c8d471c621" providerId="ADAL" clId="{6AC26564-89E3-E046-BFB4-F80582D7E17B}" dt="2020-01-14T14:41:50.033" v="591" actId="1076"/>
          <ac:spMkLst>
            <pc:docMk/>
            <pc:sldMk cId="3556500226" sldId="347"/>
            <ac:spMk id="35842" creationId="{0B0C4E89-D419-8343-A309-ADA122397E36}"/>
          </ac:spMkLst>
        </pc:spChg>
      </pc:sldChg>
      <pc:sldChg chg="addSp delSp modSp add">
        <pc:chgData name="Long B Nguyen" userId="f59fb8f3-a021-417a-8bc1-65c8d471c621" providerId="ADAL" clId="{6AC26564-89E3-E046-BFB4-F80582D7E17B}" dt="2020-01-16T12:48:48.788" v="791" actId="20577"/>
        <pc:sldMkLst>
          <pc:docMk/>
          <pc:sldMk cId="3512088914" sldId="348"/>
        </pc:sldMkLst>
        <pc:spChg chg="mod">
          <ac:chgData name="Long B Nguyen" userId="f59fb8f3-a021-417a-8bc1-65c8d471c621" providerId="ADAL" clId="{6AC26564-89E3-E046-BFB4-F80582D7E17B}" dt="2020-01-16T12:48:48.788" v="791" actId="20577"/>
          <ac:spMkLst>
            <pc:docMk/>
            <pc:sldMk cId="3512088914" sldId="348"/>
            <ac:spMk id="23553" creationId="{5E6C904F-B0D2-8542-BF56-4B43E4386E3D}"/>
          </ac:spMkLst>
        </pc:spChg>
        <pc:picChg chg="del">
          <ac:chgData name="Long B Nguyen" userId="f59fb8f3-a021-417a-8bc1-65c8d471c621" providerId="ADAL" clId="{6AC26564-89E3-E046-BFB4-F80582D7E17B}" dt="2020-01-16T12:47:37.467" v="765" actId="478"/>
          <ac:picMkLst>
            <pc:docMk/>
            <pc:sldMk cId="3512088914" sldId="348"/>
            <ac:picMk id="2" creationId="{D5FC4C3C-5059-9845-989F-6DA2B906114F}"/>
          </ac:picMkLst>
        </pc:picChg>
        <pc:picChg chg="add mod">
          <ac:chgData name="Long B Nguyen" userId="f59fb8f3-a021-417a-8bc1-65c8d471c621" providerId="ADAL" clId="{6AC26564-89E3-E046-BFB4-F80582D7E17B}" dt="2020-01-16T12:47:50.861" v="770" actId="1076"/>
          <ac:picMkLst>
            <pc:docMk/>
            <pc:sldMk cId="3512088914" sldId="348"/>
            <ac:picMk id="3" creationId="{CB795113-FB6C-E648-85D0-183CDD5AF882}"/>
          </ac:picMkLst>
        </pc:picChg>
        <pc:picChg chg="del">
          <ac:chgData name="Long B Nguyen" userId="f59fb8f3-a021-417a-8bc1-65c8d471c621" providerId="ADAL" clId="{6AC26564-89E3-E046-BFB4-F80582D7E17B}" dt="2020-01-16T12:47:46.031" v="767" actId="478"/>
          <ac:picMkLst>
            <pc:docMk/>
            <pc:sldMk cId="3512088914" sldId="348"/>
            <ac:picMk id="23555" creationId="{03C56796-055B-E94B-ACE3-C4CD06B2EB8A}"/>
          </ac:picMkLst>
        </pc:pic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6/10/21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kunststube.net/encod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56616"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2109421" y="1592461"/>
            <a:ext cx="4925157" cy="1692546"/>
          </a:xfrm>
        </p:spPr>
        <p:txBody>
          <a:bodyPr>
            <a:normAutofit/>
          </a:bodyPr>
          <a:lstStyle/>
          <a:p>
            <a:r>
              <a:rPr lang="en-US" dirty="0">
                <a:solidFill>
                  <a:srgbClr val="FFFFFF"/>
                </a:solidFill>
              </a:rPr>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4026" y="3395598"/>
            <a:ext cx="4578895" cy="568399"/>
          </a:xfrm>
        </p:spPr>
        <p:txBody>
          <a:bodyPr>
            <a:normAutofit/>
          </a:bodyPr>
          <a:lstStyle/>
          <a:p>
            <a:r>
              <a:rPr lang="en-US" b="1" dirty="0">
                <a:solidFill>
                  <a:srgbClr val="FFFFFF"/>
                </a:solidFill>
              </a:rPr>
              <a:t>Representing Information Digitally</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8571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757C5CE4-E449-0B4E-873C-236EF71BBBF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3" name="Content Placeholder 2">
            <a:extLst>
              <a:ext uri="{FF2B5EF4-FFF2-40B4-BE49-F238E27FC236}">
                <a16:creationId xmlns:a16="http://schemas.microsoft.com/office/drawing/2014/main" id="{4F1EC0A4-9C99-4C4C-8EB1-0CF10BF35EF6}"/>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endParaRPr lang="en-US" altLang="en-US" sz="2000">
              <a:ea typeface="ＭＳ Ｐゴシック" panose="020B0600070205080204" pitchFamily="34" charset="-128"/>
            </a:endParaRPr>
          </a:p>
          <a:p>
            <a:pPr marL="0" indent="0">
              <a:buNone/>
            </a:pPr>
            <a:r>
              <a:rPr lang="en-US" altLang="en-US" sz="2000">
                <a:ea typeface="ＭＳ Ｐゴシック" panose="020B0600070205080204" pitchFamily="34" charset="-128"/>
              </a:rPr>
              <a:t>So, how many bits does Unicode use to encode all these characters? </a:t>
            </a:r>
            <a:r>
              <a:rPr lang="en-US" altLang="en-US" sz="2000" i="1">
                <a:ea typeface="ＭＳ Ｐゴシック" panose="020B0600070205080204" pitchFamily="34" charset="-128"/>
              </a:rPr>
              <a:t>None.</a:t>
            </a:r>
            <a:r>
              <a:rPr lang="en-US" altLang="en-US" sz="2000">
                <a:ea typeface="ＭＳ Ｐゴシック" panose="020B0600070205080204" pitchFamily="34" charset="-128"/>
              </a:rPr>
              <a:t> Because Unicode is not an encoding.</a:t>
            </a:r>
          </a:p>
          <a:p>
            <a:pPr marL="0" indent="0">
              <a:buNone/>
            </a:pPr>
            <a:endParaRPr lang="en-US" altLang="en-US" sz="2000">
              <a:ea typeface="ＭＳ Ｐゴシック" panose="020B0600070205080204" pitchFamily="34" charset="-128"/>
            </a:endParaRPr>
          </a:p>
          <a:p>
            <a:pPr marL="0" indent="0">
              <a:buNone/>
            </a:pPr>
            <a:r>
              <a:rPr lang="en-US" altLang="en-US" sz="2000" i="1">
                <a:ea typeface="ＭＳ Ｐゴシック" panose="020B0600070205080204" pitchFamily="34" charset="-128"/>
              </a:rPr>
              <a:t>Unicode</a:t>
            </a:r>
            <a:r>
              <a:rPr lang="en-US" altLang="en-US" sz="2000">
                <a:ea typeface="ＭＳ Ｐゴシック" panose="020B0600070205080204" pitchFamily="34" charset="-128"/>
              </a:rPr>
              <a:t> first and foremost defines a table of </a:t>
            </a:r>
            <a:r>
              <a:rPr lang="en-US" altLang="en-US" sz="2000" b="1" i="1">
                <a:ea typeface="ＭＳ Ｐゴシック" panose="020B0600070205080204" pitchFamily="34" charset="-128"/>
              </a:rPr>
              <a:t>code points</a:t>
            </a:r>
            <a:r>
              <a:rPr lang="en-US" altLang="en-US" sz="2000" b="1">
                <a:ea typeface="ＭＳ Ｐゴシック" panose="020B0600070205080204" pitchFamily="34" charset="-128"/>
              </a:rPr>
              <a:t> </a:t>
            </a:r>
            <a:r>
              <a:rPr lang="en-US" altLang="en-US" sz="2000">
                <a:ea typeface="ＭＳ Ｐゴシック" panose="020B0600070205080204" pitchFamily="34" charset="-128"/>
              </a:rPr>
              <a:t>for characters. That's a fancy way of saying </a:t>
            </a:r>
            <a:r>
              <a:rPr lang="en-US" altLang="en-US" sz="2000" i="1">
                <a:ea typeface="ＭＳ Ｐゴシック" panose="020B0600070205080204" pitchFamily="34" charset="-128"/>
              </a:rPr>
              <a:t>"65 stands for A, 66 stands for B and 9,731 stands for ☃”</a:t>
            </a:r>
            <a:r>
              <a:rPr lang="en-US" altLang="ja-JP" sz="2000">
                <a:ea typeface="ＭＳ Ｐゴシック" panose="020B0600070205080204" pitchFamily="34" charset="-128"/>
              </a:rPr>
              <a:t>. </a:t>
            </a:r>
          </a:p>
          <a:p>
            <a:pPr marL="0" indent="0">
              <a:buNone/>
            </a:pPr>
            <a:endParaRPr lang="en-US" altLang="en-US" sz="2000">
              <a:ea typeface="ＭＳ Ｐゴシック" panose="020B0600070205080204" pitchFamily="34" charset="-128"/>
            </a:endParaRPr>
          </a:p>
        </p:txBody>
      </p:sp>
      <p:sp>
        <p:nvSpPr>
          <p:cNvPr id="46083" name="TextBox 3">
            <a:extLst>
              <a:ext uri="{FF2B5EF4-FFF2-40B4-BE49-F238E27FC236}">
                <a16:creationId xmlns:a16="http://schemas.microsoft.com/office/drawing/2014/main" id="{C367070E-B850-3A4F-BE28-7BA640099D84}"/>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1198473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1DE02734-8557-4D41-97D1-1E8E963F734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UTF-32</a:t>
            </a:r>
          </a:p>
        </p:txBody>
      </p:sp>
      <p:sp>
        <p:nvSpPr>
          <p:cNvPr id="3" name="Content Placeholder 2">
            <a:extLst>
              <a:ext uri="{FF2B5EF4-FFF2-40B4-BE49-F238E27FC236}">
                <a16:creationId xmlns:a16="http://schemas.microsoft.com/office/drawing/2014/main" id="{02BD6BC0-0DF6-1C41-B2F6-DF171A4BD0C7}"/>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endParaRPr lang="en-US" altLang="en-US" sz="2000">
              <a:ea typeface="ＭＳ Ｐゴシック" panose="020B0600070205080204" pitchFamily="34" charset="-128"/>
            </a:endParaRPr>
          </a:p>
          <a:p>
            <a:pPr marL="0" indent="0">
              <a:buNone/>
            </a:pPr>
            <a:r>
              <a:rPr lang="en-US" altLang="en-US" sz="2000">
                <a:ea typeface="ＭＳ Ｐゴシック" panose="020B0600070205080204" pitchFamily="34" charset="-128"/>
              </a:rPr>
              <a:t>To represent 1,114,112 different values, two bytes aren't enough. Three bytes are, but three bytes are often awkward to work with, so four bytes would be the comfortable minimum. </a:t>
            </a:r>
          </a:p>
          <a:p>
            <a:pPr marL="0" indent="0">
              <a:buNone/>
            </a:pPr>
            <a:endParaRPr lang="en-US" altLang="en-US" sz="2000">
              <a:ea typeface="ＭＳ Ｐゴシック" panose="020B0600070205080204" pitchFamily="34" charset="-128"/>
            </a:endParaRPr>
          </a:p>
          <a:p>
            <a:pPr marL="0" indent="0">
              <a:buNone/>
            </a:pPr>
            <a:r>
              <a:rPr lang="en-US" altLang="en-US" sz="2000" b="1">
                <a:ea typeface="ＭＳ Ｐゴシック" panose="020B0600070205080204" pitchFamily="34" charset="-128"/>
              </a:rPr>
              <a:t>UTF-32(Unicode Transformation Format) </a:t>
            </a:r>
            <a:r>
              <a:rPr lang="en-US" altLang="en-US" sz="2000">
                <a:ea typeface="ＭＳ Ｐゴシック" panose="020B0600070205080204" pitchFamily="34" charset="-128"/>
              </a:rPr>
              <a:t>is such an encoding that encodes all Unicode code points using 32 bits. That is, four bytes per character. </a:t>
            </a:r>
            <a:endParaRPr lang="en-US" altLang="en-US" sz="1833">
              <a:ea typeface="ＭＳ Ｐゴシック" panose="020B0600070205080204" pitchFamily="34" charset="-128"/>
            </a:endParaRPr>
          </a:p>
        </p:txBody>
      </p:sp>
      <p:sp>
        <p:nvSpPr>
          <p:cNvPr id="47107" name="TextBox 3">
            <a:extLst>
              <a:ext uri="{FF2B5EF4-FFF2-40B4-BE49-F238E27FC236}">
                <a16:creationId xmlns:a16="http://schemas.microsoft.com/office/drawing/2014/main" id="{76F7609D-7E75-8449-A8A5-323CA4C72880}"/>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376304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28FB4D7-49E6-9E40-B559-A0D74E01936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UTF-32</a:t>
            </a:r>
          </a:p>
        </p:txBody>
      </p:sp>
      <p:sp>
        <p:nvSpPr>
          <p:cNvPr id="3" name="Content Placeholder 2">
            <a:extLst>
              <a:ext uri="{FF2B5EF4-FFF2-40B4-BE49-F238E27FC236}">
                <a16:creationId xmlns:a16="http://schemas.microsoft.com/office/drawing/2014/main" id="{EDD173A5-7515-4344-96F1-DFBABC544ED0}"/>
              </a:ext>
            </a:extLst>
          </p:cNvPr>
          <p:cNvSpPr>
            <a:spLocks noGrp="1" noChangeArrowheads="1"/>
          </p:cNvSpPr>
          <p:nvPr>
            <p:ph idx="1"/>
          </p:nvPr>
        </p:nvSpPr>
        <p:spPr/>
        <p:txBody>
          <a:bodyPr/>
          <a:lstStyle/>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UTF-32 very simple, but often wastes a lot of space. For example, if A is always encoded as 00000000 00000000 00000000 01000001 and B as 00000000 00000000 00000000 01000010 and so on, documents would bloat to 4x its necessary size. </a:t>
            </a:r>
          </a:p>
          <a:p>
            <a:pPr marL="0" indent="0">
              <a:buNone/>
            </a:pPr>
            <a:endParaRPr lang="en-US" altLang="en-US" sz="1667">
              <a:ea typeface="ＭＳ Ｐゴシック" panose="020B0600070205080204" pitchFamily="34" charset="-128"/>
            </a:endParaRPr>
          </a:p>
          <a:p>
            <a:pPr marL="0" indent="0">
              <a:buNone/>
            </a:pPr>
            <a:r>
              <a:rPr lang="en-US" altLang="en-US" sz="1667" b="1">
                <a:ea typeface="ＭＳ Ｐゴシック" panose="020B0600070205080204" pitchFamily="34" charset="-128"/>
              </a:rPr>
              <a:t>UTF-16 </a:t>
            </a:r>
            <a:r>
              <a:rPr lang="en-US" altLang="en-US" sz="1667">
                <a:ea typeface="ＭＳ Ｐゴシック" panose="020B0600070205080204" pitchFamily="34" charset="-128"/>
              </a:rPr>
              <a:t>and </a:t>
            </a:r>
            <a:r>
              <a:rPr lang="en-US" altLang="en-US" sz="1667" b="1">
                <a:ea typeface="ＭＳ Ｐゴシック" panose="020B0600070205080204" pitchFamily="34" charset="-128"/>
              </a:rPr>
              <a:t>UTF-8 </a:t>
            </a:r>
            <a:r>
              <a:rPr lang="en-US" altLang="en-US" sz="1667">
                <a:ea typeface="ＭＳ Ｐゴシック" panose="020B0600070205080204" pitchFamily="34" charset="-128"/>
              </a:rPr>
              <a:t>are </a:t>
            </a:r>
            <a:r>
              <a:rPr lang="en-US" altLang="en-US" sz="1667" i="1">
                <a:ea typeface="ＭＳ Ｐゴシック" panose="020B0600070205080204" pitchFamily="34" charset="-128"/>
              </a:rPr>
              <a:t>variable-length encodings</a:t>
            </a:r>
            <a:r>
              <a:rPr lang="en-US" altLang="en-US" sz="1667">
                <a:ea typeface="ＭＳ Ｐゴシック" panose="020B0600070205080204" pitchFamily="34" charset="-128"/>
              </a:rPr>
              <a:t>. If a character can be represented using a single byte (because its code point is a very small number), UTF-8 will encode it with a single byte. If it requires two bytes, it will use two bytes and so on. UTF-16 is in the middle, using at least two bytes, growing to up to four bytes as necessary.</a:t>
            </a:r>
          </a:p>
          <a:p>
            <a:pPr marL="0" indent="0">
              <a:buNone/>
            </a:pPr>
            <a:endParaRPr lang="en-US" altLang="en-US" sz="1667">
              <a:ea typeface="ＭＳ Ｐゴシック" panose="020B0600070205080204" pitchFamily="34" charset="-128"/>
            </a:endParaRPr>
          </a:p>
        </p:txBody>
      </p:sp>
      <p:sp>
        <p:nvSpPr>
          <p:cNvPr id="48131" name="TextBox 3">
            <a:extLst>
              <a:ext uri="{FF2B5EF4-FFF2-40B4-BE49-F238E27FC236}">
                <a16:creationId xmlns:a16="http://schemas.microsoft.com/office/drawing/2014/main" id="{DDB8E675-AFDF-E34D-9CF4-E13C67A198ED}"/>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550687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136DD183-DE9D-374E-B46B-AD19BE975B8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49154" name="Content Placeholder 2">
            <a:extLst>
              <a:ext uri="{FF2B5EF4-FFF2-40B4-BE49-F238E27FC236}">
                <a16:creationId xmlns:a16="http://schemas.microsoft.com/office/drawing/2014/main" id="{70728B91-24B5-1641-BF83-B51339ED3DF3}"/>
              </a:ext>
            </a:extLst>
          </p:cNvPr>
          <p:cNvSpPr>
            <a:spLocks noGrp="1" noChangeArrowheads="1"/>
          </p:cNvSpPr>
          <p:nvPr>
            <p:ph idx="1"/>
          </p:nvPr>
        </p:nvSpPr>
        <p:spPr/>
        <p:txBody>
          <a:bodyPr/>
          <a:lstStyle/>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r>
              <a:rPr lang="en-US" altLang="en-US" sz="1667" b="1" dirty="0">
                <a:ea typeface="ＭＳ Ｐゴシック" panose="020B0600070205080204" pitchFamily="34" charset="-128"/>
              </a:rPr>
              <a:t>Unicode is a large table mapping characters to numbers and the different UTF encodings specify how these numbers are encoded as bits.</a:t>
            </a:r>
          </a:p>
        </p:txBody>
      </p:sp>
      <p:sp>
        <p:nvSpPr>
          <p:cNvPr id="49155" name="TextBox 3">
            <a:extLst>
              <a:ext uri="{FF2B5EF4-FFF2-40B4-BE49-F238E27FC236}">
                <a16:creationId xmlns:a16="http://schemas.microsoft.com/office/drawing/2014/main" id="{592AA4F9-F9F8-D046-8634-E76720F7DDE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9156" name="Picture 3">
            <a:extLst>
              <a:ext uri="{FF2B5EF4-FFF2-40B4-BE49-F238E27FC236}">
                <a16:creationId xmlns:a16="http://schemas.microsoft.com/office/drawing/2014/main" id="{32D32BCA-126B-2342-B6CF-3DCCE2FADC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1324" y="1177396"/>
            <a:ext cx="6703218" cy="27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204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7C27801D-2826-994E-8132-9E0E699ECD20}"/>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Encoding</a:t>
            </a:r>
          </a:p>
        </p:txBody>
      </p:sp>
      <p:sp>
        <p:nvSpPr>
          <p:cNvPr id="50178" name="Content Placeholder 2">
            <a:extLst>
              <a:ext uri="{FF2B5EF4-FFF2-40B4-BE49-F238E27FC236}">
                <a16:creationId xmlns:a16="http://schemas.microsoft.com/office/drawing/2014/main" id="{67FBFF4E-84BD-104A-B697-66B57B261691}"/>
              </a:ext>
            </a:extLst>
          </p:cNvPr>
          <p:cNvSpPr>
            <a:spLocks noGrp="1" noChangeArrowheads="1"/>
          </p:cNvSpPr>
          <p:nvPr>
            <p:ph idx="1"/>
          </p:nvPr>
        </p:nvSpPr>
        <p:spPr>
          <a:xfrm>
            <a:off x="628650" y="1175658"/>
            <a:ext cx="7886700" cy="3971812"/>
          </a:xfrm>
        </p:spPr>
        <p:txBody>
          <a:bodyPr/>
          <a:lstStyle/>
          <a:p>
            <a:pPr marL="0" indent="0">
              <a:buNone/>
            </a:pPr>
            <a:r>
              <a:rPr lang="en-US" altLang="en-US" sz="1667" dirty="0">
                <a:ea typeface="ＭＳ Ｐゴシック" panose="020B0600070205080204" pitchFamily="34" charset="-128"/>
              </a:rPr>
              <a:t>Any character can be encoded in many different bit sequences and any particular bit sequence can represent many different characters, depending on which encoding is used to read or write them. </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The reason is simply because different encodings use different numbers of bits per characters and different values to represent different characters.</a:t>
            </a:r>
            <a:endParaRPr lang="en-US" altLang="en-US" sz="1667" b="1"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b="1" dirty="0">
              <a:ea typeface="ＭＳ Ｐゴシック" panose="020B0600070205080204" pitchFamily="34" charset="-128"/>
            </a:endParaRPr>
          </a:p>
        </p:txBody>
      </p:sp>
      <p:sp>
        <p:nvSpPr>
          <p:cNvPr id="50179" name="TextBox 3">
            <a:extLst>
              <a:ext uri="{FF2B5EF4-FFF2-40B4-BE49-F238E27FC236}">
                <a16:creationId xmlns:a16="http://schemas.microsoft.com/office/drawing/2014/main" id="{ACBB6FD4-3530-B243-A20D-BB68C27418C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50180" name="Picture 3">
            <a:extLst>
              <a:ext uri="{FF2B5EF4-FFF2-40B4-BE49-F238E27FC236}">
                <a16:creationId xmlns:a16="http://schemas.microsoft.com/office/drawing/2014/main" id="{9DE41271-1686-4B49-870E-12A906960F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3157802"/>
            <a:ext cx="5154083" cy="1640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59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92E24A47-D1A5-B341-AB1F-30685B0F0FC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Garbled Text?</a:t>
            </a:r>
          </a:p>
        </p:txBody>
      </p:sp>
      <p:sp>
        <p:nvSpPr>
          <p:cNvPr id="3" name="Content Placeholder 2">
            <a:extLst>
              <a:ext uri="{FF2B5EF4-FFF2-40B4-BE49-F238E27FC236}">
                <a16:creationId xmlns:a16="http://schemas.microsoft.com/office/drawing/2014/main" id="{218365D9-AC86-4F45-9F99-3B25DFF8F9C5}"/>
              </a:ext>
            </a:extLst>
          </p:cNvPr>
          <p:cNvSpPr>
            <a:spLocks noGrp="1" noChangeArrowheads="1"/>
          </p:cNvSpPr>
          <p:nvPr>
            <p:ph idx="1"/>
          </p:nvPr>
        </p:nvSpPr>
        <p:spPr/>
        <p:txBody>
          <a:bodyPr/>
          <a:lstStyle/>
          <a:p>
            <a:pPr marL="0" indent="0">
              <a:buNone/>
            </a:pPr>
            <a:r>
              <a:rPr lang="en-US" altLang="en-US" sz="1667">
                <a:ea typeface="ＭＳ Ｐゴシック" panose="020B0600070205080204" pitchFamily="34" charset="-128"/>
              </a:rPr>
              <a:t>You open a text file and it looks like:</a:t>
            </a:r>
          </a:p>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ÉGÉìÉRÅ[ÉfÉBÉìÉOÇÕìÔÇµÇ≠Ç»Ç¢</a:t>
            </a:r>
          </a:p>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Reason: Your text editor, browser, word processor or whatever else that's trying to read the document is assuming the wrong encoding.</a:t>
            </a:r>
          </a:p>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In Safari or Firefox, you can change the text encoding. (Chrome only supports this through an extension.) For Safari, under “View”, select “Text Encoding” and “Japanese Shift JS” to see the correct text:</a:t>
            </a:r>
          </a:p>
          <a:p>
            <a:pPr marL="0" indent="0">
              <a:buNone/>
            </a:pPr>
            <a:endParaRPr lang="en-US" altLang="en-US" sz="1667">
              <a:ea typeface="ＭＳ Ｐゴシック" panose="020B0600070205080204" pitchFamily="34" charset="-128"/>
            </a:endParaRPr>
          </a:p>
          <a:p>
            <a:pPr marL="0" indent="0">
              <a:buNone/>
            </a:pPr>
            <a:r>
              <a:rPr lang="ja-JP" altLang="en-US" sz="1667">
                <a:ea typeface="ＭＳ Ｐゴシック" panose="020B0600070205080204" pitchFamily="34" charset="-128"/>
              </a:rPr>
              <a:t>エンコーディングは難しくない</a:t>
            </a:r>
            <a:endParaRPr lang="en-US" altLang="ja-JP" sz="1667">
              <a:ea typeface="ＭＳ Ｐゴシック" panose="020B0600070205080204" pitchFamily="34" charset="-128"/>
            </a:endParaRPr>
          </a:p>
          <a:p>
            <a:pPr marL="0" indent="0">
              <a:buNone/>
            </a:pPr>
            <a:endParaRPr lang="en-US" altLang="en-US" sz="1667">
              <a:ea typeface="ＭＳ Ｐゴシック" panose="020B0600070205080204" pitchFamily="34" charset="-128"/>
            </a:endParaRPr>
          </a:p>
        </p:txBody>
      </p:sp>
      <p:sp>
        <p:nvSpPr>
          <p:cNvPr id="51203" name="TextBox 3">
            <a:extLst>
              <a:ext uri="{FF2B5EF4-FFF2-40B4-BE49-F238E27FC236}">
                <a16:creationId xmlns:a16="http://schemas.microsoft.com/office/drawing/2014/main" id="{64B15C4F-D2EF-7241-9910-EBE3427F700A}"/>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215557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0C0FAF0B-C897-8C4F-8764-ED3993F3CB3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UTF-8</a:t>
            </a:r>
          </a:p>
        </p:txBody>
      </p:sp>
      <p:sp>
        <p:nvSpPr>
          <p:cNvPr id="3" name="Content Placeholder 2">
            <a:extLst>
              <a:ext uri="{FF2B5EF4-FFF2-40B4-BE49-F238E27FC236}">
                <a16:creationId xmlns:a16="http://schemas.microsoft.com/office/drawing/2014/main" id="{C4B2C292-CF9B-CF4B-95A6-2A1828F1B32F}"/>
              </a:ext>
            </a:extLst>
          </p:cNvPr>
          <p:cNvSpPr>
            <a:spLocks noGrp="1" noChangeArrowheads="1"/>
          </p:cNvSpPr>
          <p:nvPr>
            <p:ph idx="1"/>
          </p:nvPr>
        </p:nvSpPr>
        <p:spPr>
          <a:xfrm>
            <a:off x="628650" y="1187866"/>
            <a:ext cx="7886700" cy="3959604"/>
          </a:xfrm>
        </p:spPr>
        <p:txBody>
          <a:bodyPr/>
          <a:lstStyle/>
          <a:p>
            <a:pPr marL="0" indent="0">
              <a:buNone/>
            </a:pPr>
            <a:r>
              <a:rPr lang="en-US" altLang="en-US" sz="1667" dirty="0">
                <a:ea typeface="ＭＳ Ｐゴシック" panose="020B0600070205080204" pitchFamily="34" charset="-128"/>
              </a:rPr>
              <a:t>UTF-8 is the standard encoding for all email and webpages(HTML5). </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The ingenious thing about UTF-8 is that it's binary compatible with ASCII, which is the de-facto baseline for all encodings. </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All characters available in the ASCII encoding only take up a single byte in UTF-8 and they're the exact same bytes as are used in ASCII. In other words, ASCII maps 1:1 unto UTF-8. Any character not in ASCII takes up two or more bytes in UTF-8.</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We will explore more on text encoding with Python in the </a:t>
            </a:r>
            <a:r>
              <a:rPr lang="en-US" altLang="en-US" sz="1667">
                <a:ea typeface="ＭＳ Ｐゴシック" panose="020B0600070205080204" pitchFamily="34" charset="-128"/>
              </a:rPr>
              <a:t>next lecture. </a:t>
            </a: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p:txBody>
      </p:sp>
      <p:sp>
        <p:nvSpPr>
          <p:cNvPr id="52227" name="TextBox 3">
            <a:extLst>
              <a:ext uri="{FF2B5EF4-FFF2-40B4-BE49-F238E27FC236}">
                <a16:creationId xmlns:a16="http://schemas.microsoft.com/office/drawing/2014/main" id="{91A0E615-AD55-4E40-BE6F-01D7B0FBDA11}"/>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326640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p:txBody>
          <a:bodyPr/>
          <a:lstStyle/>
          <a:p>
            <a:pPr marL="0" indent="0">
              <a:buNone/>
            </a:pPr>
            <a:r>
              <a:rPr lang="en-US" altLang="en-US" sz="2333" dirty="0">
                <a:solidFill>
                  <a:srgbClr val="000000"/>
                </a:solidFill>
                <a:ea typeface="ＭＳ Ｐゴシック" panose="020B0600070205080204" pitchFamily="34" charset="-128"/>
              </a:rPr>
              <a:t>Why base 10?</a:t>
            </a:r>
          </a:p>
          <a:p>
            <a:pPr marL="0" indent="0">
              <a:buNone/>
            </a:pPr>
            <a:endParaRPr lang="en-US" altLang="zh-CN" sz="1833" dirty="0">
              <a:ea typeface="ＭＳ Ｐゴシック" panose="020B0600070205080204" pitchFamily="34" charset="-128"/>
            </a:endParaRPr>
          </a:p>
          <a:p>
            <a:pPr marL="0" indent="0">
              <a:buNone/>
            </a:pPr>
            <a:r>
              <a:rPr lang="en-US" altLang="zh-CN" sz="2000" dirty="0">
                <a:ea typeface="宋体" panose="02010600030101010101" pitchFamily="2" charset="-122"/>
              </a:rPr>
              <a:t>We </a:t>
            </a:r>
            <a:r>
              <a:rPr lang="en-US" altLang="zh-CN" sz="2000" i="1" dirty="0">
                <a:ea typeface="宋体" panose="02010600030101010101" pitchFamily="2" charset="-122"/>
              </a:rPr>
              <a:t>happened</a:t>
            </a:r>
            <a:r>
              <a:rPr lang="en-US" altLang="zh-CN" sz="2000" dirty="0">
                <a:ea typeface="宋体" panose="02010600030101010101" pitchFamily="2" charset="-122"/>
              </a:rPr>
              <a:t> to use the current counting system, because we happened to have ten fingers.</a:t>
            </a:r>
          </a:p>
          <a:p>
            <a:pPr marL="0" indent="0">
              <a:buNone/>
            </a:pP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Base 10(Decimal) uses 10 digits {0,1,2,3…,9}.</a:t>
            </a:r>
          </a:p>
          <a:p>
            <a:pPr marL="0" indent="0">
              <a:buNone/>
            </a:pPr>
            <a:r>
              <a:rPr lang="en-US" altLang="zh-CN" sz="2000" dirty="0">
                <a:ea typeface="宋体" panose="02010600030101010101" pitchFamily="2" charset="-122"/>
              </a:rPr>
              <a:t>Base 2(Binary) uses 2 digits {0,1}.</a:t>
            </a:r>
          </a:p>
          <a:p>
            <a:pPr marL="0" indent="0">
              <a:buNone/>
            </a:pPr>
            <a:r>
              <a:rPr lang="en-US" altLang="zh-CN" sz="2000" dirty="0">
                <a:ea typeface="宋体" panose="02010600030101010101" pitchFamily="2" charset="-122"/>
              </a:rPr>
              <a:t>Base 8(Octal) uses 8 digits {0,1,2,3,4,5,6,7}</a:t>
            </a:r>
          </a:p>
          <a:p>
            <a:pPr marL="0" indent="0">
              <a:buNone/>
            </a:pPr>
            <a:endParaRPr lang="en-US" altLang="zh-CN" sz="2000" dirty="0">
              <a:ea typeface="宋体" panose="02010600030101010101" pitchFamily="2" charset="-122"/>
            </a:endParaRPr>
          </a:p>
          <a:p>
            <a:pPr marL="0" indent="0"/>
            <a:endParaRPr lang="en-US" altLang="en-US" sz="2000"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947558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D64B8878-850A-FD49-812E-00E5D00C290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A2015382-9B7F-FE46-8251-9DC1E84F44FE}"/>
              </a:ext>
            </a:extLst>
          </p:cNvPr>
          <p:cNvSpPr>
            <a:spLocks noGrp="1"/>
          </p:cNvSpPr>
          <p:nvPr>
            <p:ph idx="1"/>
          </p:nvPr>
        </p:nvSpPr>
        <p:spPr/>
        <p:txBody>
          <a:bodyPr/>
          <a:lstStyle/>
          <a:p>
            <a:pPr marL="0" indent="0">
              <a:buNone/>
              <a:defRPr/>
            </a:pPr>
            <a:r>
              <a:rPr lang="en-US" sz="2200" dirty="0">
                <a:latin typeface="Tahoma"/>
                <a:cs typeface="Tahoma"/>
              </a:rPr>
              <a:t>Each digit has a weight corresponding to a power of 10. Multiply each digit with its weight and then sum. </a:t>
            </a:r>
          </a:p>
          <a:p>
            <a:pPr marL="0" indent="0">
              <a:buNone/>
              <a:defRPr/>
            </a:pPr>
            <a:endParaRPr lang="en-US" sz="2333" dirty="0">
              <a:solidFill>
                <a:schemeClr val="tx1">
                  <a:lumMod val="75000"/>
                </a:schemeClr>
              </a:solidFill>
            </a:endParaRPr>
          </a:p>
          <a:p>
            <a:pPr marL="0" indent="0">
              <a:buNone/>
              <a:defRPr/>
            </a:pPr>
            <a:endParaRPr lang="en-US" sz="1833" dirty="0"/>
          </a:p>
          <a:p>
            <a:pPr marL="0" indent="0">
              <a:buNone/>
              <a:defRPr/>
            </a:pPr>
            <a:r>
              <a:rPr lang="en-US" altLang="zh-CN" dirty="0">
                <a:ea typeface="宋体" charset="0"/>
                <a:cs typeface="宋体" charset="0"/>
              </a:rPr>
              <a:t>What does </a:t>
            </a:r>
            <a:r>
              <a:rPr lang="en-US" dirty="0"/>
              <a:t>15</a:t>
            </a:r>
            <a:r>
              <a:rPr lang="en-US" altLang="zh-CN" dirty="0">
                <a:ea typeface="宋体" charset="0"/>
                <a:cs typeface="宋体" charset="0"/>
              </a:rPr>
              <a:t>7 mean?</a:t>
            </a:r>
            <a:endParaRPr lang="en-US" dirty="0"/>
          </a:p>
          <a:p>
            <a:pPr marL="342900" lvl="1" indent="0">
              <a:buNone/>
              <a:defRPr/>
            </a:pPr>
            <a:r>
              <a:rPr lang="en-US" sz="2000" dirty="0"/>
              <a:t>15</a:t>
            </a:r>
            <a:r>
              <a:rPr lang="en-US" altLang="zh-CN" sz="2000" dirty="0">
                <a:ea typeface="宋体" charset="0"/>
                <a:cs typeface="宋体" charset="0"/>
              </a:rPr>
              <a:t>7</a:t>
            </a:r>
            <a:r>
              <a:rPr lang="en-US" sz="2000" dirty="0"/>
              <a:t> = 1 x 100 + 5 x 10 + </a:t>
            </a:r>
            <a:r>
              <a:rPr lang="en-US" altLang="zh-CN" sz="2000" dirty="0">
                <a:ea typeface="宋体" charset="0"/>
                <a:cs typeface="宋体" charset="0"/>
              </a:rPr>
              <a:t>7</a:t>
            </a:r>
            <a:r>
              <a:rPr lang="en-US" sz="2000" dirty="0"/>
              <a:t> x 1</a:t>
            </a:r>
          </a:p>
          <a:p>
            <a:pPr marL="0" indent="0">
              <a:buNone/>
              <a:defRPr/>
            </a:pPr>
            <a:r>
              <a:rPr lang="en-US" sz="2000" dirty="0"/>
              <a:t>          = 1 x 10</a:t>
            </a:r>
            <a:r>
              <a:rPr lang="en-US" sz="2000" baseline="30000" dirty="0"/>
              <a:t>2</a:t>
            </a:r>
            <a:r>
              <a:rPr lang="en-US" sz="2000" dirty="0"/>
              <a:t> + 5 x 10</a:t>
            </a:r>
            <a:r>
              <a:rPr lang="en-US" sz="2000" baseline="30000" dirty="0"/>
              <a:t>1</a:t>
            </a:r>
            <a:r>
              <a:rPr lang="en-US" sz="2000" dirty="0"/>
              <a:t> + </a:t>
            </a:r>
            <a:r>
              <a:rPr lang="en-US" altLang="zh-CN" sz="2000" dirty="0">
                <a:ea typeface="宋体" charset="0"/>
                <a:cs typeface="宋体" charset="0"/>
              </a:rPr>
              <a:t>7</a:t>
            </a:r>
            <a:r>
              <a:rPr lang="en-US" sz="2000" dirty="0"/>
              <a:t> x 10</a:t>
            </a:r>
            <a:r>
              <a:rPr lang="en-US" sz="2000" baseline="30000" dirty="0"/>
              <a:t>0</a:t>
            </a:r>
            <a:endParaRPr lang="en-US" altLang="zh-CN" sz="2000" baseline="30000" dirty="0">
              <a:ea typeface="宋体" charset="0"/>
              <a:cs typeface="宋体" charset="0"/>
            </a:endParaRPr>
          </a:p>
          <a:p>
            <a:pPr marL="0" indent="0">
              <a:buNone/>
              <a:defRPr/>
            </a:pPr>
            <a:endParaRPr lang="en-US" sz="2000" dirty="0"/>
          </a:p>
          <a:p>
            <a:pPr marL="0" indent="0">
              <a:buNone/>
              <a:defRPr/>
            </a:pPr>
            <a:endParaRPr lang="en-US" sz="1833" dirty="0"/>
          </a:p>
        </p:txBody>
      </p:sp>
    </p:spTree>
    <p:extLst>
      <p:ext uri="{BB962C8B-B14F-4D97-AF65-F5344CB8AC3E}">
        <p14:creationId xmlns:p14="http://schemas.microsoft.com/office/powerpoint/2010/main" val="205426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Base 10 (Decimal)</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D5FC4C3C-5059-9845-989F-6DA2B906114F}"/>
              </a:ext>
            </a:extLst>
          </p:cNvPr>
          <p:cNvPicPr>
            <a:picLocks noChangeAspect="1"/>
          </p:cNvPicPr>
          <p:nvPr/>
        </p:nvPicPr>
        <p:blipFill>
          <a:blip r:embed="rId2"/>
          <a:stretch>
            <a:fillRect/>
          </a:stretch>
        </p:blipFill>
        <p:spPr>
          <a:xfrm>
            <a:off x="628650" y="1639596"/>
            <a:ext cx="8324091" cy="3389630"/>
          </a:xfrm>
          <a:prstGeom prst="rect">
            <a:avLst/>
          </a:prstGeom>
        </p:spPr>
      </p:pic>
    </p:spTree>
    <p:extLst>
      <p:ext uri="{BB962C8B-B14F-4D97-AF65-F5344CB8AC3E}">
        <p14:creationId xmlns:p14="http://schemas.microsoft.com/office/powerpoint/2010/main" val="2886319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158631" y="179462"/>
            <a:ext cx="7886700" cy="605602"/>
          </a:xfrm>
        </p:spPr>
        <p:txBody>
          <a:bodyPr/>
          <a:lstStyle/>
          <a:p>
            <a:pPr eaLnBrk="1" hangingPunct="1"/>
            <a:r>
              <a:rPr lang="en-US" altLang="en-US" dirty="0">
                <a:ea typeface="ＭＳ Ｐゴシック" panose="020B0600070205080204" pitchFamily="34" charset="-128"/>
              </a:rPr>
              <a:t>Data</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dirty="0"/>
              <a:t>Data values can be stored in variables, lists of items, or standalone constants.</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Computing devices represent data(text, numbers, audio, images) </a:t>
            </a:r>
            <a:r>
              <a:rPr lang="en-US" b="1" dirty="0"/>
              <a:t>digitally</a:t>
            </a:r>
            <a:r>
              <a:rPr lang="en-US" dirty="0"/>
              <a:t>, meaning that the lowest-level components of any value are </a:t>
            </a:r>
            <a:r>
              <a:rPr lang="en-US" b="1" dirty="0"/>
              <a:t>bits</a:t>
            </a:r>
            <a:r>
              <a:rPr lang="en-US" dirty="0"/>
              <a:t>. </a:t>
            </a:r>
          </a:p>
          <a:p>
            <a:pPr marL="0" indent="0">
              <a:buNone/>
            </a:pPr>
            <a:endParaRPr lang="en-US" dirty="0"/>
          </a:p>
          <a:p>
            <a:pPr marL="0" indent="0">
              <a:buNone/>
            </a:pPr>
            <a:r>
              <a:rPr lang="en-US" b="1" dirty="0"/>
              <a:t>Bit</a:t>
            </a:r>
            <a:r>
              <a:rPr lang="en-US" i="1" dirty="0"/>
              <a:t> </a:t>
            </a:r>
            <a:r>
              <a:rPr lang="en-US" dirty="0"/>
              <a:t>is shorthand for </a:t>
            </a:r>
            <a:r>
              <a:rPr lang="en-US" b="1" dirty="0"/>
              <a:t>binary digit</a:t>
            </a:r>
            <a:r>
              <a:rPr lang="en-US" i="1" dirty="0"/>
              <a:t> </a:t>
            </a:r>
            <a:r>
              <a:rPr lang="en-US" dirty="0"/>
              <a:t>and is either 0 or a 1. This system of representing data is called </a:t>
            </a:r>
            <a:r>
              <a:rPr lang="en-US" b="1" dirty="0"/>
              <a:t>binary</a:t>
            </a:r>
            <a:r>
              <a:rPr lang="en-US" dirty="0"/>
              <a:t> (base 2) which uses only combinations of the digits zero and one. </a:t>
            </a:r>
          </a:p>
          <a:p>
            <a:pPr marL="0" indent="0">
              <a:buNone/>
            </a:pPr>
            <a:endParaRPr lang="en-US" dirty="0"/>
          </a:p>
          <a:p>
            <a:pPr marL="0" indent="0">
              <a:buNone/>
            </a:pPr>
            <a:r>
              <a:rPr lang="en-US" altLang="en-US" b="1" dirty="0">
                <a:latin typeface="INCONSOLATA" panose="020B0609030003000000" pitchFamily="49" charset="77"/>
                <a:ea typeface="ＭＳ Ｐゴシック" panose="020B0600070205080204" pitchFamily="34" charset="-128"/>
              </a:rPr>
              <a:t>name = "Mike Smith"	</a:t>
            </a:r>
          </a:p>
          <a:p>
            <a:pPr marL="0" indent="0">
              <a:buNone/>
            </a:pPr>
            <a:r>
              <a:rPr lang="en-US" altLang="en-US" b="1" dirty="0">
                <a:latin typeface="INCONSOLATA" panose="020B0609030003000000" pitchFamily="49" charset="77"/>
                <a:ea typeface="ＭＳ Ｐゴシック" panose="020B0600070205080204" pitchFamily="34" charset="-128"/>
              </a:rPr>
              <a:t>grades = [87, 91, 75] </a:t>
            </a:r>
            <a:r>
              <a:rPr lang="en-US" altLang="en-US"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dirty="0">
              <a:solidFill>
                <a:srgbClr val="FF0000"/>
              </a:solidFill>
            </a:endParaRPr>
          </a:p>
          <a:p>
            <a:pPr marL="0" indent="0">
              <a:buNone/>
            </a:pPr>
            <a:endParaRPr lang="en-US" dirty="0"/>
          </a:p>
          <a:p>
            <a:pPr marL="0" indent="0">
              <a:buNone/>
            </a:pPr>
            <a:r>
              <a:rPr lang="en-US" dirty="0"/>
              <a:t>Thus, </a:t>
            </a:r>
            <a:r>
              <a:rPr lang="en-US" b="1" dirty="0"/>
              <a:t>digital data</a:t>
            </a:r>
            <a:r>
              <a:rPr lang="en-US" dirty="0"/>
              <a:t> is simply some sequence of 0's and 1s representing some information.</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73183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Base 2 (Binary)</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CB795113-FB6C-E648-85D0-183CDD5AF882}"/>
              </a:ext>
            </a:extLst>
          </p:cNvPr>
          <p:cNvPicPr>
            <a:picLocks noChangeAspect="1"/>
          </p:cNvPicPr>
          <p:nvPr/>
        </p:nvPicPr>
        <p:blipFill>
          <a:blip r:embed="rId2"/>
          <a:stretch>
            <a:fillRect/>
          </a:stretch>
        </p:blipFill>
        <p:spPr>
          <a:xfrm>
            <a:off x="235159" y="1781810"/>
            <a:ext cx="8673681" cy="2870200"/>
          </a:xfrm>
          <a:prstGeom prst="rect">
            <a:avLst/>
          </a:prstGeom>
        </p:spPr>
      </p:pic>
    </p:spTree>
    <p:extLst>
      <p:ext uri="{BB962C8B-B14F-4D97-AF65-F5344CB8AC3E}">
        <p14:creationId xmlns:p14="http://schemas.microsoft.com/office/powerpoint/2010/main" val="3512088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44A4C074-C74F-714A-A8EE-ABAB5BC2062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Base 2 </a:t>
            </a:r>
            <a:r>
              <a:rPr lang="en-US" altLang="zh-CN">
                <a:ea typeface="宋体" panose="02010600030101010101" pitchFamily="2" charset="-122"/>
              </a:rPr>
              <a:t>(Binary)</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1749D47C-23C2-834A-9FE9-50A8E8BE40E7}"/>
              </a:ext>
            </a:extLst>
          </p:cNvPr>
          <p:cNvSpPr>
            <a:spLocks noGrp="1"/>
          </p:cNvSpPr>
          <p:nvPr>
            <p:ph idx="1"/>
          </p:nvPr>
        </p:nvSpPr>
        <p:spPr/>
        <p:txBody>
          <a:bodyPr/>
          <a:lstStyle/>
          <a:p>
            <a:pPr marL="0" indent="0">
              <a:buNone/>
              <a:defRPr/>
            </a:pPr>
            <a:endParaRPr lang="en-US" sz="2000" dirty="0"/>
          </a:p>
          <a:p>
            <a:pPr>
              <a:buFont typeface="Wingdings" charset="0"/>
              <a:buNone/>
              <a:defRPr/>
            </a:pPr>
            <a:r>
              <a:rPr lang="en-US" sz="2500" b="1" dirty="0"/>
              <a:t>Base 2</a:t>
            </a:r>
          </a:p>
          <a:p>
            <a:pPr>
              <a:buFont typeface="Wingdings" charset="0"/>
              <a:buNone/>
              <a:defRPr/>
            </a:pPr>
            <a:r>
              <a:rPr lang="en-US" sz="2500" dirty="0"/>
              <a:t>1011 = 1 x 2</a:t>
            </a:r>
            <a:r>
              <a:rPr lang="en-US" sz="2500" baseline="30000" dirty="0"/>
              <a:t>3 </a:t>
            </a:r>
            <a:r>
              <a:rPr lang="en-US" sz="2500" dirty="0"/>
              <a:t>+ 0 x 2</a:t>
            </a:r>
            <a:r>
              <a:rPr lang="en-US" sz="2500" baseline="30000" dirty="0"/>
              <a:t>2</a:t>
            </a:r>
            <a:r>
              <a:rPr lang="en-US" sz="2500" dirty="0"/>
              <a:t> + 1 x 2</a:t>
            </a:r>
            <a:r>
              <a:rPr lang="en-US" sz="2500" baseline="30000" dirty="0"/>
              <a:t>1</a:t>
            </a:r>
            <a:r>
              <a:rPr lang="en-US" sz="2500" dirty="0"/>
              <a:t> + 1 x 2</a:t>
            </a:r>
            <a:r>
              <a:rPr lang="en-US" sz="2500" baseline="30000" dirty="0"/>
              <a:t>0</a:t>
            </a:r>
          </a:p>
          <a:p>
            <a:pPr>
              <a:buFont typeface="Wingdings" charset="0"/>
              <a:buNone/>
              <a:defRPr/>
            </a:pPr>
            <a:r>
              <a:rPr lang="en-US" sz="2500" dirty="0"/>
              <a:t>1011 = 1 x 8 + 0 x 4 + 1 x 2 + 1 x 1 =11 in Base 10</a:t>
            </a:r>
          </a:p>
          <a:p>
            <a:pPr marL="0" indent="0">
              <a:buNone/>
              <a:defRPr/>
            </a:pPr>
            <a:endParaRPr lang="en-US" sz="1833" dirty="0"/>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917461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924ED1B-1F5B-5B4D-BA47-0A5B5F4A1A7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Bits and Bytes</a:t>
            </a:r>
          </a:p>
        </p:txBody>
      </p:sp>
      <p:sp>
        <p:nvSpPr>
          <p:cNvPr id="3" name="Content Placeholder 2">
            <a:extLst>
              <a:ext uri="{FF2B5EF4-FFF2-40B4-BE49-F238E27FC236}">
                <a16:creationId xmlns:a16="http://schemas.microsoft.com/office/drawing/2014/main" id="{C1BB7D3F-3A2C-0E43-B723-6E892A40421F}"/>
              </a:ext>
            </a:extLst>
          </p:cNvPr>
          <p:cNvSpPr>
            <a:spLocks noGrp="1"/>
          </p:cNvSpPr>
          <p:nvPr>
            <p:ph idx="1"/>
          </p:nvPr>
        </p:nvSpPr>
        <p:spPr/>
        <p:txBody>
          <a:bodyPr>
            <a:normAutofit/>
          </a:bodyPr>
          <a:lstStyle/>
          <a:p>
            <a:pPr marL="0" indent="0">
              <a:buNone/>
              <a:defRPr/>
            </a:pPr>
            <a:endParaRPr lang="en-US" sz="2200" dirty="0"/>
          </a:p>
          <a:p>
            <a:pPr marL="0" indent="0">
              <a:buNone/>
              <a:defRPr/>
            </a:pPr>
            <a:r>
              <a:rPr lang="en-US" sz="2200" dirty="0"/>
              <a:t>1 </a:t>
            </a:r>
            <a:r>
              <a:rPr lang="en-US" sz="2200" b="1" dirty="0"/>
              <a:t>bit</a:t>
            </a:r>
            <a:r>
              <a:rPr lang="en-US" sz="2200" dirty="0"/>
              <a:t> is a single bit of information, a 1 or 0(Only two possible values)</a:t>
            </a:r>
          </a:p>
          <a:p>
            <a:pPr marL="0" indent="0">
              <a:buNone/>
              <a:defRPr/>
            </a:pPr>
            <a:endParaRPr lang="en-US" sz="2200" dirty="0"/>
          </a:p>
          <a:p>
            <a:pPr marL="0" indent="0">
              <a:buNone/>
              <a:defRPr/>
            </a:pPr>
            <a:r>
              <a:rPr lang="en-US" sz="2200" dirty="0"/>
              <a:t>1 </a:t>
            </a:r>
            <a:r>
              <a:rPr lang="en-US" sz="2200" b="1" dirty="0"/>
              <a:t>byte</a:t>
            </a:r>
            <a:r>
              <a:rPr lang="en-US" sz="2200" dirty="0"/>
              <a:t> is 8 bits, an 8 bit word</a:t>
            </a:r>
          </a:p>
          <a:p>
            <a:pPr lvl="1">
              <a:defRPr/>
            </a:pPr>
            <a:r>
              <a:rPr lang="en-US" sz="2200" dirty="0"/>
              <a:t>256 possible values from 0-255 </a:t>
            </a:r>
            <a:r>
              <a:rPr lang="en-US" sz="2200" b="1" dirty="0"/>
              <a:t>base 10</a:t>
            </a:r>
            <a:r>
              <a:rPr lang="en-US" sz="2200" dirty="0"/>
              <a:t> </a:t>
            </a:r>
          </a:p>
          <a:p>
            <a:pPr lvl="1">
              <a:defRPr/>
            </a:pPr>
            <a:r>
              <a:rPr lang="en-US" sz="2200" dirty="0"/>
              <a:t>or 00000000 to 11111111 </a:t>
            </a:r>
            <a:r>
              <a:rPr lang="en-US" sz="2200" b="1" dirty="0"/>
              <a:t>base 2</a:t>
            </a:r>
          </a:p>
          <a:p>
            <a:pPr marL="380985" lvl="1" indent="0">
              <a:buNone/>
              <a:defRPr/>
            </a:pPr>
            <a:endParaRPr lang="en-US" sz="2200" b="1" dirty="0"/>
          </a:p>
          <a:p>
            <a:pPr marL="0" indent="0">
              <a:buNone/>
              <a:defRPr/>
            </a:pPr>
            <a:r>
              <a:rPr lang="en-US" sz="2200" dirty="0"/>
              <a:t>For example, 10100110 is a single byte</a:t>
            </a:r>
          </a:p>
          <a:p>
            <a:pPr marL="0" indent="0">
              <a:buNone/>
              <a:defRPr/>
            </a:pPr>
            <a:endParaRPr lang="en-US" sz="2200" dirty="0">
              <a:latin typeface="Tahoma"/>
              <a:cs typeface="Tahoma"/>
            </a:endParaRPr>
          </a:p>
        </p:txBody>
      </p:sp>
    </p:spTree>
    <p:extLst>
      <p:ext uri="{BB962C8B-B14F-4D97-AF65-F5344CB8AC3E}">
        <p14:creationId xmlns:p14="http://schemas.microsoft.com/office/powerpoint/2010/main" val="3266234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EE37393-73E7-7A42-A21D-4773DC200BF6}"/>
              </a:ext>
            </a:extLst>
          </p:cNvPr>
          <p:cNvSpPr>
            <a:spLocks noGrp="1" noChangeArrowheads="1"/>
          </p:cNvSpPr>
          <p:nvPr>
            <p:ph type="title"/>
          </p:nvPr>
        </p:nvSpPr>
        <p:spPr>
          <a:xfrm>
            <a:off x="628650" y="0"/>
            <a:ext cx="7886700" cy="1104636"/>
          </a:xfrm>
        </p:spPr>
        <p:txBody>
          <a:bodyPr/>
          <a:lstStyle/>
          <a:p>
            <a:pPr eaLnBrk="1" hangingPunct="1"/>
            <a:r>
              <a:rPr lang="en-US" altLang="en-US" dirty="0">
                <a:ea typeface="ＭＳ Ｐゴシック" panose="020B0600070205080204" pitchFamily="34" charset="-128"/>
              </a:rPr>
              <a:t>Decimal to Binary</a:t>
            </a:r>
          </a:p>
        </p:txBody>
      </p:sp>
      <p:sp>
        <p:nvSpPr>
          <p:cNvPr id="26626" name="Content Placeholder 2">
            <a:extLst>
              <a:ext uri="{FF2B5EF4-FFF2-40B4-BE49-F238E27FC236}">
                <a16:creationId xmlns:a16="http://schemas.microsoft.com/office/drawing/2014/main" id="{EBDCF6EE-E392-F04F-9B69-A1B47BE13E5F}"/>
              </a:ext>
            </a:extLst>
          </p:cNvPr>
          <p:cNvSpPr>
            <a:spLocks noGrp="1" noChangeArrowheads="1"/>
          </p:cNvSpPr>
          <p:nvPr>
            <p:ph idx="1"/>
          </p:nvPr>
        </p:nvSpPr>
        <p:spPr>
          <a:xfrm>
            <a:off x="628650" y="783771"/>
            <a:ext cx="7886700" cy="4363699"/>
          </a:xfrm>
        </p:spPr>
        <p:txBody>
          <a:bodyPr>
            <a:normAutofit/>
          </a:bodyPr>
          <a:lstStyle/>
          <a:p>
            <a:pPr marL="0" indent="0">
              <a:buNone/>
            </a:pPr>
            <a:r>
              <a:rPr lang="en-US" altLang="en-US" sz="2000" dirty="0">
                <a:ea typeface="ＭＳ Ｐゴシック" panose="020B0600070205080204" pitchFamily="34" charset="-128"/>
              </a:rPr>
              <a:t>Repeatedly modulo 2 and the divide by 2. Stop at 0. The remainder list read top to bottom are the digits from left to right. </a:t>
            </a:r>
          </a:p>
        </p:txBody>
      </p:sp>
      <p:pic>
        <p:nvPicPr>
          <p:cNvPr id="26627" name="Picture 4" descr="ten22">
            <a:extLst>
              <a:ext uri="{FF2B5EF4-FFF2-40B4-BE49-F238E27FC236}">
                <a16:creationId xmlns:a16="http://schemas.microsoft.com/office/drawing/2014/main" id="{4CB819D5-BF58-EF49-ADC3-C5DAC8299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805" y="1634206"/>
            <a:ext cx="4536130" cy="3684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90230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6DF2718B-6957-A844-8110-C38E5F3B483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Adding Binary</a:t>
            </a:r>
          </a:p>
        </p:txBody>
      </p:sp>
      <p:sp>
        <p:nvSpPr>
          <p:cNvPr id="3" name="Content Placeholder 2">
            <a:extLst>
              <a:ext uri="{FF2B5EF4-FFF2-40B4-BE49-F238E27FC236}">
                <a16:creationId xmlns:a16="http://schemas.microsoft.com/office/drawing/2014/main" id="{6BAAF3A1-8774-5448-8A90-E12045B4D3F2}"/>
              </a:ext>
            </a:extLst>
          </p:cNvPr>
          <p:cNvSpPr>
            <a:spLocks noGrp="1"/>
          </p:cNvSpPr>
          <p:nvPr>
            <p:ph idx="1"/>
          </p:nvPr>
        </p:nvSpPr>
        <p:spPr>
          <a:xfrm>
            <a:off x="628650" y="1116282"/>
            <a:ext cx="7886700" cy="4031188"/>
          </a:xfrm>
        </p:spPr>
        <p:txBody>
          <a:bodyPr/>
          <a:lstStyle/>
          <a:p>
            <a:pPr marL="0" indent="0">
              <a:buNone/>
              <a:defRPr/>
            </a:pPr>
            <a:r>
              <a:rPr lang="en-US" altLang="zh-CN" sz="2000" dirty="0">
                <a:ea typeface="宋体" charset="0"/>
                <a:cs typeface="宋体" charset="0"/>
              </a:rPr>
              <a:t>Add from right to left as usual. Follow the three rules below and remember to carry. </a:t>
            </a:r>
          </a:p>
          <a:p>
            <a:pPr marL="0" indent="0" algn="ctr">
              <a:buNone/>
              <a:defRPr/>
            </a:pPr>
            <a:r>
              <a:rPr lang="en-US" altLang="zh-CN" sz="2000" dirty="0">
                <a:ea typeface="宋体" charset="0"/>
                <a:cs typeface="宋体" charset="0"/>
              </a:rPr>
              <a:t>0 + 0 = 0</a:t>
            </a:r>
          </a:p>
          <a:p>
            <a:pPr marL="0" indent="0" algn="ctr">
              <a:buNone/>
              <a:defRPr/>
            </a:pPr>
            <a:r>
              <a:rPr lang="en-US" altLang="zh-CN" sz="2000" dirty="0">
                <a:ea typeface="宋体" charset="0"/>
                <a:cs typeface="宋体" charset="0"/>
              </a:rPr>
              <a:t>1 + 0 = 1</a:t>
            </a:r>
          </a:p>
          <a:p>
            <a:pPr marL="0" indent="0" algn="ctr">
              <a:buNone/>
              <a:defRPr/>
            </a:pPr>
            <a:r>
              <a:rPr lang="en-US" altLang="zh-CN" sz="2000" dirty="0">
                <a:ea typeface="宋体" charset="0"/>
                <a:cs typeface="宋体" charset="0"/>
              </a:rPr>
              <a:t>1 + 1 = 10</a:t>
            </a:r>
            <a:endParaRPr lang="en-US" sz="2000" dirty="0"/>
          </a:p>
          <a:p>
            <a:pPr marL="0" indent="0">
              <a:buNone/>
              <a:defRPr/>
            </a:pPr>
            <a:r>
              <a:rPr lang="en-US" sz="2000" dirty="0"/>
              <a:t>Example:</a:t>
            </a:r>
          </a:p>
          <a:p>
            <a:pPr marL="0" indent="0">
              <a:buNone/>
              <a:defRPr/>
            </a:pPr>
            <a:endParaRPr lang="en-US" sz="1833" dirty="0"/>
          </a:p>
          <a:p>
            <a:pPr marL="0" indent="0">
              <a:buNone/>
              <a:defRPr/>
            </a:pPr>
            <a:endParaRPr lang="en-US" sz="1833" dirty="0">
              <a:latin typeface="Tahoma"/>
              <a:cs typeface="Tahoma"/>
            </a:endParaRPr>
          </a:p>
        </p:txBody>
      </p:sp>
      <p:sp>
        <p:nvSpPr>
          <p:cNvPr id="27651" name="TextBox 3">
            <a:extLst>
              <a:ext uri="{FF2B5EF4-FFF2-40B4-BE49-F238E27FC236}">
                <a16:creationId xmlns:a16="http://schemas.microsoft.com/office/drawing/2014/main" id="{6FC605D7-3622-AB4C-89F0-D1DD9A54F1CD}"/>
              </a:ext>
            </a:extLst>
          </p:cNvPr>
          <p:cNvSpPr txBox="1">
            <a:spLocks noChangeArrowheads="1"/>
          </p:cNvSpPr>
          <p:nvPr/>
        </p:nvSpPr>
        <p:spPr bwMode="auto">
          <a:xfrm>
            <a:off x="3012282" y="166026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27652" name="TextBox 5">
            <a:extLst>
              <a:ext uri="{FF2B5EF4-FFF2-40B4-BE49-F238E27FC236}">
                <a16:creationId xmlns:a16="http://schemas.microsoft.com/office/drawing/2014/main" id="{D9135003-1544-5E4E-ADFE-49C04929E5EB}"/>
              </a:ext>
            </a:extLst>
          </p:cNvPr>
          <p:cNvSpPr txBox="1">
            <a:spLocks noChangeArrowheads="1"/>
          </p:cNvSpPr>
          <p:nvPr/>
        </p:nvSpPr>
        <p:spPr bwMode="auto">
          <a:xfrm>
            <a:off x="3947584" y="1670845"/>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7653" name="Picture 4" descr="untitled">
            <a:extLst>
              <a:ext uri="{FF2B5EF4-FFF2-40B4-BE49-F238E27FC236}">
                <a16:creationId xmlns:a16="http://schemas.microsoft.com/office/drawing/2014/main" id="{75F4E284-8B62-804D-956D-6A4F07E68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07" y="3155272"/>
            <a:ext cx="4398581" cy="244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390670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F249FBE-A176-1A4F-8C85-4F68915D963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People</a:t>
            </a:r>
          </a:p>
        </p:txBody>
      </p:sp>
      <p:sp>
        <p:nvSpPr>
          <p:cNvPr id="3" name="Content Placeholder 2">
            <a:extLst>
              <a:ext uri="{FF2B5EF4-FFF2-40B4-BE49-F238E27FC236}">
                <a16:creationId xmlns:a16="http://schemas.microsoft.com/office/drawing/2014/main" id="{5401327B-FADD-F14B-8EF1-39E2659DA6FA}"/>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There are 10 types of people in the world; those who understand binary and those who don’t.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There are 10 types of people in the world; those who understand binary and those who have friends. </a:t>
            </a: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28675" name="TextBox 3">
            <a:extLst>
              <a:ext uri="{FF2B5EF4-FFF2-40B4-BE49-F238E27FC236}">
                <a16:creationId xmlns:a16="http://schemas.microsoft.com/office/drawing/2014/main" id="{068AE3BF-A314-844E-B717-58945AEEF455}"/>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1496564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843E53-35E9-E74F-AAF1-1C6E9C7CF5D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 name="Content Placeholder 2">
            <a:extLst>
              <a:ext uri="{FF2B5EF4-FFF2-40B4-BE49-F238E27FC236}">
                <a16:creationId xmlns:a16="http://schemas.microsoft.com/office/drawing/2014/main" id="{D1CC84C1-64E3-8C44-A271-6413B01F1B9F}"/>
              </a:ext>
            </a:extLst>
          </p:cNvPr>
          <p:cNvSpPr>
            <a:spLocks noGrp="1"/>
          </p:cNvSpPr>
          <p:nvPr>
            <p:ph idx="1"/>
          </p:nvPr>
        </p:nvSpPr>
        <p:spPr/>
        <p:txBody>
          <a:bodyPr/>
          <a:lstStyle/>
          <a:p>
            <a:pPr marL="0" indent="0">
              <a:buNone/>
              <a:defRPr/>
            </a:pPr>
            <a:r>
              <a:rPr lang="en-US" altLang="zh-CN" sz="1833" dirty="0">
                <a:ea typeface="宋体" charset="0"/>
                <a:cs typeface="宋体" charset="0"/>
              </a:rPr>
              <a:t>Binary code is too long in representation. </a:t>
            </a:r>
            <a:r>
              <a:rPr lang="en-US" altLang="zh-CN" sz="1833" b="1" dirty="0">
                <a:ea typeface="宋体" charset="0"/>
                <a:cs typeface="宋体" charset="0"/>
              </a:rPr>
              <a:t>Hexadecimal</a:t>
            </a:r>
            <a:r>
              <a:rPr lang="en-US" altLang="zh-CN" sz="1833" dirty="0">
                <a:ea typeface="宋体" charset="0"/>
                <a:cs typeface="宋体" charset="0"/>
              </a:rPr>
              <a:t> is much shorter. Hexadecimal uses 16 digits</a:t>
            </a:r>
          </a:p>
          <a:p>
            <a:pPr marL="0" indent="0">
              <a:buNone/>
              <a:defRPr/>
            </a:pPr>
            <a:endParaRPr lang="en-US" altLang="zh-CN" sz="1833" dirty="0">
              <a:ea typeface="宋体" charset="0"/>
              <a:cs typeface="宋体" charset="0"/>
            </a:endParaRPr>
          </a:p>
          <a:p>
            <a:pPr marL="0" indent="0">
              <a:buNone/>
              <a:defRPr/>
            </a:pPr>
            <a:r>
              <a:rPr lang="en-US" altLang="zh-CN" sz="1833" dirty="0">
                <a:ea typeface="宋体" charset="0"/>
                <a:cs typeface="宋体" charset="0"/>
              </a:rPr>
              <a:t>Problem: we are short of numbers.</a:t>
            </a:r>
          </a:p>
          <a:p>
            <a:pPr marL="342900" lvl="1" indent="0">
              <a:buNone/>
              <a:defRPr/>
            </a:pPr>
            <a:r>
              <a:rPr lang="en-US" altLang="zh-CN" sz="1833" dirty="0">
                <a:ea typeface="宋体" charset="0"/>
                <a:cs typeface="宋体" charset="0"/>
              </a:rPr>
              <a:t>A-10   B-11   C-12  D-13  E-14   F-15</a:t>
            </a:r>
          </a:p>
          <a:p>
            <a:pPr marL="342900" lvl="1" indent="0">
              <a:buNone/>
              <a:defRPr/>
            </a:pPr>
            <a:r>
              <a:rPr lang="en-US" altLang="zh-CN" sz="1833" dirty="0">
                <a:ea typeface="宋体" charset="0"/>
                <a:cs typeface="宋体" charset="0"/>
              </a:rPr>
              <a:t>Hexadecimal digits: {0,1,2,3,4…,9,A,B,C,D,E,F}</a:t>
            </a:r>
          </a:p>
          <a:p>
            <a:pPr marL="0" indent="0">
              <a:buNone/>
              <a:defRPr/>
            </a:pPr>
            <a:endParaRPr lang="en-US" sz="1833" dirty="0"/>
          </a:p>
          <a:p>
            <a:pPr marL="0" indent="0">
              <a:buNone/>
              <a:defRPr/>
            </a:pPr>
            <a:r>
              <a:rPr lang="en-US" altLang="zh-CN" sz="1833" dirty="0">
                <a:ea typeface="宋体" charset="0"/>
                <a:cs typeface="宋体" charset="0"/>
              </a:rPr>
              <a:t>Converting a binary number to a Hex number is relatively easy. Every 4 bit can convert to a Hex.</a:t>
            </a:r>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181054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BE770B8-B6F6-1A48-8DEF-D8D144926D6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0722" name="Content Placeholder 2">
            <a:extLst>
              <a:ext uri="{FF2B5EF4-FFF2-40B4-BE49-F238E27FC236}">
                <a16:creationId xmlns:a16="http://schemas.microsoft.com/office/drawing/2014/main" id="{E82716C6-5A57-A642-A8E2-D707C2473B64}"/>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0723" name="TextBox 3">
            <a:extLst>
              <a:ext uri="{FF2B5EF4-FFF2-40B4-BE49-F238E27FC236}">
                <a16:creationId xmlns:a16="http://schemas.microsoft.com/office/drawing/2014/main" id="{E916F19E-1E33-8F4C-9AEA-F1FBEB8A0E1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0724" name="TextBox 4">
            <a:extLst>
              <a:ext uri="{FF2B5EF4-FFF2-40B4-BE49-F238E27FC236}">
                <a16:creationId xmlns:a16="http://schemas.microsoft.com/office/drawing/2014/main" id="{190FF255-133B-F244-8D67-3C32E8ED1DAC}"/>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0725" name="Picture 5">
            <a:extLst>
              <a:ext uri="{FF2B5EF4-FFF2-40B4-BE49-F238E27FC236}">
                <a16:creationId xmlns:a16="http://schemas.microsoft.com/office/drawing/2014/main" id="{61F5349C-692C-DE47-8B97-391638663E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094" y="1297782"/>
            <a:ext cx="5905500" cy="360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9731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BD382BA-290D-A94B-A7DD-7AEF84D0700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Binary to Hex</a:t>
            </a:r>
          </a:p>
        </p:txBody>
      </p:sp>
      <p:sp>
        <p:nvSpPr>
          <p:cNvPr id="31746" name="Content Placeholder 2">
            <a:extLst>
              <a:ext uri="{FF2B5EF4-FFF2-40B4-BE49-F238E27FC236}">
                <a16:creationId xmlns:a16="http://schemas.microsoft.com/office/drawing/2014/main" id="{DB01B8A7-80D3-AC4B-A4C7-A21B9A07F179}"/>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1747" name="TextBox 3">
            <a:extLst>
              <a:ext uri="{FF2B5EF4-FFF2-40B4-BE49-F238E27FC236}">
                <a16:creationId xmlns:a16="http://schemas.microsoft.com/office/drawing/2014/main" id="{BEFDD7DA-CCC4-1A45-8C2C-DB64ACCCF97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1748" name="TextBox 4">
            <a:extLst>
              <a:ext uri="{FF2B5EF4-FFF2-40B4-BE49-F238E27FC236}">
                <a16:creationId xmlns:a16="http://schemas.microsoft.com/office/drawing/2014/main" id="{9CE4607C-FBBE-F84C-B6D8-785606063D4E}"/>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1749" name="Picture 7" descr="untitled">
            <a:extLst>
              <a:ext uri="{FF2B5EF4-FFF2-40B4-BE49-F238E27FC236}">
                <a16:creationId xmlns:a16="http://schemas.microsoft.com/office/drawing/2014/main" id="{2C560F81-1DA3-DC48-BBF2-81AF5544B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117866"/>
            <a:ext cx="6223000" cy="3854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3651577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F6B3B38-3472-E741-B04E-BCDB92C17E9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Counting</a:t>
            </a:r>
          </a:p>
        </p:txBody>
      </p:sp>
      <p:sp>
        <p:nvSpPr>
          <p:cNvPr id="3" name="Content Placeholder 2">
            <a:extLst>
              <a:ext uri="{FF2B5EF4-FFF2-40B4-BE49-F238E27FC236}">
                <a16:creationId xmlns:a16="http://schemas.microsoft.com/office/drawing/2014/main" id="{BB84A3DF-3845-E44E-BE23-31EA988FAEBB}"/>
              </a:ext>
            </a:extLst>
          </p:cNvPr>
          <p:cNvSpPr>
            <a:spLocks noGrp="1" noChangeArrowheads="1"/>
          </p:cNvSpPr>
          <p:nvPr>
            <p:ph idx="1"/>
          </p:nvPr>
        </p:nvSpPr>
        <p:spPr/>
        <p:txBody>
          <a:bodyPr/>
          <a:lstStyle/>
          <a:p>
            <a:pPr marL="0" indent="0">
              <a:buNone/>
            </a:pPr>
            <a:r>
              <a:rPr lang="en-US" altLang="zh-CN" sz="1833" dirty="0">
                <a:ea typeface="宋体" panose="02010600030101010101" pitchFamily="2" charset="-122"/>
              </a:rPr>
              <a:t>Let’s count in Base 10. </a:t>
            </a:r>
          </a:p>
          <a:p>
            <a:pPr marL="0" indent="0">
              <a:buNone/>
            </a:pPr>
            <a:r>
              <a:rPr lang="en-US" altLang="zh-CN" sz="1833" dirty="0">
                <a:ea typeface="宋体" panose="02010600030101010101" pitchFamily="2" charset="-122"/>
              </a:rPr>
              <a:t>0,1,2,3,4,5,6,7,8,9,__,___,…,18,19,__,__. </a:t>
            </a:r>
          </a:p>
          <a:p>
            <a:pPr marL="0" indent="0">
              <a:buNone/>
            </a:pPr>
            <a:r>
              <a:rPr lang="en-US" altLang="zh-CN" sz="1833" dirty="0">
                <a:ea typeface="宋体" panose="02010600030101010101" pitchFamily="2" charset="-122"/>
              </a:rPr>
              <a:t>Answer: 10,11…..,20,21. Good job!</a:t>
            </a:r>
          </a:p>
          <a:p>
            <a:pPr marL="0" indent="0"/>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count in Base 5.</a:t>
            </a:r>
          </a:p>
          <a:p>
            <a:pPr marL="0" indent="0">
              <a:buNone/>
            </a:pPr>
            <a:r>
              <a:rPr lang="en-US" altLang="en-US" sz="1833" dirty="0">
                <a:ea typeface="ＭＳ Ｐゴシック" panose="020B0600070205080204" pitchFamily="34" charset="-128"/>
              </a:rPr>
              <a:t>0,1,2,3,4,__,__,__,__,__,___.</a:t>
            </a:r>
          </a:p>
          <a:p>
            <a:pPr marL="0" indent="0">
              <a:buNone/>
            </a:pPr>
            <a:r>
              <a:rPr lang="en-US" altLang="en-US" sz="1833" dirty="0">
                <a:ea typeface="ＭＳ Ｐゴシック" panose="020B0600070205080204" pitchFamily="34" charset="-128"/>
              </a:rPr>
              <a:t>Answer:10,11,12,13,14,20.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keep going!</a:t>
            </a:r>
          </a:p>
          <a:p>
            <a:pPr marL="0" indent="0">
              <a:buNone/>
            </a:pPr>
            <a:r>
              <a:rPr lang="en-US" altLang="en-US" sz="1833" dirty="0">
                <a:ea typeface="ＭＳ Ｐゴシック" panose="020B0600070205080204" pitchFamily="34" charset="-128"/>
              </a:rPr>
              <a:t>40,41,42,43,44,___,___,___.</a:t>
            </a:r>
          </a:p>
          <a:p>
            <a:pPr marL="0" indent="0">
              <a:buNone/>
            </a:pPr>
            <a:r>
              <a:rPr lang="en-US" altLang="en-US" sz="1833" dirty="0">
                <a:ea typeface="ＭＳ Ｐゴシック" panose="020B0600070205080204" pitchFamily="34" charset="-128"/>
              </a:rPr>
              <a:t>Answer:100,101,102.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356056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158631" y="179462"/>
            <a:ext cx="7886700" cy="605602"/>
          </a:xfrm>
        </p:spPr>
        <p:txBody>
          <a:bodyPr/>
          <a:lstStyle/>
          <a:p>
            <a:pPr eaLnBrk="1" hangingPunct="1"/>
            <a:r>
              <a:rPr lang="en-US" altLang="en-US" dirty="0">
                <a:ea typeface="ＭＳ Ｐゴシック" panose="020B0600070205080204" pitchFamily="34" charset="-128"/>
              </a:rPr>
              <a:t>Abstraction</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b="1" dirty="0"/>
              <a:t>Abstraction</a:t>
            </a:r>
            <a:r>
              <a:rPr lang="en-US" i="1" dirty="0"/>
              <a:t> </a:t>
            </a:r>
            <a:r>
              <a:rPr lang="en-US" dirty="0"/>
              <a:t>is the process of reducing complexity by focusing on the main idea.</a:t>
            </a:r>
            <a:br>
              <a:rPr lang="en-US" dirty="0"/>
            </a:br>
            <a:endParaRPr lang="en-US" dirty="0"/>
          </a:p>
          <a:p>
            <a:pPr marL="0" indent="0">
              <a:buNone/>
            </a:pPr>
            <a:r>
              <a:rPr lang="en-US" dirty="0"/>
              <a:t>By hiding details irrelevant to the question at hand and bringing together related and useful details, abstraction reduces complexity and allows one to focus on the idea. </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One type of abstraction we saw was </a:t>
            </a:r>
            <a:r>
              <a:rPr lang="en-US" sz="2000" b="1" dirty="0">
                <a:latin typeface="Gill Sans MT" panose="020B0502020104020203" pitchFamily="34" charset="77"/>
              </a:rPr>
              <a:t>procedural abstraction</a:t>
            </a:r>
            <a:r>
              <a:rPr lang="en-US" sz="2000" dirty="0">
                <a:latin typeface="Gill Sans MT" panose="020B0502020104020203" pitchFamily="34" charset="77"/>
              </a:rPr>
              <a:t>, which provides a name for a procedure(function) and allows it to be used only knowing what it does, not how it does it.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sz="1800" b="1" dirty="0">
                <a:latin typeface="INCONSOLATA" panose="020B0609030003000000" pitchFamily="49" charset="77"/>
              </a:rPr>
              <a:t>import random</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random.randrange</a:t>
            </a:r>
            <a:r>
              <a:rPr lang="en-US" sz="1800" b="1" dirty="0">
                <a:latin typeface="INCONSOLATA" panose="020B0609030003000000" pitchFamily="49" charset="77"/>
              </a:rPr>
              <a:t>(10)) </a:t>
            </a:r>
            <a:r>
              <a:rPr lang="en-US" sz="1800" b="1" dirty="0">
                <a:solidFill>
                  <a:schemeClr val="accent6"/>
                </a:solidFill>
                <a:latin typeface="INCONSOLATA" panose="020B0609030003000000" pitchFamily="49" charset="77"/>
              </a:rPr>
              <a:t># random number from 0 - 9</a:t>
            </a:r>
          </a:p>
          <a:p>
            <a:pPr marL="0" indent="0">
              <a:buNone/>
            </a:pPr>
            <a:endParaRPr lang="en-US" sz="1800" b="1" dirty="0">
              <a:latin typeface="INCONSOLATA" panose="020B0609030003000000" pitchFamily="49" charset="77"/>
            </a:endParaRPr>
          </a:p>
          <a:p>
            <a:pPr marL="0" indent="0">
              <a:buNone/>
            </a:pPr>
            <a:r>
              <a:rPr lang="en-US" sz="1800" dirty="0">
                <a:latin typeface="Gill Sans MT" panose="020B0502020104020203" pitchFamily="34" charset="77"/>
              </a:rPr>
              <a:t>We don't need to know how the </a:t>
            </a:r>
            <a:r>
              <a:rPr lang="en-US" sz="1800" dirty="0" err="1">
                <a:latin typeface="Gill Sans MT" panose="020B0502020104020203" pitchFamily="34" charset="77"/>
              </a:rPr>
              <a:t>randrange</a:t>
            </a:r>
            <a:r>
              <a:rPr lang="en-US" sz="1800" dirty="0">
                <a:latin typeface="Gill Sans MT" panose="020B0502020104020203" pitchFamily="34" charset="77"/>
              </a:rPr>
              <a:t>() function is implemented to be able use it. </a:t>
            </a:r>
            <a:endParaRPr lang="en-US" sz="18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6836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E07AFA2-897D-1246-9C8B-446B67E7BFE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Quick Quiz</a:t>
            </a:r>
          </a:p>
        </p:txBody>
      </p:sp>
      <p:sp>
        <p:nvSpPr>
          <p:cNvPr id="3" name="Content Placeholder 2">
            <a:extLst>
              <a:ext uri="{FF2B5EF4-FFF2-40B4-BE49-F238E27FC236}">
                <a16:creationId xmlns:a16="http://schemas.microsoft.com/office/drawing/2014/main" id="{E82DB29A-E2B2-8646-BD98-C234E64E220A}"/>
              </a:ext>
            </a:extLst>
          </p:cNvPr>
          <p:cNvSpPr>
            <a:spLocks noGrp="1" noChangeArrowheads="1"/>
          </p:cNvSpPr>
          <p:nvPr>
            <p:ph idx="1"/>
          </p:nvPr>
        </p:nvSpPr>
        <p:spPr/>
        <p:txBody>
          <a:bodyPr/>
          <a:lstStyle/>
          <a:p>
            <a:pPr marL="0" indent="0">
              <a:buNone/>
            </a:pPr>
            <a:r>
              <a:rPr lang="en-US" altLang="en-US" sz="1833">
                <a:ea typeface="ＭＳ Ｐゴシック" panose="020B0600070205080204" pitchFamily="34" charset="-128"/>
              </a:rPr>
              <a:t>What’s the answer in base 8?</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What’s the answer in base 5?</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What’s the answer in base 12?</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4819" name="TextBox 3">
            <a:extLst>
              <a:ext uri="{FF2B5EF4-FFF2-40B4-BE49-F238E27FC236}">
                <a16:creationId xmlns:a16="http://schemas.microsoft.com/office/drawing/2014/main" id="{92815AD9-AD33-094E-AA7A-49E41FA7C40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 name="Picture 3">
            <a:extLst>
              <a:ext uri="{FF2B5EF4-FFF2-40B4-BE49-F238E27FC236}">
                <a16:creationId xmlns:a16="http://schemas.microsoft.com/office/drawing/2014/main" id="{FDC9B311-9DA7-9948-8004-00E508A39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1324" y="1957917"/>
            <a:ext cx="1467114" cy="4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DCFC96C-D965-244F-9EDF-23EC6C1A18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511" y="2017449"/>
            <a:ext cx="508000"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DC6C3C4-C8B3-4048-984B-B2480C8C31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1792" y="3217334"/>
            <a:ext cx="1320271"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E44BAB4-410B-0B4B-BDAF-22047930EE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11792" y="3217334"/>
            <a:ext cx="1664229"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699A654-DBFF-8E42-9025-0BD47A3552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52261" y="4298157"/>
            <a:ext cx="1439333" cy="32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3581F40A-57CF-324D-91E0-064EA307AAA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11792" y="4298157"/>
            <a:ext cx="1813719" cy="2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4326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45A1ECB0-3872-DA48-8755-B55DCCF62586}"/>
              </a:ext>
            </a:extLst>
          </p:cNvPr>
          <p:cNvSpPr>
            <a:spLocks noGrp="1" noChangeArrowheads="1"/>
          </p:cNvSpPr>
          <p:nvPr>
            <p:ph type="title"/>
          </p:nvPr>
        </p:nvSpPr>
        <p:spPr/>
        <p:txBody>
          <a:bodyPr/>
          <a:lstStyle/>
          <a:p>
            <a:pPr eaLnBrk="1" hangingPunct="1"/>
            <a:endParaRPr lang="en-US" altLang="en-US">
              <a:ea typeface="ＭＳ Ｐゴシック" panose="020B0600070205080204" pitchFamily="34" charset="-128"/>
            </a:endParaRPr>
          </a:p>
        </p:txBody>
      </p:sp>
      <p:sp>
        <p:nvSpPr>
          <p:cNvPr id="35842" name="Content Placeholder 2">
            <a:extLst>
              <a:ext uri="{FF2B5EF4-FFF2-40B4-BE49-F238E27FC236}">
                <a16:creationId xmlns:a16="http://schemas.microsoft.com/office/drawing/2014/main" id="{0B0C4E89-D419-8343-A309-ADA122397E36}"/>
              </a:ext>
            </a:extLst>
          </p:cNvPr>
          <p:cNvSpPr>
            <a:spLocks noGrp="1" noChangeArrowheads="1"/>
          </p:cNvSpPr>
          <p:nvPr>
            <p:ph idx="1"/>
          </p:nvPr>
        </p:nvSpPr>
        <p:spPr>
          <a:xfrm>
            <a:off x="343642" y="654456"/>
            <a:ext cx="7886700" cy="362611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lgn="ctr">
              <a:buNone/>
            </a:pPr>
            <a:r>
              <a:rPr lang="en-US" altLang="en-US" sz="3333" b="1" dirty="0">
                <a:latin typeface="Tahoma" panose="020B0604030504040204" pitchFamily="34" charset="0"/>
                <a:ea typeface="ＭＳ Ｐゴシック" panose="020B0600070205080204" pitchFamily="34" charset="-128"/>
              </a:rPr>
              <a:t>Character Encoding</a:t>
            </a: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174920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80DCD7AD-00FD-2F40-91CE-625DA6FD128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Encoding</a:t>
            </a:r>
          </a:p>
        </p:txBody>
      </p:sp>
      <p:sp>
        <p:nvSpPr>
          <p:cNvPr id="3" name="Content Placeholder 2">
            <a:extLst>
              <a:ext uri="{FF2B5EF4-FFF2-40B4-BE49-F238E27FC236}">
                <a16:creationId xmlns:a16="http://schemas.microsoft.com/office/drawing/2014/main" id="{98EB71F4-DBF4-ED4C-9334-B829AAEF3E2C}"/>
              </a:ext>
            </a:extLst>
          </p:cNvPr>
          <p:cNvSpPr>
            <a:spLocks noGrp="1" noChangeArrowheads="1"/>
          </p:cNvSpPr>
          <p:nvPr>
            <p:ph idx="1"/>
          </p:nvPr>
        </p:nvSpPr>
        <p:spPr/>
        <p:txBody>
          <a:bodyPr/>
          <a:lstStyle/>
          <a:p>
            <a:pPr marL="0" indent="0">
              <a:buNone/>
            </a:pPr>
            <a:r>
              <a:rPr lang="en-US" altLang="en-US" sz="1833">
                <a:ea typeface="ＭＳ Ｐゴシック" panose="020B0600070205080204" pitchFamily="34" charset="-128"/>
              </a:rPr>
              <a:t>A computer cannot store “letters” or “pictures”. It can only work with bits(0 or 1). </a:t>
            </a:r>
          </a:p>
          <a:p>
            <a:pPr marL="0" indent="0">
              <a:buNone/>
            </a:pPr>
            <a:r>
              <a:rPr lang="en-US" altLang="en-US" sz="1833">
                <a:ea typeface="ＭＳ Ｐゴシック" panose="020B0600070205080204" pitchFamily="34" charset="-128"/>
              </a:rPr>
              <a:t> </a:t>
            </a:r>
          </a:p>
          <a:p>
            <a:pPr marL="0" indent="0">
              <a:buNone/>
            </a:pPr>
            <a:r>
              <a:rPr lang="en-US" altLang="en-US" sz="1833">
                <a:ea typeface="ＭＳ Ｐゴシック" panose="020B0600070205080204" pitchFamily="34" charset="-128"/>
              </a:rPr>
              <a:t>To represent anything other than bits, we need to rules that will allow us to convert a sequence of bits into letters or pictures. This set of rules is called an </a:t>
            </a:r>
            <a:r>
              <a:rPr lang="en-US" altLang="en-US" sz="1833" b="1">
                <a:ea typeface="ＭＳ Ｐゴシック" panose="020B0600070205080204" pitchFamily="34" charset="-128"/>
              </a:rPr>
              <a:t>encoding scheme</a:t>
            </a:r>
            <a:r>
              <a:rPr lang="en-US" altLang="en-US" sz="1833">
                <a:ea typeface="ＭＳ Ｐゴシック" panose="020B0600070205080204" pitchFamily="34" charset="-128"/>
              </a:rPr>
              <a:t>, or </a:t>
            </a:r>
            <a:r>
              <a:rPr lang="en-US" altLang="en-US" sz="1833" b="1">
                <a:ea typeface="ＭＳ Ｐゴシック" panose="020B0600070205080204" pitchFamily="34" charset="-128"/>
              </a:rPr>
              <a:t>encoding</a:t>
            </a:r>
            <a:r>
              <a:rPr lang="en-US" altLang="en-US" sz="1833">
                <a:ea typeface="ＭＳ Ｐゴシック" panose="020B0600070205080204" pitchFamily="34" charset="-128"/>
              </a:rPr>
              <a:t> for short. For example,</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36867" name="TextBox 3">
            <a:extLst>
              <a:ext uri="{FF2B5EF4-FFF2-40B4-BE49-F238E27FC236}">
                <a16:creationId xmlns:a16="http://schemas.microsoft.com/office/drawing/2014/main" id="{F9AFE31C-2C57-454D-932A-41EDD0068E4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4820" name="Picture 3">
            <a:extLst>
              <a:ext uri="{FF2B5EF4-FFF2-40B4-BE49-F238E27FC236}">
                <a16:creationId xmlns:a16="http://schemas.microsoft.com/office/drawing/2014/main" id="{88DD05B8-5A7A-0F4F-AC0A-AB11673ED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1375" y="3817938"/>
            <a:ext cx="4508500" cy="8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355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C0AD5A21-66FE-7540-9D25-3C7BDE5AB78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Homework</a:t>
            </a:r>
          </a:p>
        </p:txBody>
      </p:sp>
      <p:sp>
        <p:nvSpPr>
          <p:cNvPr id="3" name="Content Placeholder 2">
            <a:extLst>
              <a:ext uri="{FF2B5EF4-FFF2-40B4-BE49-F238E27FC236}">
                <a16:creationId xmlns:a16="http://schemas.microsoft.com/office/drawing/2014/main" id="{4213F693-710A-A34B-8BA8-AF2EE315F4BD}"/>
              </a:ext>
            </a:extLst>
          </p:cNvPr>
          <p:cNvSpPr>
            <a:spLocks noGrp="1"/>
          </p:cNvSpPr>
          <p:nvPr>
            <p:ph idx="1"/>
          </p:nvPr>
        </p:nvSpPr>
        <p:spPr>
          <a:xfrm>
            <a:off x="1143000" y="1333500"/>
            <a:ext cx="6848740" cy="3984625"/>
          </a:xfrm>
        </p:spPr>
        <p:txBody>
          <a:bodyPr/>
          <a:lstStyle/>
          <a:p>
            <a:pPr marL="0" indent="0">
              <a:buNone/>
              <a:defRPr/>
            </a:pPr>
            <a:endParaRPr lang="en-US" sz="2000" dirty="0">
              <a:latin typeface="Gill Sans MT" panose="020B0502020104020203" pitchFamily="34" charset="77"/>
              <a:cs typeface="Tahoma"/>
            </a:endParaRPr>
          </a:p>
          <a:p>
            <a:pPr marL="0" indent="0">
              <a:buNone/>
              <a:defRPr/>
            </a:pPr>
            <a:endParaRPr lang="en-US" sz="1833" dirty="0">
              <a:latin typeface="Gill Sans MT" panose="020B0502020104020203" pitchFamily="34" charset="77"/>
              <a:cs typeface="Tahoma"/>
            </a:endParaRPr>
          </a:p>
          <a:p>
            <a:pPr marL="0" indent="0">
              <a:buNone/>
              <a:defRPr/>
            </a:pPr>
            <a:endParaRPr lang="en-US" sz="1833" dirty="0">
              <a:latin typeface="Gill Sans MT" panose="020B0502020104020203" pitchFamily="34" charset="77"/>
              <a:cs typeface="Tahoma"/>
            </a:endParaRPr>
          </a:p>
          <a:p>
            <a:pPr marL="0" indent="0">
              <a:buNone/>
              <a:defRPr/>
            </a:pPr>
            <a:endParaRPr lang="en-US" sz="1833" dirty="0">
              <a:latin typeface="Gill Sans MT" panose="020B0502020104020203" pitchFamily="34" charset="77"/>
              <a:cs typeface="Tahoma"/>
            </a:endParaRPr>
          </a:p>
          <a:p>
            <a:pPr marL="380985" indent="-380985">
              <a:buFontTx/>
              <a:buAutoNum type="arabicParenR"/>
              <a:defRPr/>
            </a:pPr>
            <a:r>
              <a:rPr lang="en-US" sz="1833" dirty="0">
                <a:latin typeface="Gill Sans MT" panose="020B0502020104020203" pitchFamily="34" charset="77"/>
                <a:cs typeface="Tahoma"/>
              </a:rPr>
              <a:t>Read and reread these lecture notes. </a:t>
            </a:r>
          </a:p>
          <a:p>
            <a:pPr marL="380985" indent="-380985">
              <a:buFontTx/>
              <a:buAutoNum type="arabicParenR"/>
              <a:defRPr/>
            </a:pPr>
            <a:r>
              <a:rPr lang="en-US" sz="1833" dirty="0">
                <a:latin typeface="Gill Sans MT" panose="020B0502020104020203" pitchFamily="34" charset="77"/>
                <a:cs typeface="Tahoma"/>
              </a:rPr>
              <a:t>Do the problem set. </a:t>
            </a:r>
          </a:p>
        </p:txBody>
      </p:sp>
    </p:spTree>
    <p:extLst>
      <p:ext uri="{BB962C8B-B14F-4D97-AF65-F5344CB8AC3E}">
        <p14:creationId xmlns:p14="http://schemas.microsoft.com/office/powerpoint/2010/main" val="1758448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4EF925E-10C6-394F-AB0C-F09871E99CC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55298" name="Content Placeholder 2">
            <a:extLst>
              <a:ext uri="{FF2B5EF4-FFF2-40B4-BE49-F238E27FC236}">
                <a16:creationId xmlns:a16="http://schemas.microsoft.com/office/drawing/2014/main" id="{4AA38F8C-E2AA-EA4D-A486-FA2F457B38F7}"/>
              </a:ext>
            </a:extLst>
          </p:cNvPr>
          <p:cNvSpPr>
            <a:spLocks noGrp="1" noChangeArrowheads="1"/>
          </p:cNvSpPr>
          <p:nvPr>
            <p:ph idx="1"/>
          </p:nvPr>
        </p:nvSpPr>
        <p:spPr>
          <a:xfrm>
            <a:off x="290557" y="1128046"/>
            <a:ext cx="8588523" cy="4190080"/>
          </a:xfrm>
        </p:spPr>
        <p:txBody>
          <a:bodyPr>
            <a:normAutofit/>
          </a:bodyPr>
          <a:lstStyle/>
          <a:p>
            <a:pPr marL="0" indent="0">
              <a:buNone/>
            </a:pPr>
            <a:endParaRPr lang="en-US" altLang="en-US" sz="18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Gill Sans MT" panose="020B0502020104020203" pitchFamily="34" charset="77"/>
                <a:ea typeface="ＭＳ Ｐゴシック" panose="020B0600070205080204" pitchFamily="34" charset="-128"/>
              </a:rPr>
              <a:t>1) What Every Programmer Absolutely, Positively Needs To Know About Encodings And Character Sets To Work With Text, by David </a:t>
            </a:r>
            <a:r>
              <a:rPr lang="en-US" altLang="en-US" sz="1800" dirty="0" err="1">
                <a:latin typeface="Gill Sans MT" panose="020B0502020104020203" pitchFamily="34" charset="77"/>
                <a:ea typeface="ＭＳ Ｐゴシック" panose="020B0600070205080204" pitchFamily="34" charset="-128"/>
              </a:rPr>
              <a:t>Zentgraf</a:t>
            </a:r>
            <a:r>
              <a:rPr lang="en-US" altLang="en-US" sz="1800" dirty="0">
                <a:latin typeface="Gill Sans MT" panose="020B0502020104020203" pitchFamily="34" charset="77"/>
                <a:ea typeface="ＭＳ Ｐゴシック" panose="020B0600070205080204" pitchFamily="34" charset="-128"/>
              </a:rPr>
              <a:t>. </a:t>
            </a:r>
            <a:r>
              <a:rPr lang="en-US" altLang="en-US" sz="1800" dirty="0">
                <a:latin typeface="Gill Sans MT" panose="020B0502020104020203" pitchFamily="34" charset="77"/>
                <a:ea typeface="ＭＳ Ｐゴシック" panose="020B0600070205080204" pitchFamily="34" charset="-128"/>
                <a:hlinkClick r:id="rId2"/>
              </a:rPr>
              <a:t>http://kunststube.net/encoding/</a:t>
            </a:r>
            <a:endParaRPr lang="en-US" altLang="en-US" sz="1800" dirty="0">
              <a:latin typeface="Gill Sans MT" panose="020B0502020104020203" pitchFamily="34" charset="77"/>
              <a:ea typeface="ＭＳ Ｐゴシック" panose="020B0600070205080204" pitchFamily="34" charset="-128"/>
            </a:endParaRPr>
          </a:p>
          <a:p>
            <a:pPr marL="0" indent="0">
              <a:buNone/>
            </a:pPr>
            <a:endParaRPr lang="en-US" altLang="en-US" sz="18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Gill Sans MT" panose="020B0502020104020203" pitchFamily="34" charset="77"/>
                <a:ea typeface="ＭＳ Ｐゴシック" panose="020B0600070205080204" pitchFamily="34" charset="-128"/>
              </a:rPr>
              <a:t>2) Part of this lecture is taken from a lecture from an </a:t>
            </a:r>
            <a:r>
              <a:rPr lang="en-US" altLang="en-US" sz="1800" dirty="0" err="1">
                <a:latin typeface="Gill Sans MT" panose="020B0502020104020203" pitchFamily="34" charset="77"/>
                <a:ea typeface="ＭＳ Ｐゴシック" panose="020B0600070205080204" pitchFamily="34" charset="-128"/>
              </a:rPr>
              <a:t>OpenCourseWare</a:t>
            </a:r>
            <a:r>
              <a:rPr lang="en-US" altLang="en-US" sz="1800" dirty="0">
                <a:latin typeface="Gill Sans MT" panose="020B0502020104020203" pitchFamily="34" charset="77"/>
                <a:ea typeface="ＭＳ Ｐゴシック" panose="020B0600070205080204" pitchFamily="34" charset="-128"/>
              </a:rPr>
              <a:t> course below.</a:t>
            </a:r>
          </a:p>
          <a:p>
            <a:pPr marL="0" indent="0">
              <a:buNone/>
            </a:pPr>
            <a:r>
              <a:rPr lang="en-US" altLang="en-US" sz="1800" dirty="0">
                <a:latin typeface="Gill Sans MT" panose="020B0502020104020203" pitchFamily="34" charset="77"/>
                <a:ea typeface="ＭＳ Ｐゴシック" panose="020B0600070205080204" pitchFamily="34" charset="-128"/>
              </a:rPr>
              <a:t>Computer Science E-1 at Harvard Extension School</a:t>
            </a:r>
          </a:p>
          <a:p>
            <a:pPr marL="0" indent="0">
              <a:buNone/>
            </a:pPr>
            <a:r>
              <a:rPr lang="en-US" altLang="en-US" sz="1800" dirty="0">
                <a:latin typeface="Gill Sans MT" panose="020B0502020104020203" pitchFamily="34" charset="77"/>
                <a:ea typeface="ＭＳ Ｐゴシック" panose="020B0600070205080204" pitchFamily="34" charset="-128"/>
              </a:rPr>
              <a:t>Understanding Computers and the Internet</a:t>
            </a:r>
          </a:p>
          <a:p>
            <a:pPr marL="0" indent="0">
              <a:buNone/>
            </a:pPr>
            <a:r>
              <a:rPr lang="en-US" altLang="en-US" sz="1800" dirty="0">
                <a:latin typeface="Gill Sans MT" panose="020B0502020104020203" pitchFamily="34" charset="77"/>
                <a:ea typeface="ＭＳ Ｐゴシック" panose="020B0600070205080204" pitchFamily="34" charset="-128"/>
              </a:rPr>
              <a:t>by Tommy </a:t>
            </a:r>
            <a:r>
              <a:rPr lang="en-US" altLang="en-US" sz="1800" dirty="0" err="1">
                <a:latin typeface="Gill Sans MT" panose="020B0502020104020203" pitchFamily="34" charset="77"/>
                <a:ea typeface="ＭＳ Ｐゴシック" panose="020B0600070205080204" pitchFamily="34" charset="-128"/>
              </a:rPr>
              <a:t>MacWilliam</a:t>
            </a:r>
            <a:r>
              <a:rPr lang="en-US" altLang="en-US" sz="1800" dirty="0">
                <a:latin typeface="Gill Sans MT" panose="020B0502020104020203" pitchFamily="34" charset="77"/>
                <a:ea typeface="ＭＳ Ｐゴシック" panose="020B0600070205080204" pitchFamily="34" charset="-128"/>
              </a:rPr>
              <a:t>.</a:t>
            </a:r>
          </a:p>
        </p:txBody>
      </p:sp>
    </p:spTree>
    <p:extLst>
      <p:ext uri="{BB962C8B-B14F-4D97-AF65-F5344CB8AC3E}">
        <p14:creationId xmlns:p14="http://schemas.microsoft.com/office/powerpoint/2010/main" val="1270247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dirty="0"/>
              <a:t>Bits are grouped to represent abstractions. These abstractions include, but are not limited to, numbers, characters, and color. </a:t>
            </a:r>
          </a:p>
          <a:p>
            <a:pPr marL="0" indent="0">
              <a:buNone/>
            </a:pPr>
            <a:endParaRPr lang="en-US" sz="2000" dirty="0"/>
          </a:p>
          <a:p>
            <a:pPr marL="0" indent="0">
              <a:buNone/>
            </a:pPr>
            <a:r>
              <a:rPr lang="en-US" sz="2000" dirty="0"/>
              <a:t>Sequences of 0's and 1's represent a string of characters, a numeric grade and a color below. The color example is done using Processing. </a:t>
            </a:r>
          </a:p>
          <a:p>
            <a:pPr marL="0" indent="0">
              <a:buNone/>
            </a:pPr>
            <a:endParaRPr lang="en-US" sz="2000" dirty="0"/>
          </a:p>
          <a:p>
            <a:pPr marL="0" indent="0">
              <a:buNone/>
            </a:pPr>
            <a:r>
              <a:rPr lang="en-US" altLang="en-US" sz="2000" b="1" dirty="0">
                <a:latin typeface="INCONSOLATA" panose="020B0609030003000000" pitchFamily="49" charset="77"/>
                <a:ea typeface="ＭＳ Ｐゴシック" panose="020B0600070205080204" pitchFamily="34" charset="-128"/>
              </a:rPr>
              <a:t>name = "Mike Smith"	</a:t>
            </a:r>
          </a:p>
          <a:p>
            <a:pPr marL="0" indent="0">
              <a:buNone/>
            </a:pPr>
            <a:r>
              <a:rPr lang="en-US" sz="2000" b="1" dirty="0">
                <a:latin typeface="INCONSOLATA" panose="020B0609030003000000" pitchFamily="49" charset="77"/>
              </a:rPr>
              <a:t>grade = 87</a:t>
            </a:r>
          </a:p>
          <a:p>
            <a:pPr marL="0" indent="0">
              <a:buNone/>
            </a:pPr>
            <a:r>
              <a:rPr lang="en-US" sz="2000" b="1" dirty="0">
                <a:latin typeface="INCONSOLATA" panose="020B0609030003000000" pitchFamily="49" charset="77"/>
              </a:rPr>
              <a:t>c = color(255, 123, 110)		</a:t>
            </a:r>
          </a:p>
          <a:p>
            <a:pPr marL="0" indent="0">
              <a:buNone/>
            </a:pPr>
            <a:r>
              <a:rPr lang="en-US" sz="2000" b="1" dirty="0">
                <a:latin typeface="INCONSOLATA" panose="020B0609030003000000" pitchFamily="49" charset="77"/>
              </a:rPr>
              <a:t>fill(c);</a:t>
            </a:r>
          </a:p>
          <a:p>
            <a:pPr marL="0" indent="0">
              <a:buNone/>
            </a:pPr>
            <a:r>
              <a:rPr lang="en-US" sz="2000" b="1" dirty="0">
                <a:latin typeface="INCONSOLATA" panose="020B0609030003000000" pitchFamily="49" charset="77"/>
              </a:rPr>
              <a:t>ellipse(250, 80, 100, 100)</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4</a:t>
            </a:fld>
            <a:endParaRPr lang="en-US" dirty="0"/>
          </a:p>
        </p:txBody>
      </p:sp>
      <p:pic>
        <p:nvPicPr>
          <p:cNvPr id="3" name="Picture 2">
            <a:extLst>
              <a:ext uri="{FF2B5EF4-FFF2-40B4-BE49-F238E27FC236}">
                <a16:creationId xmlns:a16="http://schemas.microsoft.com/office/drawing/2014/main" id="{88E06D57-59AD-D342-BCB1-54EACBEAB164}"/>
              </a:ext>
            </a:extLst>
          </p:cNvPr>
          <p:cNvPicPr>
            <a:picLocks noChangeAspect="1"/>
          </p:cNvPicPr>
          <p:nvPr/>
        </p:nvPicPr>
        <p:blipFill>
          <a:blip r:embed="rId2"/>
          <a:stretch>
            <a:fillRect/>
          </a:stretch>
        </p:blipFill>
        <p:spPr>
          <a:xfrm>
            <a:off x="6741048" y="3192595"/>
            <a:ext cx="2095500" cy="1701800"/>
          </a:xfrm>
          <a:prstGeom prst="rect">
            <a:avLst/>
          </a:prstGeom>
        </p:spPr>
      </p:pic>
    </p:spTree>
    <p:extLst>
      <p:ext uri="{BB962C8B-B14F-4D97-AF65-F5344CB8AC3E}">
        <p14:creationId xmlns:p14="http://schemas.microsoft.com/office/powerpoint/2010/main" val="8906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80DCD7AD-00FD-2F40-91CE-625DA6FD1285}"/>
              </a:ext>
            </a:extLst>
          </p:cNvPr>
          <p:cNvSpPr>
            <a:spLocks noGrp="1" noChangeArrowheads="1"/>
          </p:cNvSpPr>
          <p:nvPr>
            <p:ph type="title"/>
          </p:nvPr>
        </p:nvSpPr>
        <p:spPr>
          <a:xfrm>
            <a:off x="133402" y="247638"/>
            <a:ext cx="7886700" cy="639786"/>
          </a:xfrm>
        </p:spPr>
        <p:txBody>
          <a:bodyPr/>
          <a:lstStyle/>
          <a:p>
            <a:pPr eaLnBrk="1" hangingPunct="1"/>
            <a:r>
              <a:rPr lang="en-US" altLang="en-US" dirty="0">
                <a:ea typeface="ＭＳ Ｐゴシック" panose="020B0600070205080204" pitchFamily="34" charset="-128"/>
              </a:rPr>
              <a:t>Encoding</a:t>
            </a:r>
          </a:p>
        </p:txBody>
      </p:sp>
      <p:sp>
        <p:nvSpPr>
          <p:cNvPr id="3" name="Content Placeholder 2">
            <a:extLst>
              <a:ext uri="{FF2B5EF4-FFF2-40B4-BE49-F238E27FC236}">
                <a16:creationId xmlns:a16="http://schemas.microsoft.com/office/drawing/2014/main" id="{98EB71F4-DBF4-ED4C-9334-B829AAEF3E2C}"/>
              </a:ext>
            </a:extLst>
          </p:cNvPr>
          <p:cNvSpPr>
            <a:spLocks noGrp="1" noChangeArrowheads="1"/>
          </p:cNvSpPr>
          <p:nvPr>
            <p:ph idx="1"/>
          </p:nvPr>
        </p:nvSpPr>
        <p:spPr>
          <a:xfrm>
            <a:off x="133402" y="904516"/>
            <a:ext cx="8877196" cy="4579938"/>
          </a:xfrm>
        </p:spPr>
        <p:txBody>
          <a:bodyPr/>
          <a:lstStyle/>
          <a:p>
            <a:pPr marL="0" indent="0">
              <a:buNone/>
            </a:pPr>
            <a:r>
              <a:rPr lang="en-US" altLang="en-US" sz="1833" dirty="0">
                <a:ea typeface="ＭＳ Ｐゴシック" panose="020B0600070205080204" pitchFamily="34" charset="-128"/>
              </a:rPr>
              <a:t>A computer cannot store “letters” or “pictures”. It can only work with bits(0 or 1). </a:t>
            </a:r>
          </a:p>
          <a:p>
            <a:pPr marL="0" indent="0">
              <a:buNone/>
            </a:pPr>
            <a:r>
              <a:rPr lang="en-US" altLang="en-US" sz="1833" dirty="0">
                <a:ea typeface="ＭＳ Ｐゴシック" panose="020B0600070205080204" pitchFamily="34" charset="-128"/>
              </a:rPr>
              <a:t> </a:t>
            </a:r>
          </a:p>
          <a:p>
            <a:pPr marL="0" indent="0">
              <a:buNone/>
            </a:pPr>
            <a:r>
              <a:rPr lang="en-US" altLang="en-US" sz="1833" dirty="0">
                <a:ea typeface="ＭＳ Ｐゴシック" panose="020B0600070205080204" pitchFamily="34" charset="-128"/>
              </a:rPr>
              <a:t>To represent anything other than bits, we need to rules that will allow us to convert a sequence of bits into letters or pictures. This set of rules is called an </a:t>
            </a:r>
            <a:r>
              <a:rPr lang="en-US" altLang="en-US" sz="1833" b="1" dirty="0">
                <a:ea typeface="ＭＳ Ｐゴシック" panose="020B0600070205080204" pitchFamily="34" charset="-128"/>
              </a:rPr>
              <a:t>encoding scheme</a:t>
            </a:r>
            <a:r>
              <a:rPr lang="en-US" altLang="en-US" sz="1833" dirty="0">
                <a:ea typeface="ＭＳ Ｐゴシック" panose="020B0600070205080204" pitchFamily="34" charset="-128"/>
              </a:rPr>
              <a:t>, or </a:t>
            </a:r>
            <a:r>
              <a:rPr lang="en-US" altLang="en-US" sz="1833" b="1" dirty="0">
                <a:ea typeface="ＭＳ Ｐゴシック" panose="020B0600070205080204" pitchFamily="34" charset="-128"/>
              </a:rPr>
              <a:t>encoding</a:t>
            </a:r>
            <a:r>
              <a:rPr lang="en-US" altLang="en-US" sz="1833" dirty="0">
                <a:ea typeface="ＭＳ Ｐゴシック" panose="020B0600070205080204" pitchFamily="34" charset="-128"/>
              </a:rPr>
              <a:t> for short. For example,</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6867" name="TextBox 3">
            <a:extLst>
              <a:ext uri="{FF2B5EF4-FFF2-40B4-BE49-F238E27FC236}">
                <a16:creationId xmlns:a16="http://schemas.microsoft.com/office/drawing/2014/main" id="{F9AFE31C-2C57-454D-932A-41EDD0068E4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4820" name="Picture 3">
            <a:extLst>
              <a:ext uri="{FF2B5EF4-FFF2-40B4-BE49-F238E27FC236}">
                <a16:creationId xmlns:a16="http://schemas.microsoft.com/office/drawing/2014/main" id="{88DD05B8-5A7A-0F4F-AC0A-AB11673ED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3188" y="2852269"/>
            <a:ext cx="4508500" cy="8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9006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ASCII</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226998" y="710528"/>
            <a:ext cx="8690004" cy="4827147"/>
          </a:xfrm>
        </p:spPr>
        <p:txBody>
          <a:bodyPr/>
          <a:lstStyle/>
          <a:p>
            <a:pPr marL="0" indent="0">
              <a:buNone/>
            </a:pPr>
            <a:endParaRPr lang="en-US" altLang="en-US" sz="1833" b="1" dirty="0">
              <a:ea typeface="ＭＳ Ｐゴシック" panose="020B0600070205080204" pitchFamily="34" charset="-128"/>
            </a:endParaRPr>
          </a:p>
          <a:p>
            <a:pPr marL="0" indent="0">
              <a:buNone/>
            </a:pPr>
            <a:r>
              <a:rPr lang="en-US" altLang="en-US" sz="1833" b="1" dirty="0">
                <a:ea typeface="ＭＳ Ｐゴシック" panose="020B0600070205080204" pitchFamily="34" charset="-128"/>
              </a:rPr>
              <a:t>ASCII(American Standard Code for Information Exchange)</a:t>
            </a:r>
            <a:r>
              <a:rPr lang="en-US" altLang="en-US" sz="1833" dirty="0">
                <a:ea typeface="ＭＳ Ｐゴシック" panose="020B0600070205080204" pitchFamily="34" charset="-128"/>
              </a:rPr>
              <a:t> is an encoding scheme that specifies the mapping between bits and characters.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128 characters in the scheme. There are 95 readable characters and 33 values for nonprintable characters like space, tab, and backspace and so on.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readable characters include a-z, A-Z, 0-9 and punctuation.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In ASCII, 65 represents A, 66 represents B and so on. The numbers are called code points. </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08779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620ED67-6E46-7A46-93AD-3EE39C4B8501}"/>
              </a:ext>
            </a:extLst>
          </p:cNvPr>
          <p:cNvSpPr>
            <a:spLocks noGrp="1" noChangeArrowheads="1"/>
          </p:cNvSpPr>
          <p:nvPr>
            <p:ph type="title"/>
          </p:nvPr>
        </p:nvSpPr>
        <p:spPr>
          <a:xfrm>
            <a:off x="165894" y="133369"/>
            <a:ext cx="7886700" cy="577099"/>
          </a:xfrm>
        </p:spPr>
        <p:txBody>
          <a:bodyPr/>
          <a:lstStyle/>
          <a:p>
            <a:pPr eaLnBrk="1" hangingPunct="1"/>
            <a:r>
              <a:rPr lang="en-US" altLang="en-US">
                <a:ea typeface="ＭＳ Ｐゴシック" panose="020B0600070205080204" pitchFamily="34" charset="-128"/>
              </a:rPr>
              <a:t>ASCII Sample</a:t>
            </a:r>
          </a:p>
        </p:txBody>
      </p:sp>
      <p:sp>
        <p:nvSpPr>
          <p:cNvPr id="3" name="Content Placeholder 2">
            <a:extLst>
              <a:ext uri="{FF2B5EF4-FFF2-40B4-BE49-F238E27FC236}">
                <a16:creationId xmlns:a16="http://schemas.microsoft.com/office/drawing/2014/main" id="{BB8CCA41-667F-A84D-B02D-127C2C6A9C6F}"/>
              </a:ext>
            </a:extLst>
          </p:cNvPr>
          <p:cNvSpPr>
            <a:spLocks noGrp="1" noChangeArrowheads="1"/>
          </p:cNvSpPr>
          <p:nvPr>
            <p:ph idx="1"/>
          </p:nvPr>
        </p:nvSpPr>
        <p:spPr>
          <a:xfrm>
            <a:off x="165893" y="806609"/>
            <a:ext cx="8849919" cy="4775021"/>
          </a:xfrm>
        </p:spPr>
        <p:txBody>
          <a:bodyPr/>
          <a:lstStyle/>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encode</a:t>
            </a:r>
            <a:r>
              <a:rPr lang="en-US" altLang="en-US" sz="1833" dirty="0">
                <a:ea typeface="ＭＳ Ｐゴシック" panose="020B0600070205080204" pitchFamily="34" charset="-128"/>
              </a:rPr>
              <a:t> something in ASCII, </a:t>
            </a:r>
          </a:p>
          <a:p>
            <a:pPr marL="0" indent="0">
              <a:buNone/>
            </a:pPr>
            <a:r>
              <a:rPr lang="en-US" altLang="en-US" sz="1833" dirty="0">
                <a:ea typeface="ＭＳ Ｐゴシック" panose="020B0600070205080204" pitchFamily="34" charset="-128"/>
              </a:rPr>
              <a:t>follow the table from right to left, </a:t>
            </a:r>
          </a:p>
          <a:p>
            <a:pPr marL="0" indent="0">
              <a:buNone/>
            </a:pPr>
            <a:r>
              <a:rPr lang="en-US" altLang="en-US" sz="1833" dirty="0">
                <a:ea typeface="ＭＳ Ｐゴシック" panose="020B0600070205080204" pitchFamily="34" charset="-128"/>
              </a:rPr>
              <a:t>substituting letters for bits.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decode</a:t>
            </a:r>
            <a:r>
              <a:rPr lang="en-US" altLang="en-US" sz="1833" dirty="0">
                <a:ea typeface="ＭＳ Ｐゴシック" panose="020B0600070205080204" pitchFamily="34" charset="-128"/>
              </a:rPr>
              <a:t> a string of bits into </a:t>
            </a:r>
          </a:p>
          <a:p>
            <a:pPr marL="0" indent="0">
              <a:buNone/>
            </a:pPr>
            <a:r>
              <a:rPr lang="en-US" altLang="en-US" sz="1833" dirty="0">
                <a:ea typeface="ＭＳ Ｐゴシック" panose="020B0600070205080204" pitchFamily="34" charset="-128"/>
              </a:rPr>
              <a:t>human readable characters, follow </a:t>
            </a:r>
          </a:p>
          <a:p>
            <a:pPr marL="0" indent="0">
              <a:buNone/>
            </a:pPr>
            <a:r>
              <a:rPr lang="en-US" altLang="en-US" sz="1833" dirty="0">
                <a:ea typeface="ＭＳ Ｐゴシック" panose="020B0600070205080204" pitchFamily="34" charset="-128"/>
              </a:rPr>
              <a:t>the table from left to right, substituting</a:t>
            </a:r>
          </a:p>
          <a:p>
            <a:pPr marL="0" indent="0">
              <a:buNone/>
            </a:pPr>
            <a:r>
              <a:rPr lang="en-US" altLang="en-US" sz="1833" dirty="0">
                <a:ea typeface="ＭＳ Ｐゴシック" panose="020B0600070205080204" pitchFamily="34" charset="-128"/>
              </a:rPr>
              <a:t>bits for letters.</a:t>
            </a:r>
          </a:p>
        </p:txBody>
      </p:sp>
      <p:sp>
        <p:nvSpPr>
          <p:cNvPr id="38915" name="TextBox 3">
            <a:extLst>
              <a:ext uri="{FF2B5EF4-FFF2-40B4-BE49-F238E27FC236}">
                <a16:creationId xmlns:a16="http://schemas.microsoft.com/office/drawing/2014/main" id="{5A83FC30-363A-F44A-A960-56946EB1886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8916" name="Picture 3">
            <a:extLst>
              <a:ext uri="{FF2B5EF4-FFF2-40B4-BE49-F238E27FC236}">
                <a16:creationId xmlns:a16="http://schemas.microsoft.com/office/drawing/2014/main" id="{BBEB7BEA-C910-F148-A998-2A272DBB5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7146" y="974405"/>
            <a:ext cx="2879990" cy="322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F95E1657-42A9-DC49-AFC7-6462A6CBC043}"/>
              </a:ext>
            </a:extLst>
          </p:cNvPr>
          <p:cNvCxnSpPr>
            <a:cxnSpLocks/>
          </p:cNvCxnSpPr>
          <p:nvPr/>
        </p:nvCxnSpPr>
        <p:spPr>
          <a:xfrm>
            <a:off x="5886206" y="4297140"/>
            <a:ext cx="1281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12779A-B12E-0448-BF0F-7347D8303363}"/>
              </a:ext>
            </a:extLst>
          </p:cNvPr>
          <p:cNvSpPr txBox="1"/>
          <p:nvPr/>
        </p:nvSpPr>
        <p:spPr>
          <a:xfrm>
            <a:off x="6053292" y="4328425"/>
            <a:ext cx="947695" cy="400110"/>
          </a:xfrm>
          <a:prstGeom prst="rect">
            <a:avLst/>
          </a:prstGeom>
          <a:noFill/>
        </p:spPr>
        <p:txBody>
          <a:bodyPr wrap="none" rtlCol="0">
            <a:spAutoFit/>
          </a:bodyPr>
          <a:lstStyle/>
          <a:p>
            <a:r>
              <a:rPr lang="en-US" sz="2000" dirty="0">
                <a:solidFill>
                  <a:srgbClr val="FF0000"/>
                </a:solidFill>
              </a:rPr>
              <a:t>decode</a:t>
            </a:r>
          </a:p>
        </p:txBody>
      </p:sp>
      <p:cxnSp>
        <p:nvCxnSpPr>
          <p:cNvPr id="10" name="Straight Arrow Connector 9">
            <a:extLst>
              <a:ext uri="{FF2B5EF4-FFF2-40B4-BE49-F238E27FC236}">
                <a16:creationId xmlns:a16="http://schemas.microsoft.com/office/drawing/2014/main" id="{ABDF95F1-7709-2B48-B322-0972E58D26B3}"/>
              </a:ext>
            </a:extLst>
          </p:cNvPr>
          <p:cNvCxnSpPr>
            <a:cxnSpLocks/>
          </p:cNvCxnSpPr>
          <p:nvPr/>
        </p:nvCxnSpPr>
        <p:spPr>
          <a:xfrm flipH="1">
            <a:off x="6053292" y="813866"/>
            <a:ext cx="121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89A8C8-352A-8644-A4A5-084EFF78A7D2}"/>
              </a:ext>
            </a:extLst>
          </p:cNvPr>
          <p:cNvSpPr txBox="1"/>
          <p:nvPr/>
        </p:nvSpPr>
        <p:spPr>
          <a:xfrm>
            <a:off x="6220380" y="813866"/>
            <a:ext cx="944489" cy="400110"/>
          </a:xfrm>
          <a:prstGeom prst="rect">
            <a:avLst/>
          </a:prstGeom>
          <a:noFill/>
        </p:spPr>
        <p:txBody>
          <a:bodyPr wrap="none" rtlCol="0">
            <a:spAutoFit/>
          </a:bodyPr>
          <a:lstStyle/>
          <a:p>
            <a:r>
              <a:rPr lang="en-US" sz="2000" dirty="0">
                <a:solidFill>
                  <a:srgbClr val="FF0000"/>
                </a:solidFill>
              </a:rPr>
              <a:t>encode</a:t>
            </a:r>
          </a:p>
        </p:txBody>
      </p:sp>
    </p:spTree>
    <p:extLst>
      <p:ext uri="{BB962C8B-B14F-4D97-AF65-F5344CB8AC3E}">
        <p14:creationId xmlns:p14="http://schemas.microsoft.com/office/powerpoint/2010/main" val="144729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8C524C6D-7080-AE45-B989-CF5B895D67C8}"/>
              </a:ext>
            </a:extLst>
          </p:cNvPr>
          <p:cNvSpPr>
            <a:spLocks noGrp="1" noChangeArrowheads="1"/>
          </p:cNvSpPr>
          <p:nvPr>
            <p:ph type="title"/>
          </p:nvPr>
        </p:nvSpPr>
        <p:spPr>
          <a:xfrm>
            <a:off x="133402" y="113471"/>
            <a:ext cx="7886700" cy="554328"/>
          </a:xfrm>
        </p:spPr>
        <p:txBody>
          <a:bodyPr/>
          <a:lstStyle/>
          <a:p>
            <a:pPr eaLnBrk="1" hangingPunct="1"/>
            <a:r>
              <a:rPr lang="en-US" altLang="en-US" dirty="0">
                <a:ea typeface="ＭＳ Ｐゴシック" panose="020B0600070205080204" pitchFamily="34" charset="-128"/>
              </a:rPr>
              <a:t>Other letters?</a:t>
            </a:r>
          </a:p>
        </p:txBody>
      </p:sp>
      <p:sp>
        <p:nvSpPr>
          <p:cNvPr id="3" name="Content Placeholder 2">
            <a:extLst>
              <a:ext uri="{FF2B5EF4-FFF2-40B4-BE49-F238E27FC236}">
                <a16:creationId xmlns:a16="http://schemas.microsoft.com/office/drawing/2014/main" id="{E5E13A60-825E-8F49-94C7-C8A397D6D52E}"/>
              </a:ext>
            </a:extLst>
          </p:cNvPr>
          <p:cNvSpPr>
            <a:spLocks noGrp="1" noChangeArrowheads="1"/>
          </p:cNvSpPr>
          <p:nvPr>
            <p:ph idx="1"/>
          </p:nvPr>
        </p:nvSpPr>
        <p:spPr>
          <a:xfrm>
            <a:off x="133402" y="713801"/>
            <a:ext cx="8800692" cy="4724226"/>
          </a:xfrm>
        </p:spPr>
        <p:txBody>
          <a:bodyPr/>
          <a:lstStyle/>
          <a:p>
            <a:pPr marL="0" indent="0">
              <a:buNone/>
            </a:pPr>
            <a:r>
              <a:rPr lang="en-US" altLang="en-US" sz="1833" dirty="0">
                <a:ea typeface="ＭＳ Ｐゴシック" panose="020B0600070205080204" pitchFamily="34" charset="-128"/>
              </a:rPr>
              <a:t>95 characters can cover English but what about French? Or how do you represent Swedish letters </a:t>
            </a:r>
            <a:r>
              <a:rPr lang="en-US" altLang="en-US" sz="1833" dirty="0" err="1">
                <a:ea typeface="ＭＳ Ｐゴシック" panose="020B0600070205080204" pitchFamily="34" charset="-128"/>
              </a:rPr>
              <a:t>é</a:t>
            </a:r>
            <a:r>
              <a:rPr lang="en-US" altLang="en-US" sz="1833" dirty="0">
                <a:ea typeface="ＭＳ Ｐゴシック" panose="020B0600070205080204" pitchFamily="34" charset="-128"/>
              </a:rPr>
              <a:t>, </a:t>
            </a:r>
            <a:r>
              <a:rPr lang="en-US" altLang="en-US" sz="1833" dirty="0" err="1">
                <a:ea typeface="ＭＳ Ｐゴシック" panose="020B0600070205080204" pitchFamily="34" charset="-128"/>
              </a:rPr>
              <a:t>ß</a:t>
            </a:r>
            <a:r>
              <a:rPr lang="en-US" altLang="en-US" sz="1833" dirty="0">
                <a:ea typeface="ＭＳ Ｐゴシック" panose="020B0600070205080204" pitchFamily="34" charset="-128"/>
              </a:rPr>
              <a:t>, </a:t>
            </a:r>
            <a:r>
              <a:rPr lang="en-US" altLang="en-US" sz="1833" dirty="0" err="1">
                <a:ea typeface="ＭＳ Ｐゴシック" panose="020B0600070205080204" pitchFamily="34" charset="-128"/>
              </a:rPr>
              <a:t>ü</a:t>
            </a:r>
            <a:r>
              <a:rPr lang="en-US" altLang="en-US" sz="1833" dirty="0">
                <a:ea typeface="ＭＳ Ｐゴシック" panose="020B0600070205080204" pitchFamily="34" charset="-128"/>
              </a:rPr>
              <a:t>, </a:t>
            </a:r>
            <a:r>
              <a:rPr lang="en-US" altLang="en-US" sz="1833" dirty="0" err="1">
                <a:ea typeface="ＭＳ Ｐゴシック" panose="020B0600070205080204" pitchFamily="34" charset="-128"/>
              </a:rPr>
              <a:t>ä</a:t>
            </a:r>
            <a:r>
              <a:rPr lang="en-US" altLang="en-US" sz="1833" dirty="0">
                <a:ea typeface="ＭＳ Ｐゴシック" panose="020B0600070205080204" pitchFamily="34" charset="-128"/>
              </a:rPr>
              <a:t>, </a:t>
            </a:r>
            <a:r>
              <a:rPr lang="en-US" altLang="en-US" sz="1833" dirty="0" err="1">
                <a:ea typeface="ＭＳ Ｐゴシック" panose="020B0600070205080204" pitchFamily="34" charset="-128"/>
              </a:rPr>
              <a:t>ö</a:t>
            </a:r>
            <a:r>
              <a:rPr lang="en-US" altLang="en-US" sz="1833" dirty="0">
                <a:ea typeface="ＭＳ Ｐゴシック" panose="020B0600070205080204" pitchFamily="34" charset="-128"/>
              </a:rPr>
              <a:t> or </a:t>
            </a:r>
            <a:r>
              <a:rPr lang="en-US" altLang="en-US" sz="1833" dirty="0" err="1">
                <a:ea typeface="ＭＳ Ｐゴシック" panose="020B0600070205080204" pitchFamily="34" charset="-128"/>
              </a:rPr>
              <a:t>å</a:t>
            </a:r>
            <a:r>
              <a:rPr lang="en-US" altLang="en-US" sz="1833" dirty="0">
                <a:ea typeface="ＭＳ Ｐゴシック" panose="020B0600070205080204" pitchFamily="34" charset="-128"/>
              </a:rPr>
              <a:t> in ASCII? Or Chinese?</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For a time, there were many encoding schemes for different languages. For example, GB18030 covers traditional and simplified Chinese.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Finally, in 1991, </a:t>
            </a:r>
            <a:r>
              <a:rPr lang="en-US" altLang="en-US" sz="1833" b="1" dirty="0">
                <a:ea typeface="ＭＳ Ｐゴシック" panose="020B0600070205080204" pitchFamily="34" charset="-128"/>
              </a:rPr>
              <a:t>Unicode</a:t>
            </a:r>
            <a:r>
              <a:rPr lang="en-US" altLang="en-US" sz="1833" dirty="0">
                <a:ea typeface="ＭＳ Ｐゴシック" panose="020B0600070205080204" pitchFamily="34" charset="-128"/>
              </a:rPr>
              <a:t> was created to unify all</a:t>
            </a:r>
          </a:p>
          <a:p>
            <a:pPr marL="0" indent="0">
              <a:buNone/>
            </a:pPr>
            <a:r>
              <a:rPr lang="en-US" altLang="en-US" sz="1833" dirty="0">
                <a:ea typeface="ＭＳ Ｐゴシック" panose="020B0600070205080204" pitchFamily="34" charset="-128"/>
              </a:rPr>
              <a:t> encoding standards. It defines a table of </a:t>
            </a:r>
          </a:p>
          <a:p>
            <a:pPr marL="0" indent="0">
              <a:buNone/>
            </a:pPr>
            <a:r>
              <a:rPr lang="en-US" altLang="en-US" sz="1833" dirty="0">
                <a:ea typeface="ＭＳ Ｐゴシック" panose="020B0600070205080204" pitchFamily="34" charset="-128"/>
              </a:rPr>
              <a:t>1,114,112 code points that can be used for all </a:t>
            </a:r>
          </a:p>
          <a:p>
            <a:pPr marL="0" indent="0">
              <a:buNone/>
            </a:pPr>
            <a:r>
              <a:rPr lang="en-US" altLang="en-US" sz="1833" dirty="0">
                <a:ea typeface="ＭＳ Ｐゴシック" panose="020B0600070205080204" pitchFamily="34" charset="-128"/>
              </a:rPr>
              <a:t>sorts of letters, symbols and languages.</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9939" name="TextBox 3">
            <a:extLst>
              <a:ext uri="{FF2B5EF4-FFF2-40B4-BE49-F238E27FC236}">
                <a16:creationId xmlns:a16="http://schemas.microsoft.com/office/drawing/2014/main" id="{565F22E7-3524-4E43-B35E-A31B7B43DF0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5" name="Picture 3">
            <a:extLst>
              <a:ext uri="{FF2B5EF4-FFF2-40B4-BE49-F238E27FC236}">
                <a16:creationId xmlns:a16="http://schemas.microsoft.com/office/drawing/2014/main" id="{924514C3-F39C-7341-93B2-4E0DA224D0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8333" y="2308295"/>
            <a:ext cx="4275667" cy="296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8226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3649281C-BA5A-FA43-B3FE-20F4E7A74FE2}"/>
              </a:ext>
            </a:extLst>
          </p:cNvPr>
          <p:cNvSpPr>
            <a:spLocks noGrp="1" noChangeArrowheads="1"/>
          </p:cNvSpPr>
          <p:nvPr>
            <p:ph type="title"/>
          </p:nvPr>
        </p:nvSpPr>
        <p:spPr>
          <a:xfrm>
            <a:off x="148090" y="126983"/>
            <a:ext cx="7857324" cy="708152"/>
          </a:xfrm>
        </p:spPr>
        <p:txBody>
          <a:bodyPr/>
          <a:lstStyle/>
          <a:p>
            <a:pPr eaLnBrk="1" hangingPunct="1"/>
            <a:r>
              <a:rPr lang="en-US" altLang="en-US" dirty="0">
                <a:ea typeface="ＭＳ Ｐゴシック" panose="020B0600070205080204" pitchFamily="34" charset="-128"/>
              </a:rPr>
              <a:t>Encoding/Decoding Documents</a:t>
            </a:r>
          </a:p>
        </p:txBody>
      </p:sp>
      <p:sp>
        <p:nvSpPr>
          <p:cNvPr id="3" name="Content Placeholder 2">
            <a:extLst>
              <a:ext uri="{FF2B5EF4-FFF2-40B4-BE49-F238E27FC236}">
                <a16:creationId xmlns:a16="http://schemas.microsoft.com/office/drawing/2014/main" id="{EB9566AF-2FAA-1C47-B9B8-7EA0473DC635}"/>
              </a:ext>
            </a:extLst>
          </p:cNvPr>
          <p:cNvSpPr>
            <a:spLocks noGrp="1" noChangeArrowheads="1"/>
          </p:cNvSpPr>
          <p:nvPr>
            <p:ph idx="1"/>
          </p:nvPr>
        </p:nvSpPr>
        <p:spPr>
          <a:xfrm>
            <a:off x="143676" y="835135"/>
            <a:ext cx="8852234" cy="4752882"/>
          </a:xfrm>
        </p:spPr>
        <p:txBody>
          <a:bodyPr/>
          <a:lstStyle/>
          <a:p>
            <a:pPr marL="0" indent="0">
              <a:buNone/>
            </a:pPr>
            <a:r>
              <a:rPr lang="en-US" altLang="en-US" sz="1833" dirty="0">
                <a:ea typeface="ＭＳ Ｐゴシック" panose="020B0600070205080204" pitchFamily="34" charset="-128"/>
              </a:rPr>
              <a:t>In an editor such as Word document, you can specify the language encoding.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Special software can help you type</a:t>
            </a:r>
          </a:p>
          <a:p>
            <a:pPr marL="0" indent="0">
              <a:buNone/>
            </a:pPr>
            <a:r>
              <a:rPr lang="en-US" altLang="en-US" sz="1833" dirty="0">
                <a:ea typeface="ＭＳ Ｐゴシック" panose="020B0600070205080204" pitchFamily="34" charset="-128"/>
              </a:rPr>
              <a:t>special characters.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When you save the document, the</a:t>
            </a:r>
          </a:p>
          <a:p>
            <a:pPr marL="0" indent="0">
              <a:buNone/>
            </a:pPr>
            <a:r>
              <a:rPr lang="en-US" altLang="en-US" sz="1833" dirty="0">
                <a:ea typeface="ＭＳ Ｐゴシック" panose="020B0600070205080204" pitchFamily="34" charset="-128"/>
              </a:rPr>
              <a:t>editor saves the character as 0’s </a:t>
            </a:r>
          </a:p>
          <a:p>
            <a:pPr marL="0" indent="0">
              <a:buNone/>
            </a:pPr>
            <a:r>
              <a:rPr lang="en-US" altLang="en-US" sz="1833" dirty="0">
                <a:ea typeface="ＭＳ Ｐゴシック" panose="020B0600070205080204" pitchFamily="34" charset="-128"/>
              </a:rPr>
              <a:t>And 1’s as specified by the encoding.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When you reopen the document, the encoding setting will allow the editor to decode the 0’s and 1’s back to correct characters. </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43011" name="TextBox 3">
            <a:extLst>
              <a:ext uri="{FF2B5EF4-FFF2-40B4-BE49-F238E27FC236}">
                <a16:creationId xmlns:a16="http://schemas.microsoft.com/office/drawing/2014/main" id="{D502E74F-FD4A-1D43-A92B-194DBEC5A24F}"/>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3012" name="Picture 3">
            <a:extLst>
              <a:ext uri="{FF2B5EF4-FFF2-40B4-BE49-F238E27FC236}">
                <a16:creationId xmlns:a16="http://schemas.microsoft.com/office/drawing/2014/main" id="{380655BC-1837-ED42-8428-F449A33014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11219" y="1543287"/>
            <a:ext cx="3288771" cy="227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835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3794</TotalTime>
  <Words>1851</Words>
  <Application>Microsoft Macintosh PowerPoint</Application>
  <PresentationFormat>On-screen Show (16:10)</PresentationFormat>
  <Paragraphs>246</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Courier New</vt:lpstr>
      <vt:lpstr>Gill Sans MT</vt:lpstr>
      <vt:lpstr>INCONSOLATA</vt:lpstr>
      <vt:lpstr>Tahoma</vt:lpstr>
      <vt:lpstr>Wingdings</vt:lpstr>
      <vt:lpstr>Office Theme</vt:lpstr>
      <vt:lpstr>Understanding Data</vt:lpstr>
      <vt:lpstr>Data</vt:lpstr>
      <vt:lpstr>Abstraction</vt:lpstr>
      <vt:lpstr>Abstraction</vt:lpstr>
      <vt:lpstr>Encoding</vt:lpstr>
      <vt:lpstr>ASCII</vt:lpstr>
      <vt:lpstr>ASCII Sample</vt:lpstr>
      <vt:lpstr>Other letters?</vt:lpstr>
      <vt:lpstr>Encoding/Decoding Documents</vt:lpstr>
      <vt:lpstr>Unicode</vt:lpstr>
      <vt:lpstr>UTF-32</vt:lpstr>
      <vt:lpstr>UTF-32</vt:lpstr>
      <vt:lpstr>Unicode</vt:lpstr>
      <vt:lpstr>Encoding</vt:lpstr>
      <vt:lpstr>Garbled Text?</vt:lpstr>
      <vt:lpstr>UTF-8</vt:lpstr>
      <vt:lpstr>Base 10 (Decimal numbers)</vt:lpstr>
      <vt:lpstr>Base 10 (Decimal numbers)</vt:lpstr>
      <vt:lpstr>Base 10 (Decimal)</vt:lpstr>
      <vt:lpstr>Base 2 (Binary)</vt:lpstr>
      <vt:lpstr>Base 2 (Binary)</vt:lpstr>
      <vt:lpstr>Bits and Bytes</vt:lpstr>
      <vt:lpstr>Decimal to Binary</vt:lpstr>
      <vt:lpstr>Adding Binary</vt:lpstr>
      <vt:lpstr>People</vt:lpstr>
      <vt:lpstr>Hexadecimal</vt:lpstr>
      <vt:lpstr>Hexadecimal</vt:lpstr>
      <vt:lpstr>Binary to Hex</vt:lpstr>
      <vt:lpstr>Counting</vt:lpstr>
      <vt:lpstr>Quick Quiz</vt:lpstr>
      <vt:lpstr>PowerPoint Presentation</vt:lpstr>
      <vt:lpstr>Encoding</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4</cp:revision>
  <dcterms:created xsi:type="dcterms:W3CDTF">2019-05-29T16:38:51Z</dcterms:created>
  <dcterms:modified xsi:type="dcterms:W3CDTF">2021-06-10T13:29:55Z</dcterms:modified>
</cp:coreProperties>
</file>