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6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616" r:id="rId9"/>
    <p:sldId id="615" r:id="rId10"/>
    <p:sldId id="586" r:id="rId11"/>
    <p:sldId id="587" r:id="rId12"/>
    <p:sldId id="589" r:id="rId13"/>
    <p:sldId id="590" r:id="rId14"/>
    <p:sldId id="591" r:id="rId15"/>
    <p:sldId id="592" r:id="rId16"/>
    <p:sldId id="593" r:id="rId17"/>
    <p:sldId id="598" r:id="rId18"/>
    <p:sldId id="601" r:id="rId19"/>
    <p:sldId id="596" r:id="rId20"/>
    <p:sldId id="599" r:id="rId21"/>
    <p:sldId id="600" r:id="rId22"/>
    <p:sldId id="602" r:id="rId23"/>
    <p:sldId id="603" r:id="rId24"/>
    <p:sldId id="604" r:id="rId25"/>
    <p:sldId id="606" r:id="rId26"/>
    <p:sldId id="607" r:id="rId27"/>
    <p:sldId id="617" r:id="rId28"/>
    <p:sldId id="618" r:id="rId29"/>
    <p:sldId id="609" r:id="rId30"/>
    <p:sldId id="610" r:id="rId31"/>
    <p:sldId id="611" r:id="rId32"/>
    <p:sldId id="613" r:id="rId33"/>
    <p:sldId id="614" r:id="rId34"/>
    <p:sldId id="344" r:id="rId3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79C3E-E817-6D42-B96C-D7ADD82FC197}" v="1345" dt="2021-02-25T14:38:39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2"/>
    <p:restoredTop sz="93692"/>
  </p:normalViewPr>
  <p:slideViewPr>
    <p:cSldViewPr snapToGrid="0" snapToObjects="1">
      <p:cViewPr varScale="1">
        <p:scale>
          <a:sx n="112" d="100"/>
          <a:sy n="112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8EE5DA5-D51E-CA40-BB0F-BADA83A329B2}"/>
    <pc:docChg chg="modSld">
      <pc:chgData name="Long B Nguyen" userId="f59fb8f3-a021-417a-8bc1-65c8d471c621" providerId="ADAL" clId="{A8EE5DA5-D51E-CA40-BB0F-BADA83A329B2}" dt="2020-07-23T03:09:55.955" v="14"/>
      <pc:docMkLst>
        <pc:docMk/>
      </pc:docMkLst>
      <pc:sldChg chg="modSp modAnim">
        <pc:chgData name="Long B Nguyen" userId="f59fb8f3-a021-417a-8bc1-65c8d471c621" providerId="ADAL" clId="{A8EE5DA5-D51E-CA40-BB0F-BADA83A329B2}" dt="2020-07-23T03:09:55.955" v="14"/>
        <pc:sldMkLst>
          <pc:docMk/>
          <pc:sldMk cId="1454939108" sldId="598"/>
        </pc:sldMkLst>
        <pc:spChg chg="mod">
          <ac:chgData name="Long B Nguyen" userId="f59fb8f3-a021-417a-8bc1-65c8d471c621" providerId="ADAL" clId="{A8EE5DA5-D51E-CA40-BB0F-BADA83A329B2}" dt="2020-07-23T03:09:51.909" v="12" actId="113"/>
          <ac:spMkLst>
            <pc:docMk/>
            <pc:sldMk cId="1454939108" sldId="598"/>
            <ac:spMk id="16386" creationId="{B58E18ED-8D49-8844-A857-3DC2CAD817CB}"/>
          </ac:spMkLst>
        </pc:spChg>
      </pc:sldChg>
      <pc:sldChg chg="modSp">
        <pc:chgData name="Long B Nguyen" userId="f59fb8f3-a021-417a-8bc1-65c8d471c621" providerId="ADAL" clId="{A8EE5DA5-D51E-CA40-BB0F-BADA83A329B2}" dt="2020-07-23T02:40:55.139" v="2" actId="20577"/>
        <pc:sldMkLst>
          <pc:docMk/>
          <pc:sldMk cId="969660236" sldId="601"/>
        </pc:sldMkLst>
        <pc:spChg chg="mod">
          <ac:chgData name="Long B Nguyen" userId="f59fb8f3-a021-417a-8bc1-65c8d471c621" providerId="ADAL" clId="{A8EE5DA5-D51E-CA40-BB0F-BADA83A329B2}" dt="2020-07-23T02:40:55.139" v="2" actId="20577"/>
          <ac:spMkLst>
            <pc:docMk/>
            <pc:sldMk cId="969660236" sldId="601"/>
            <ac:spMk id="9" creationId="{A4EEE966-90E5-CD43-AFCD-52079A2E1D4C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E3379C3E-E817-6D42-B96C-D7ADD82FC197}"/>
    <pc:docChg chg="addSld delSld modSld">
      <pc:chgData name="Long B Nguyen" userId="f59fb8f3-a021-417a-8bc1-65c8d471c621" providerId="ADAL" clId="{E3379C3E-E817-6D42-B96C-D7ADD82FC197}" dt="2021-02-25T14:38:39.153" v="1444"/>
      <pc:docMkLst>
        <pc:docMk/>
      </pc:docMkLst>
      <pc:sldChg chg="modSp mod modAnim">
        <pc:chgData name="Long B Nguyen" userId="f59fb8f3-a021-417a-8bc1-65c8d471c621" providerId="ADAL" clId="{E3379C3E-E817-6D42-B96C-D7ADD82FC197}" dt="2021-02-23T11:47:56.520" v="1123" actId="1076"/>
        <pc:sldMkLst>
          <pc:docMk/>
          <pc:sldMk cId="1466599150" sldId="585"/>
        </pc:sldMkLst>
        <pc:spChg chg="mod">
          <ac:chgData name="Long B Nguyen" userId="f59fb8f3-a021-417a-8bc1-65c8d471c621" providerId="ADAL" clId="{E3379C3E-E817-6D42-B96C-D7ADD82FC197}" dt="2021-02-23T11:47:53.972" v="1122" actId="14100"/>
          <ac:spMkLst>
            <pc:docMk/>
            <pc:sldMk cId="1466599150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E3379C3E-E817-6D42-B96C-D7ADD82FC197}" dt="2021-02-23T11:47:56.520" v="1123" actId="1076"/>
          <ac:spMkLst>
            <pc:docMk/>
            <pc:sldMk cId="1466599150" sldId="585"/>
            <ac:spMk id="24577" creationId="{CC789D21-6605-6A4F-8E82-FA1784227983}"/>
          </ac:spMkLst>
        </pc:spChg>
      </pc:sldChg>
      <pc:sldChg chg="modSp">
        <pc:chgData name="Long B Nguyen" userId="f59fb8f3-a021-417a-8bc1-65c8d471c621" providerId="ADAL" clId="{E3379C3E-E817-6D42-B96C-D7ADD82FC197}" dt="2021-02-23T10:59:58.435" v="6" actId="20577"/>
        <pc:sldMkLst>
          <pc:docMk/>
          <pc:sldMk cId="3625772381" sldId="590"/>
        </pc:sldMkLst>
        <pc:spChg chg="mod">
          <ac:chgData name="Long B Nguyen" userId="f59fb8f3-a021-417a-8bc1-65c8d471c621" providerId="ADAL" clId="{E3379C3E-E817-6D42-B96C-D7ADD82FC197}" dt="2021-02-23T10:59:58.435" v="6" actId="20577"/>
          <ac:spMkLst>
            <pc:docMk/>
            <pc:sldMk cId="3625772381" sldId="590"/>
            <ac:spMk id="16386" creationId="{6346E11F-912B-AB4D-9456-8D4A45A63C4A}"/>
          </ac:spMkLst>
        </pc:spChg>
      </pc:sldChg>
      <pc:sldChg chg="modSp">
        <pc:chgData name="Long B Nguyen" userId="f59fb8f3-a021-417a-8bc1-65c8d471c621" providerId="ADAL" clId="{E3379C3E-E817-6D42-B96C-D7ADD82FC197}" dt="2021-02-24T15:04:10.626" v="1244" actId="1076"/>
        <pc:sldMkLst>
          <pc:docMk/>
          <pc:sldMk cId="3978848797" sldId="593"/>
        </pc:sldMkLst>
        <pc:picChg chg="mod">
          <ac:chgData name="Long B Nguyen" userId="f59fb8f3-a021-417a-8bc1-65c8d471c621" providerId="ADAL" clId="{E3379C3E-E817-6D42-B96C-D7ADD82FC197}" dt="2021-02-24T15:04:10.626" v="1244" actId="1076"/>
          <ac:picMkLst>
            <pc:docMk/>
            <pc:sldMk cId="3978848797" sldId="593"/>
            <ac:picMk id="38916" creationId="{8720B090-DCDD-0E44-B6F5-49D2ED5D8A00}"/>
          </ac:picMkLst>
        </pc:picChg>
        <pc:picChg chg="mod">
          <ac:chgData name="Long B Nguyen" userId="f59fb8f3-a021-417a-8bc1-65c8d471c621" providerId="ADAL" clId="{E3379C3E-E817-6D42-B96C-D7ADD82FC197}" dt="2021-02-24T15:03:31.595" v="1231" actId="1076"/>
          <ac:picMkLst>
            <pc:docMk/>
            <pc:sldMk cId="3978848797" sldId="593"/>
            <ac:picMk id="38917" creationId="{1B40FF63-EA73-7A44-8137-79F00DEAEDD8}"/>
          </ac:picMkLst>
        </pc:picChg>
      </pc:sldChg>
      <pc:sldChg chg="addSp modSp mod modAnim">
        <pc:chgData name="Long B Nguyen" userId="f59fb8f3-a021-417a-8bc1-65c8d471c621" providerId="ADAL" clId="{E3379C3E-E817-6D42-B96C-D7ADD82FC197}" dt="2021-02-23T13:40:42.443" v="1187"/>
        <pc:sldMkLst>
          <pc:docMk/>
          <pc:sldMk cId="1454939108" sldId="598"/>
        </pc:sldMkLst>
        <pc:spChg chg="add mod">
          <ac:chgData name="Long B Nguyen" userId="f59fb8f3-a021-417a-8bc1-65c8d471c621" providerId="ADAL" clId="{E3379C3E-E817-6D42-B96C-D7ADD82FC197}" dt="2021-02-23T13:40:21.416" v="1180" actId="1076"/>
          <ac:spMkLst>
            <pc:docMk/>
            <pc:sldMk cId="1454939108" sldId="598"/>
            <ac:spMk id="3" creationId="{1F9F2D51-B1F8-2344-A1E7-8773AEFAFAB6}"/>
          </ac:spMkLst>
        </pc:spChg>
      </pc:sldChg>
      <pc:sldChg chg="modSp">
        <pc:chgData name="Long B Nguyen" userId="f59fb8f3-a021-417a-8bc1-65c8d471c621" providerId="ADAL" clId="{E3379C3E-E817-6D42-B96C-D7ADD82FC197}" dt="2021-02-25T14:14:33.069" v="1282" actId="20577"/>
        <pc:sldMkLst>
          <pc:docMk/>
          <pc:sldMk cId="575839044" sldId="606"/>
        </pc:sldMkLst>
        <pc:spChg chg="mod">
          <ac:chgData name="Long B Nguyen" userId="f59fb8f3-a021-417a-8bc1-65c8d471c621" providerId="ADAL" clId="{E3379C3E-E817-6D42-B96C-D7ADD82FC197}" dt="2021-02-25T14:14:33.069" v="1282" actId="20577"/>
          <ac:spMkLst>
            <pc:docMk/>
            <pc:sldMk cId="575839044" sldId="606"/>
            <ac:spMk id="16386" creationId="{B58E18ED-8D49-8844-A857-3DC2CAD817CB}"/>
          </ac:spMkLst>
        </pc:spChg>
      </pc:sldChg>
      <pc:sldChg chg="modSp mod modAnim">
        <pc:chgData name="Long B Nguyen" userId="f59fb8f3-a021-417a-8bc1-65c8d471c621" providerId="ADAL" clId="{E3379C3E-E817-6D42-B96C-D7ADD82FC197}" dt="2021-02-25T14:38:39.153" v="1444"/>
        <pc:sldMkLst>
          <pc:docMk/>
          <pc:sldMk cId="1747981943" sldId="607"/>
        </pc:sldMkLst>
        <pc:spChg chg="mod">
          <ac:chgData name="Long B Nguyen" userId="f59fb8f3-a021-417a-8bc1-65c8d471c621" providerId="ADAL" clId="{E3379C3E-E817-6D42-B96C-D7ADD82FC197}" dt="2021-02-25T14:19:05.697" v="1361" actId="1076"/>
          <ac:spMkLst>
            <pc:docMk/>
            <pc:sldMk cId="1747981943" sldId="607"/>
            <ac:spMk id="5" creationId="{75DF910D-BCDA-814B-AE33-5E262772747F}"/>
          </ac:spMkLst>
        </pc:spChg>
        <pc:spChg chg="mod">
          <ac:chgData name="Long B Nguyen" userId="f59fb8f3-a021-417a-8bc1-65c8d471c621" providerId="ADAL" clId="{E3379C3E-E817-6D42-B96C-D7ADD82FC197}" dt="2021-02-25T14:18:09.397" v="1321" actId="1076"/>
          <ac:spMkLst>
            <pc:docMk/>
            <pc:sldMk cId="1747981943" sldId="607"/>
            <ac:spMk id="9" creationId="{69761A01-1D14-8949-B413-803644E65921}"/>
          </ac:spMkLst>
        </pc:spChg>
        <pc:spChg chg="mod">
          <ac:chgData name="Long B Nguyen" userId="f59fb8f3-a021-417a-8bc1-65c8d471c621" providerId="ADAL" clId="{E3379C3E-E817-6D42-B96C-D7ADD82FC197}" dt="2021-02-25T14:19:01.697" v="1360" actId="14100"/>
          <ac:spMkLst>
            <pc:docMk/>
            <pc:sldMk cId="1747981943" sldId="607"/>
            <ac:spMk id="16386" creationId="{B58E18ED-8D49-8844-A857-3DC2CAD817CB}"/>
          </ac:spMkLst>
        </pc:spChg>
        <pc:spChg chg="mod">
          <ac:chgData name="Long B Nguyen" userId="f59fb8f3-a021-417a-8bc1-65c8d471c621" providerId="ADAL" clId="{E3379C3E-E817-6D42-B96C-D7ADD82FC197}" dt="2021-02-25T14:18:58.971" v="1359" actId="1076"/>
          <ac:spMkLst>
            <pc:docMk/>
            <pc:sldMk cId="1747981943" sldId="607"/>
            <ac:spMk id="38913" creationId="{01ABAB85-1B1D-E842-8BF4-B8AF13377E9C}"/>
          </ac:spMkLst>
        </pc:spChg>
        <pc:cxnChg chg="mod">
          <ac:chgData name="Long B Nguyen" userId="f59fb8f3-a021-417a-8bc1-65c8d471c621" providerId="ADAL" clId="{E3379C3E-E817-6D42-B96C-D7ADD82FC197}" dt="2021-02-25T14:19:08.121" v="1362" actId="1076"/>
          <ac:cxnSpMkLst>
            <pc:docMk/>
            <pc:sldMk cId="1747981943" sldId="607"/>
            <ac:cxnSpMk id="6" creationId="{CD375954-2625-3941-A804-760A2DF2B15E}"/>
          </ac:cxnSpMkLst>
        </pc:cxnChg>
        <pc:cxnChg chg="mod">
          <ac:chgData name="Long B Nguyen" userId="f59fb8f3-a021-417a-8bc1-65c8d471c621" providerId="ADAL" clId="{E3379C3E-E817-6D42-B96C-D7ADD82FC197}" dt="2021-02-25T14:18:09.397" v="1321" actId="1076"/>
          <ac:cxnSpMkLst>
            <pc:docMk/>
            <pc:sldMk cId="1747981943" sldId="607"/>
            <ac:cxnSpMk id="10" creationId="{1EDCEE4F-12DB-C440-A68D-9EF5BC29E8AE}"/>
          </ac:cxnSpMkLst>
        </pc:cxnChg>
      </pc:sldChg>
      <pc:sldChg chg="del">
        <pc:chgData name="Long B Nguyen" userId="f59fb8f3-a021-417a-8bc1-65c8d471c621" providerId="ADAL" clId="{E3379C3E-E817-6D42-B96C-D7ADD82FC197}" dt="2021-02-25T14:21:22.631" v="1438" actId="2696"/>
        <pc:sldMkLst>
          <pc:docMk/>
          <pc:sldMk cId="2266750116" sldId="608"/>
        </pc:sldMkLst>
      </pc:sldChg>
      <pc:sldChg chg="modSp add modAnim">
        <pc:chgData name="Long B Nguyen" userId="f59fb8f3-a021-417a-8bc1-65c8d471c621" providerId="ADAL" clId="{E3379C3E-E817-6D42-B96C-D7ADD82FC197}" dt="2021-02-23T11:13:24.773" v="686" actId="20577"/>
        <pc:sldMkLst>
          <pc:docMk/>
          <pc:sldMk cId="103687808" sldId="615"/>
        </pc:sldMkLst>
        <pc:spChg chg="mod">
          <ac:chgData name="Long B Nguyen" userId="f59fb8f3-a021-417a-8bc1-65c8d471c621" providerId="ADAL" clId="{E3379C3E-E817-6D42-B96C-D7ADD82FC197}" dt="2021-02-23T11:13:24.773" v="686" actId="20577"/>
          <ac:spMkLst>
            <pc:docMk/>
            <pc:sldMk cId="103687808" sldId="615"/>
            <ac:spMk id="16386" creationId="{C0D80EE7-29AE-AE4C-8195-4D59F658F41D}"/>
          </ac:spMkLst>
        </pc:spChg>
      </pc:sldChg>
      <pc:sldChg chg="modSp add mod modAnim">
        <pc:chgData name="Long B Nguyen" userId="f59fb8f3-a021-417a-8bc1-65c8d471c621" providerId="ADAL" clId="{E3379C3E-E817-6D42-B96C-D7ADD82FC197}" dt="2021-02-23T11:47:48.261" v="1121" actId="1076"/>
        <pc:sldMkLst>
          <pc:docMk/>
          <pc:sldMk cId="2555125257" sldId="616"/>
        </pc:sldMkLst>
        <pc:spChg chg="mod">
          <ac:chgData name="Long B Nguyen" userId="f59fb8f3-a021-417a-8bc1-65c8d471c621" providerId="ADAL" clId="{E3379C3E-E817-6D42-B96C-D7ADD82FC197}" dt="2021-02-23T11:47:44.914" v="1120" actId="14100"/>
          <ac:spMkLst>
            <pc:docMk/>
            <pc:sldMk cId="2555125257" sldId="616"/>
            <ac:spMk id="16386" creationId="{C0D80EE7-29AE-AE4C-8195-4D59F658F41D}"/>
          </ac:spMkLst>
        </pc:spChg>
        <pc:spChg chg="mod">
          <ac:chgData name="Long B Nguyen" userId="f59fb8f3-a021-417a-8bc1-65c8d471c621" providerId="ADAL" clId="{E3379C3E-E817-6D42-B96C-D7ADD82FC197}" dt="2021-02-23T11:47:48.261" v="1121" actId="1076"/>
          <ac:spMkLst>
            <pc:docMk/>
            <pc:sldMk cId="2555125257" sldId="616"/>
            <ac:spMk id="24577" creationId="{CC789D21-6605-6A4F-8E82-FA1784227983}"/>
          </ac:spMkLst>
        </pc:spChg>
      </pc:sldChg>
      <pc:sldChg chg="modSp add">
        <pc:chgData name="Long B Nguyen" userId="f59fb8f3-a021-417a-8bc1-65c8d471c621" providerId="ADAL" clId="{E3379C3E-E817-6D42-B96C-D7ADD82FC197}" dt="2021-02-25T14:20:49.528" v="1434" actId="20577"/>
        <pc:sldMkLst>
          <pc:docMk/>
          <pc:sldMk cId="4062651269" sldId="617"/>
        </pc:sldMkLst>
        <pc:spChg chg="mod">
          <ac:chgData name="Long B Nguyen" userId="f59fb8f3-a021-417a-8bc1-65c8d471c621" providerId="ADAL" clId="{E3379C3E-E817-6D42-B96C-D7ADD82FC197}" dt="2021-02-25T14:20:49.528" v="1434" actId="20577"/>
          <ac:spMkLst>
            <pc:docMk/>
            <pc:sldMk cId="4062651269" sldId="617"/>
            <ac:spMk id="16386" creationId="{B58E18ED-8D49-8844-A857-3DC2CAD817CB}"/>
          </ac:spMkLst>
        </pc:spChg>
      </pc:sldChg>
      <pc:sldChg chg="add">
        <pc:chgData name="Long B Nguyen" userId="f59fb8f3-a021-417a-8bc1-65c8d471c621" providerId="ADAL" clId="{E3379C3E-E817-6D42-B96C-D7ADD82FC197}" dt="2021-02-25T14:21:16.827" v="1437"/>
        <pc:sldMkLst>
          <pc:docMk/>
          <pc:sldMk cId="96411446" sldId="618"/>
        </pc:sldMkLst>
      </pc:sldChg>
      <pc:sldChg chg="add del">
        <pc:chgData name="Long B Nguyen" userId="f59fb8f3-a021-417a-8bc1-65c8d471c621" providerId="ADAL" clId="{E3379C3E-E817-6D42-B96C-D7ADD82FC197}" dt="2021-02-25T14:21:13.282" v="1436"/>
        <pc:sldMkLst>
          <pc:docMk/>
          <pc:sldMk cId="3971093088" sldId="618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5532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5821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46281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5104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18" y="2637997"/>
            <a:ext cx="1680936" cy="45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9" y="3606349"/>
            <a:ext cx="6096671" cy="205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red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img.shape,dtype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    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red[:,:,0]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[:,:,0]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# similarly for blue and green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(red)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(green)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(blue)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272755" y="1478137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5516525" y="2090820"/>
            <a:ext cx="1256615" cy="386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773140" y="377489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492710" y="3060966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51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14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31" y="187503"/>
            <a:ext cx="7863763" cy="4894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Colors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0D80EE7-29AE-AE4C-8195-4D59F658F4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1" y="852407"/>
                <a:ext cx="9014469" cy="4675090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Colors can be represented in RGB tuple format. But it is also common to represent it in hexadecimal.</a:t>
                </a:r>
              </a:p>
              <a:p>
                <a:pPr marL="0" indent="0" eaLnBrk="1" hangingPunct="1">
                  <a:buNone/>
                  <a:defRPr/>
                </a:pPr>
                <a:endParaRPr lang="en-US" sz="1833" dirty="0">
                  <a:latin typeface="Tahoma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Using 24-bit color, each color is stored using 8 bits. Thus, we need six hexadecimal digits to express a 24-bit color. (</a:t>
                </a:r>
                <a:r>
                  <a:rPr lang="en-US" sz="1500" dirty="0">
                    <a:latin typeface="Tahoma" charset="0"/>
                  </a:rPr>
                  <a:t>a hexadecimal is 4 bits.)</a:t>
                </a:r>
              </a:p>
              <a:p>
                <a:pPr marL="0" indent="0" eaLnBrk="1" hangingPunct="1">
                  <a:buNone/>
                  <a:defRPr/>
                </a:pPr>
                <a:endParaRPr lang="en-US" sz="1500" dirty="0">
                  <a:latin typeface="Tahoma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As a convention, hexadecimal colors are prefixed with either the hash character (#) or sometimes (0x) followed by six hexadecimal digits: the first two digits specify how much red, the next two how much green and final two how much blue.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each group of 2 hex digits(values in the range 00 – FF) can specify up to 16^2 = 256 shades of a a particular component(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667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667" dirty="0">
                    <a:latin typeface="Tahoma" charset="0"/>
                  </a:rPr>
                  <a:t> means no color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e>
                      <m:sub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667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e>
                      <m:sub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67" dirty="0">
                    <a:latin typeface="Tahoma" charset="0"/>
                  </a:rPr>
                  <a:t> means full color).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for example, the color #FF0000 (red) is a lot of red, no green, and no blue. Note that this equivalent to RGB components (255, 0, 0).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while the color #0088FF (sky blue) is no red, a bit of green, and full blue. Note that this equivalent to RGB components (0, 136, 255).</a:t>
                </a:r>
              </a:p>
              <a:p>
                <a:pPr marL="342900" lvl="1" indent="0" eaLnBrk="1" hangingPunct="1">
                  <a:buNone/>
                  <a:defRPr/>
                </a:pPr>
                <a:endParaRPr lang="en-US" sz="1667" dirty="0">
                  <a:latin typeface="Tahoma" charset="0"/>
                </a:endParaRPr>
              </a:p>
              <a:p>
                <a:pPr marL="380985" lvl="1" indent="0">
                  <a:buNone/>
                  <a:defRPr/>
                </a:pPr>
                <a:endParaRPr lang="en-US" sz="1500" b="1" dirty="0">
                  <a:solidFill>
                    <a:srgbClr val="008000"/>
                  </a:solidFill>
                  <a:latin typeface="Courier New" charset="0"/>
                </a:endParaRPr>
              </a:p>
            </p:txBody>
          </p:sp>
        </mc:Choice>
        <mc:Fallback xmlns="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0D80EE7-29AE-AE4C-8195-4D59F658F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1" y="852407"/>
                <a:ext cx="9014469" cy="4675090"/>
              </a:xfrm>
              <a:blipFill>
                <a:blip r:embed="rId3"/>
                <a:stretch>
                  <a:fillRect l="-563" t="-1355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016" y="233999"/>
            <a:ext cx="7863763" cy="4894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Colors in Processing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31" y="1007389"/>
            <a:ext cx="9014469" cy="452010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In Processing, colors can be specified in both RGB and hexadecimal formats.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INCONSOLATA" panose="020B0609030003000000" pitchFamily="49" charset="77"/>
              </a:rPr>
              <a:t># red circle with diameter 300 pixels centered at (100, 200)</a:t>
            </a:r>
          </a:p>
          <a:p>
            <a:pPr marL="0" indent="0" eaLnBrk="1" hangingPunct="1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fill(255, 0, 0);</a:t>
            </a:r>
          </a:p>
          <a:p>
            <a:pPr marL="0" indent="0" eaLnBrk="1" hangingPunct="1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ellipse(100, 200, 300, 300); </a:t>
            </a:r>
          </a:p>
          <a:p>
            <a:pPr marL="0" indent="0" eaLnBrk="1" hangingPunct="1">
              <a:buNone/>
              <a:defRPr/>
            </a:pPr>
            <a:endParaRPr lang="en-US" sz="1500" b="1" dirty="0">
              <a:latin typeface="INCONSOLATA" panose="020B0609030003000000" pitchFamily="49" charset="77"/>
            </a:endParaRPr>
          </a:p>
          <a:p>
            <a:pPr marL="0" indent="0" eaLnBrk="1" hangingPunct="1">
              <a:buNone/>
              <a:defRPr/>
            </a:pPr>
            <a:endParaRPr lang="en-US" sz="1500" b="1" dirty="0">
              <a:latin typeface="INCONSOLATA" panose="020B0609030003000000" pitchFamily="49" charset="77"/>
            </a:endParaRPr>
          </a:p>
          <a:p>
            <a:pPr marL="0" indent="0">
              <a:buNone/>
              <a:defRPr/>
            </a:pPr>
            <a:r>
              <a:rPr lang="en-US" sz="1833" dirty="0">
                <a:latin typeface="INCONSOLATA" panose="020B0609030003000000" pitchFamily="49" charset="77"/>
              </a:rPr>
              <a:t># sky blue circle with diameter 300 pixels centered at (100, 200)</a:t>
            </a:r>
          </a:p>
          <a:p>
            <a:pPr marL="0" indent="0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fill("#0088FF");</a:t>
            </a:r>
          </a:p>
          <a:p>
            <a:pPr marL="0" indent="0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ellipse(100, 200, 300, 300); </a:t>
            </a:r>
            <a:endParaRPr lang="en-US" sz="1833" dirty="0">
              <a:latin typeface="INCONSOLATA" panose="020B0609030003000000" pitchFamily="49" charset="77"/>
            </a:endParaRPr>
          </a:p>
          <a:p>
            <a:pPr marL="0" indent="0" eaLnBrk="1" hangingPunct="1">
              <a:buNone/>
              <a:defRPr/>
            </a:pPr>
            <a:endParaRPr lang="en-US" sz="1833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5125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31" y="13984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757" y="821933"/>
            <a:ext cx="8166243" cy="4766067"/>
          </a:xfrm>
        </p:spPr>
        <p:txBody>
          <a:bodyPr/>
          <a:lstStyle/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3089</Words>
  <Application>Microsoft Macintosh PowerPoint</Application>
  <PresentationFormat>On-screen Show (16:10)</PresentationFormat>
  <Paragraphs>372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Colors</vt:lpstr>
      <vt:lpstr>Colors in Processing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24</cp:revision>
  <dcterms:created xsi:type="dcterms:W3CDTF">2020-01-25T14:46:43Z</dcterms:created>
  <dcterms:modified xsi:type="dcterms:W3CDTF">2021-02-25T14:38:44Z</dcterms:modified>
</cp:coreProperties>
</file>