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5"/>
  </p:notesMasterIdLst>
  <p:sldIdLst>
    <p:sldId id="555" r:id="rId2"/>
    <p:sldId id="350" r:id="rId3"/>
    <p:sldId id="565" r:id="rId4"/>
    <p:sldId id="288" r:id="rId5"/>
    <p:sldId id="338" r:id="rId6"/>
    <p:sldId id="566" r:id="rId7"/>
    <p:sldId id="569" r:id="rId8"/>
    <p:sldId id="568" r:id="rId9"/>
    <p:sldId id="570" r:id="rId10"/>
    <p:sldId id="571" r:id="rId11"/>
    <p:sldId id="572" r:id="rId12"/>
    <p:sldId id="573" r:id="rId13"/>
    <p:sldId id="574" r:id="rId1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44ED0-A0E5-E54E-82B5-0B3476B9E10B}" v="359" dt="2024-01-07T16:28:53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634"/>
  </p:normalViewPr>
  <p:slideViewPr>
    <p:cSldViewPr snapToGrid="0" snapToObjects="1">
      <p:cViewPr varScale="1">
        <p:scale>
          <a:sx n="124" d="100"/>
          <a:sy n="124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78644ED0-A0E5-E54E-82B5-0B3476B9E10B}"/>
    <pc:docChg chg="undo custSel addSld delSld modSld">
      <pc:chgData name="Long B Nguyen" userId="f59fb8f3-a021-417a-8bc1-65c8d471c621" providerId="ADAL" clId="{78644ED0-A0E5-E54E-82B5-0B3476B9E10B}" dt="2024-01-07T16:30:48.127" v="1256" actId="20577"/>
      <pc:docMkLst>
        <pc:docMk/>
      </pc:docMkLst>
      <pc:sldChg chg="addSp delSp modSp add mod modAnim">
        <pc:chgData name="Long B Nguyen" userId="f59fb8f3-a021-417a-8bc1-65c8d471c621" providerId="ADAL" clId="{78644ED0-A0E5-E54E-82B5-0B3476B9E10B}" dt="2024-01-05T18:34:23.369" v="396" actId="20577"/>
        <pc:sldMkLst>
          <pc:docMk/>
          <pc:sldMk cId="2125810661" sldId="288"/>
        </pc:sldMkLst>
        <pc:spChg chg="mod">
          <ac:chgData name="Long B Nguyen" userId="f59fb8f3-a021-417a-8bc1-65c8d471c621" providerId="ADAL" clId="{78644ED0-A0E5-E54E-82B5-0B3476B9E10B}" dt="2024-01-05T18:34:23.369" v="396" actId="20577"/>
          <ac:spMkLst>
            <pc:docMk/>
            <pc:sldMk cId="2125810661" sldId="288"/>
            <ac:spMk id="2" creationId="{870AC1F3-79C1-D54D-9F4F-7CDE7D29D43B}"/>
          </ac:spMkLst>
        </pc:spChg>
        <pc:spChg chg="add mod">
          <ac:chgData name="Long B Nguyen" userId="f59fb8f3-a021-417a-8bc1-65c8d471c621" providerId="ADAL" clId="{78644ED0-A0E5-E54E-82B5-0B3476B9E10B}" dt="2024-01-05T18:34:11.549" v="388" actId="1076"/>
          <ac:spMkLst>
            <pc:docMk/>
            <pc:sldMk cId="2125810661" sldId="288"/>
            <ac:spMk id="9" creationId="{323F6C47-551B-ED9C-108D-FDAAE5C518D8}"/>
          </ac:spMkLst>
        </pc:spChg>
        <pc:spChg chg="mod">
          <ac:chgData name="Long B Nguyen" userId="f59fb8f3-a021-417a-8bc1-65c8d471c621" providerId="ADAL" clId="{78644ED0-A0E5-E54E-82B5-0B3476B9E10B}" dt="2024-01-05T18:28:56.986" v="376" actId="1076"/>
          <ac:spMkLst>
            <pc:docMk/>
            <pc:sldMk cId="2125810661" sldId="288"/>
            <ac:spMk id="23" creationId="{581E6A61-A8A8-C044-9AAB-C5F829FEF0C5}"/>
          </ac:spMkLst>
        </pc:spChg>
        <pc:picChg chg="add mod">
          <ac:chgData name="Long B Nguyen" userId="f59fb8f3-a021-417a-8bc1-65c8d471c621" providerId="ADAL" clId="{78644ED0-A0E5-E54E-82B5-0B3476B9E10B}" dt="2024-01-05T18:28:34.769" v="371"/>
          <ac:picMkLst>
            <pc:docMk/>
            <pc:sldMk cId="2125810661" sldId="288"/>
            <ac:picMk id="3" creationId="{8AD529FB-21C9-6966-753F-9F7182F40190}"/>
          </ac:picMkLst>
        </pc:picChg>
        <pc:picChg chg="add del mod">
          <ac:chgData name="Long B Nguyen" userId="f59fb8f3-a021-417a-8bc1-65c8d471c621" providerId="ADAL" clId="{78644ED0-A0E5-E54E-82B5-0B3476B9E10B}" dt="2024-01-05T18:29:34.825" v="379"/>
          <ac:picMkLst>
            <pc:docMk/>
            <pc:sldMk cId="2125810661" sldId="288"/>
            <ac:picMk id="6" creationId="{AC72EAD2-1162-E800-C7D3-28B4928A445F}"/>
          </ac:picMkLst>
        </pc:picChg>
        <pc:picChg chg="del">
          <ac:chgData name="Long B Nguyen" userId="f59fb8f3-a021-417a-8bc1-65c8d471c621" providerId="ADAL" clId="{78644ED0-A0E5-E54E-82B5-0B3476B9E10B}" dt="2024-01-05T18:28:01.342" v="364" actId="478"/>
          <ac:picMkLst>
            <pc:docMk/>
            <pc:sldMk cId="2125810661" sldId="288"/>
            <ac:picMk id="14" creationId="{83843604-112F-9748-AB35-510FC12BD91C}"/>
          </ac:picMkLst>
        </pc:picChg>
        <pc:cxnChg chg="add mod">
          <ac:chgData name="Long B Nguyen" userId="f59fb8f3-a021-417a-8bc1-65c8d471c621" providerId="ADAL" clId="{78644ED0-A0E5-E54E-82B5-0B3476B9E10B}" dt="2024-01-05T18:29:47.747" v="383" actId="692"/>
          <ac:cxnSpMkLst>
            <pc:docMk/>
            <pc:sldMk cId="2125810661" sldId="288"/>
            <ac:cxnSpMk id="7" creationId="{3160990A-3CB3-C5F0-D8BF-A77D93D990C5}"/>
          </ac:cxnSpMkLst>
        </pc:cxnChg>
        <pc:cxnChg chg="del mod">
          <ac:chgData name="Long B Nguyen" userId="f59fb8f3-a021-417a-8bc1-65c8d471c621" providerId="ADAL" clId="{78644ED0-A0E5-E54E-82B5-0B3476B9E10B}" dt="2024-01-05T18:28:54.232" v="375" actId="478"/>
          <ac:cxnSpMkLst>
            <pc:docMk/>
            <pc:sldMk cId="2125810661" sldId="288"/>
            <ac:cxnSpMk id="32" creationId="{DBD05769-3BFC-6047-B524-8B8A71DB07A2}"/>
          </ac:cxnSpMkLst>
        </pc:cxnChg>
      </pc:sldChg>
      <pc:sldChg chg="add del">
        <pc:chgData name="Long B Nguyen" userId="f59fb8f3-a021-417a-8bc1-65c8d471c621" providerId="ADAL" clId="{78644ED0-A0E5-E54E-82B5-0B3476B9E10B}" dt="2024-01-05T18:33:48.779" v="384" actId="2696"/>
        <pc:sldMkLst>
          <pc:docMk/>
          <pc:sldMk cId="318560728" sldId="290"/>
        </pc:sldMkLst>
      </pc:sldChg>
      <pc:sldChg chg="add del">
        <pc:chgData name="Long B Nguyen" userId="f59fb8f3-a021-417a-8bc1-65c8d471c621" providerId="ADAL" clId="{78644ED0-A0E5-E54E-82B5-0B3476B9E10B}" dt="2024-01-05T18:33:48.794" v="385" actId="2696"/>
        <pc:sldMkLst>
          <pc:docMk/>
          <pc:sldMk cId="660928232" sldId="291"/>
        </pc:sldMkLst>
      </pc:sldChg>
      <pc:sldChg chg="addSp delSp modSp add mod modAnim">
        <pc:chgData name="Long B Nguyen" userId="f59fb8f3-a021-417a-8bc1-65c8d471c621" providerId="ADAL" clId="{78644ED0-A0E5-E54E-82B5-0B3476B9E10B}" dt="2024-01-07T16:24:11.914" v="957" actId="20577"/>
        <pc:sldMkLst>
          <pc:docMk/>
          <pc:sldMk cId="4157304260" sldId="338"/>
        </pc:sldMkLst>
        <pc:spChg chg="mod">
          <ac:chgData name="Long B Nguyen" userId="f59fb8f3-a021-417a-8bc1-65c8d471c621" providerId="ADAL" clId="{78644ED0-A0E5-E54E-82B5-0B3476B9E10B}" dt="2024-01-05T18:35:30.032" v="424" actId="20577"/>
          <ac:spMkLst>
            <pc:docMk/>
            <pc:sldMk cId="4157304260" sldId="338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7T16:24:11.914" v="957" actId="20577"/>
          <ac:spMkLst>
            <pc:docMk/>
            <pc:sldMk cId="4157304260" sldId="338"/>
            <ac:spMk id="3" creationId="{7C585519-C7CE-D848-8783-C057C1CB97B2}"/>
          </ac:spMkLst>
        </pc:spChg>
        <pc:spChg chg="add del mod">
          <ac:chgData name="Long B Nguyen" userId="f59fb8f3-a021-417a-8bc1-65c8d471c621" providerId="ADAL" clId="{78644ED0-A0E5-E54E-82B5-0B3476B9E10B}" dt="2024-01-05T18:36:00.138" v="426"/>
          <ac:spMkLst>
            <pc:docMk/>
            <pc:sldMk cId="4157304260" sldId="338"/>
            <ac:spMk id="19" creationId="{7A0B6CD6-69EA-B80F-2EEA-A8EA50124D38}"/>
          </ac:spMkLst>
        </pc:spChg>
        <pc:spChg chg="mod">
          <ac:chgData name="Long B Nguyen" userId="f59fb8f3-a021-417a-8bc1-65c8d471c621" providerId="ADAL" clId="{78644ED0-A0E5-E54E-82B5-0B3476B9E10B}" dt="2024-01-05T18:38:15.744" v="522" actId="20577"/>
          <ac:spMkLst>
            <pc:docMk/>
            <pc:sldMk cId="4157304260" sldId="338"/>
            <ac:spMk id="26" creationId="{E98C8C1F-BB33-6D4A-B708-CDCD73D16D95}"/>
          </ac:spMkLst>
        </pc:spChg>
        <pc:grpChg chg="del">
          <ac:chgData name="Long B Nguyen" userId="f59fb8f3-a021-417a-8bc1-65c8d471c621" providerId="ADAL" clId="{78644ED0-A0E5-E54E-82B5-0B3476B9E10B}" dt="2024-01-05T18:34:56.828" v="400" actId="478"/>
          <ac:grpSpMkLst>
            <pc:docMk/>
            <pc:sldMk cId="4157304260" sldId="338"/>
            <ac:grpSpMk id="16" creationId="{A8DA68B1-DA2F-A04F-A6DF-57F0A53E08B1}"/>
          </ac:grpSpMkLst>
        </pc:grpChg>
        <pc:grpChg chg="del">
          <ac:chgData name="Long B Nguyen" userId="f59fb8f3-a021-417a-8bc1-65c8d471c621" providerId="ADAL" clId="{78644ED0-A0E5-E54E-82B5-0B3476B9E10B}" dt="2024-01-05T18:35:14.914" v="403" actId="478"/>
          <ac:grpSpMkLst>
            <pc:docMk/>
            <pc:sldMk cId="4157304260" sldId="338"/>
            <ac:grpSpMk id="29" creationId="{C8CC9C1A-9864-4646-93E7-588FEDBB729C}"/>
          </ac:grpSpMkLst>
        </pc:grpChg>
        <pc:picChg chg="add mod">
          <ac:chgData name="Long B Nguyen" userId="f59fb8f3-a021-417a-8bc1-65c8d471c621" providerId="ADAL" clId="{78644ED0-A0E5-E54E-82B5-0B3476B9E10B}" dt="2024-01-05T18:41:26.860" v="531" actId="1076"/>
          <ac:picMkLst>
            <pc:docMk/>
            <pc:sldMk cId="4157304260" sldId="338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8:34:53.025" v="398" actId="478"/>
          <ac:picMkLst>
            <pc:docMk/>
            <pc:sldMk cId="4157304260" sldId="338"/>
            <ac:picMk id="20" creationId="{92BE681D-CC80-4542-A389-195D44DAA178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27" creationId="{2C2DAB2E-2055-713B-9A38-64EB01A9C0BD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28" creationId="{0E2B01E6-B1DB-0C0D-C30A-A865D1C0ED5B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0" creationId="{C3734589-3FB5-49B0-3878-8F507719DE29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1" creationId="{9A8E5010-CB20-493C-9682-0983565F5EF3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2" creationId="{3FCC39C9-2B02-E596-34C9-32B00E97A44E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3" creationId="{9F13699F-1567-5A6A-C4A1-01A556269AFA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4" creationId="{1E98B97C-748F-69CE-E6E2-D51A24328A2A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5" creationId="{7224E4B4-27E4-5B94-0A69-458F1E192386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6" creationId="{3A734EE6-CDE4-70CA-E08E-D734B255C1F1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7" creationId="{7EC94172-3D86-3A9B-AE01-4B8E2ACDD38B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8" creationId="{747C366B-EAAF-252C-9E6E-76E06BA8FF08}"/>
          </ac:picMkLst>
        </pc:picChg>
      </pc:sldChg>
      <pc:sldChg chg="addSp delSp modSp mod modAnim">
        <pc:chgData name="Long B Nguyen" userId="f59fb8f3-a021-417a-8bc1-65c8d471c621" providerId="ADAL" clId="{78644ED0-A0E5-E54E-82B5-0B3476B9E10B}" dt="2024-01-05T18:19:12.383" v="362" actId="20577"/>
        <pc:sldMkLst>
          <pc:docMk/>
          <pc:sldMk cId="118089062" sldId="350"/>
        </pc:sldMkLst>
        <pc:spChg chg="mod">
          <ac:chgData name="Long B Nguyen" userId="f59fb8f3-a021-417a-8bc1-65c8d471c621" providerId="ADAL" clId="{78644ED0-A0E5-E54E-82B5-0B3476B9E10B}" dt="2024-01-05T17:58:58.381" v="64" actId="20577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8644ED0-A0E5-E54E-82B5-0B3476B9E10B}" dt="2024-01-05T18:19:12.383" v="362" actId="20577"/>
          <ac:spMkLst>
            <pc:docMk/>
            <pc:sldMk cId="118089062" sldId="350"/>
            <ac:spMk id="9" creationId="{E3B2E017-30B2-884B-A113-B419A2ED51AD}"/>
          </ac:spMkLst>
        </pc:spChg>
        <pc:spChg chg="add del mod">
          <ac:chgData name="Long B Nguyen" userId="f59fb8f3-a021-417a-8bc1-65c8d471c621" providerId="ADAL" clId="{78644ED0-A0E5-E54E-82B5-0B3476B9E10B}" dt="2024-01-05T18:15:16.279" v="151"/>
          <ac:spMkLst>
            <pc:docMk/>
            <pc:sldMk cId="118089062" sldId="350"/>
            <ac:spMk id="14" creationId="{B92988F2-E123-175A-30ED-E16AC9551D0F}"/>
          </ac:spMkLst>
        </pc:spChg>
        <pc:spChg chg="add del mod">
          <ac:chgData name="Long B Nguyen" userId="f59fb8f3-a021-417a-8bc1-65c8d471c621" providerId="ADAL" clId="{78644ED0-A0E5-E54E-82B5-0B3476B9E10B}" dt="2024-01-05T18:15:22.109" v="153"/>
          <ac:spMkLst>
            <pc:docMk/>
            <pc:sldMk cId="118089062" sldId="350"/>
            <ac:spMk id="18" creationId="{B1127922-D1FA-4296-5374-6EDF9EF0E40D}"/>
          </ac:spMkLst>
        </pc:spChg>
        <pc:picChg chg="add mod">
          <ac:chgData name="Long B Nguyen" userId="f59fb8f3-a021-417a-8bc1-65c8d471c621" providerId="ADAL" clId="{78644ED0-A0E5-E54E-82B5-0B3476B9E10B}" dt="2024-01-05T17:25:26.394" v="46" actId="1076"/>
          <ac:picMkLst>
            <pc:docMk/>
            <pc:sldMk cId="118089062" sldId="350"/>
            <ac:picMk id="4" creationId="{7D4BC2F2-4F68-0FEE-91AF-8C4864AF887D}"/>
          </ac:picMkLst>
        </pc:picChg>
        <pc:picChg chg="mod">
          <ac:chgData name="Long B Nguyen" userId="f59fb8f3-a021-417a-8bc1-65c8d471c621" providerId="ADAL" clId="{78644ED0-A0E5-E54E-82B5-0B3476B9E10B}" dt="2024-01-05T17:25:23.946" v="45" actId="1076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78644ED0-A0E5-E54E-82B5-0B3476B9E10B}" dt="2024-01-05T17:25:17.966" v="43" actId="1036"/>
          <ac:picMkLst>
            <pc:docMk/>
            <pc:sldMk cId="118089062" sldId="350"/>
            <ac:picMk id="6" creationId="{1FA52EC6-A2C5-4614-9EEA-24B8ABF64376}"/>
          </ac:picMkLst>
        </pc:picChg>
        <pc:picChg chg="mod">
          <ac:chgData name="Long B Nguyen" userId="f59fb8f3-a021-417a-8bc1-65c8d471c621" providerId="ADAL" clId="{78644ED0-A0E5-E54E-82B5-0B3476B9E10B}" dt="2024-01-05T17:25:40.443" v="48" actId="1076"/>
          <ac:picMkLst>
            <pc:docMk/>
            <pc:sldMk cId="118089062" sldId="350"/>
            <ac:picMk id="7" creationId="{2C2737B9-DB83-C846-B719-01B5B146C3C4}"/>
          </ac:picMkLst>
        </pc:picChg>
        <pc:picChg chg="add mod">
          <ac:chgData name="Long B Nguyen" userId="f59fb8f3-a021-417a-8bc1-65c8d471c621" providerId="ADAL" clId="{78644ED0-A0E5-E54E-82B5-0B3476B9E10B}" dt="2024-01-05T17:25:13.542" v="40" actId="1076"/>
          <ac:picMkLst>
            <pc:docMk/>
            <pc:sldMk cId="118089062" sldId="350"/>
            <ac:picMk id="8" creationId="{E72E9E6A-A1B3-9EED-C158-AD759BF535B3}"/>
          </ac:picMkLst>
        </pc:picChg>
        <pc:picChg chg="add mod">
          <ac:chgData name="Long B Nguyen" userId="f59fb8f3-a021-417a-8bc1-65c8d471c621" providerId="ADAL" clId="{78644ED0-A0E5-E54E-82B5-0B3476B9E10B}" dt="2024-01-05T18:15:58.439" v="183" actId="1035"/>
          <ac:picMkLst>
            <pc:docMk/>
            <pc:sldMk cId="118089062" sldId="350"/>
            <ac:picMk id="10" creationId="{B82EA4E7-BAA0-D5E0-88DA-5FFF5C10AB45}"/>
          </ac:picMkLst>
        </pc:picChg>
        <pc:picChg chg="add mod">
          <ac:chgData name="Long B Nguyen" userId="f59fb8f3-a021-417a-8bc1-65c8d471c621" providerId="ADAL" clId="{78644ED0-A0E5-E54E-82B5-0B3476B9E10B}" dt="2024-01-05T17:25:07.913" v="38" actId="1076"/>
          <ac:picMkLst>
            <pc:docMk/>
            <pc:sldMk cId="118089062" sldId="350"/>
            <ac:picMk id="11" creationId="{6493E021-6BB6-9878-F788-A4B89FBA5A8C}"/>
          </ac:picMkLst>
        </pc:picChg>
        <pc:picChg chg="add mod">
          <ac:chgData name="Long B Nguyen" userId="f59fb8f3-a021-417a-8bc1-65c8d471c621" providerId="ADAL" clId="{78644ED0-A0E5-E54E-82B5-0B3476B9E10B}" dt="2024-01-05T18:15:58.439" v="183" actId="1035"/>
          <ac:picMkLst>
            <pc:docMk/>
            <pc:sldMk cId="118089062" sldId="350"/>
            <ac:picMk id="12" creationId="{ED06BEC8-5C6A-D566-1F6A-C860232648D6}"/>
          </ac:picMkLst>
        </pc:picChg>
        <pc:picChg chg="add mod">
          <ac:chgData name="Long B Nguyen" userId="f59fb8f3-a021-417a-8bc1-65c8d471c621" providerId="ADAL" clId="{78644ED0-A0E5-E54E-82B5-0B3476B9E10B}" dt="2024-01-05T18:15:58.439" v="183" actId="1035"/>
          <ac:picMkLst>
            <pc:docMk/>
            <pc:sldMk cId="118089062" sldId="350"/>
            <ac:picMk id="13" creationId="{DBE0A4A0-86C6-46A3-D3D9-94F24F2B1586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5" creationId="{A1DE953A-302C-F6EE-CE56-BF6B076448ED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6" creationId="{91E5A4E5-FB1D-C52F-324C-7A8FFD710622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7" creationId="{5F7CB0A2-CC99-751F-243F-841EF037DFE0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19" creationId="{8903B3E0-EE9F-F6B8-DD1A-5EF4333CD008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20" creationId="{F02A95DD-BAEC-3B4D-D443-A9A4F07ED4AF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21" creationId="{1B736D35-4B5D-6BFA-5233-03005FEC0E67}"/>
          </ac:picMkLst>
        </pc:picChg>
        <pc:picChg chg="add mod">
          <ac:chgData name="Long B Nguyen" userId="f59fb8f3-a021-417a-8bc1-65c8d471c621" providerId="ADAL" clId="{78644ED0-A0E5-E54E-82B5-0B3476B9E10B}" dt="2024-01-05T18:16:03.459" v="197" actId="1035"/>
          <ac:picMkLst>
            <pc:docMk/>
            <pc:sldMk cId="118089062" sldId="350"/>
            <ac:picMk id="22" creationId="{DCC3419F-ED3A-8687-DF42-1CEC2510C137}"/>
          </ac:picMkLst>
        </pc:picChg>
        <pc:picChg chg="add mod">
          <ac:chgData name="Long B Nguyen" userId="f59fb8f3-a021-417a-8bc1-65c8d471c621" providerId="ADAL" clId="{78644ED0-A0E5-E54E-82B5-0B3476B9E10B}" dt="2024-01-05T18:16:03.459" v="197" actId="1035"/>
          <ac:picMkLst>
            <pc:docMk/>
            <pc:sldMk cId="118089062" sldId="350"/>
            <ac:picMk id="23" creationId="{3AA5FB1B-DE4E-2D1D-C592-051A776B8F70}"/>
          </ac:picMkLst>
        </pc:picChg>
        <pc:picChg chg="add mod">
          <ac:chgData name="Long B Nguyen" userId="f59fb8f3-a021-417a-8bc1-65c8d471c621" providerId="ADAL" clId="{78644ED0-A0E5-E54E-82B5-0B3476B9E10B}" dt="2024-01-05T18:16:03.459" v="197" actId="1035"/>
          <ac:picMkLst>
            <pc:docMk/>
            <pc:sldMk cId="118089062" sldId="350"/>
            <ac:picMk id="24" creationId="{5EF039FC-315C-64FB-5C6C-8AFFA8D3B7CF}"/>
          </ac:picMkLst>
        </pc:picChg>
      </pc:sldChg>
      <pc:sldChg chg="del">
        <pc:chgData name="Long B Nguyen" userId="f59fb8f3-a021-417a-8bc1-65c8d471c621" providerId="ADAL" clId="{78644ED0-A0E5-E54E-82B5-0B3476B9E10B}" dt="2024-01-05T17:18:32.813" v="16" actId="2696"/>
        <pc:sldMkLst>
          <pc:docMk/>
          <pc:sldMk cId="1958779420" sldId="352"/>
        </pc:sldMkLst>
      </pc:sldChg>
      <pc:sldChg chg="del">
        <pc:chgData name="Long B Nguyen" userId="f59fb8f3-a021-417a-8bc1-65c8d471c621" providerId="ADAL" clId="{78644ED0-A0E5-E54E-82B5-0B3476B9E10B}" dt="2024-01-05T17:18:32.822" v="17" actId="2696"/>
        <pc:sldMkLst>
          <pc:docMk/>
          <pc:sldMk cId="3703206200" sldId="355"/>
        </pc:sldMkLst>
      </pc:sldChg>
      <pc:sldChg chg="del">
        <pc:chgData name="Long B Nguyen" userId="f59fb8f3-a021-417a-8bc1-65c8d471c621" providerId="ADAL" clId="{78644ED0-A0E5-E54E-82B5-0B3476B9E10B}" dt="2024-01-05T17:18:32.857" v="18" actId="2696"/>
        <pc:sldMkLst>
          <pc:docMk/>
          <pc:sldMk cId="2824823433" sldId="356"/>
        </pc:sldMkLst>
      </pc:sldChg>
      <pc:sldChg chg="del">
        <pc:chgData name="Long B Nguyen" userId="f59fb8f3-a021-417a-8bc1-65c8d471c621" providerId="ADAL" clId="{78644ED0-A0E5-E54E-82B5-0B3476B9E10B}" dt="2024-01-05T17:18:32.865" v="19" actId="2696"/>
        <pc:sldMkLst>
          <pc:docMk/>
          <pc:sldMk cId="1611483102" sldId="357"/>
        </pc:sldMkLst>
      </pc:sldChg>
      <pc:sldChg chg="del">
        <pc:chgData name="Long B Nguyen" userId="f59fb8f3-a021-417a-8bc1-65c8d471c621" providerId="ADAL" clId="{78644ED0-A0E5-E54E-82B5-0B3476B9E10B}" dt="2024-01-05T17:18:32.873" v="20" actId="2696"/>
        <pc:sldMkLst>
          <pc:docMk/>
          <pc:sldMk cId="1181743911" sldId="360"/>
        </pc:sldMkLst>
      </pc:sldChg>
      <pc:sldChg chg="del">
        <pc:chgData name="Long B Nguyen" userId="f59fb8f3-a021-417a-8bc1-65c8d471c621" providerId="ADAL" clId="{78644ED0-A0E5-E54E-82B5-0B3476B9E10B}" dt="2024-01-05T17:18:32.882" v="21" actId="2696"/>
        <pc:sldMkLst>
          <pc:docMk/>
          <pc:sldMk cId="2085925546" sldId="361"/>
        </pc:sldMkLst>
      </pc:sldChg>
      <pc:sldChg chg="del">
        <pc:chgData name="Long B Nguyen" userId="f59fb8f3-a021-417a-8bc1-65c8d471c621" providerId="ADAL" clId="{78644ED0-A0E5-E54E-82B5-0B3476B9E10B}" dt="2024-01-05T17:18:32.888" v="22" actId="2696"/>
        <pc:sldMkLst>
          <pc:docMk/>
          <pc:sldMk cId="307853517" sldId="362"/>
        </pc:sldMkLst>
      </pc:sldChg>
      <pc:sldChg chg="del">
        <pc:chgData name="Long B Nguyen" userId="f59fb8f3-a021-417a-8bc1-65c8d471c621" providerId="ADAL" clId="{78644ED0-A0E5-E54E-82B5-0B3476B9E10B}" dt="2024-01-05T17:18:32.893" v="23" actId="2696"/>
        <pc:sldMkLst>
          <pc:docMk/>
          <pc:sldMk cId="2173464303" sldId="363"/>
        </pc:sldMkLst>
      </pc:sldChg>
      <pc:sldChg chg="del">
        <pc:chgData name="Long B Nguyen" userId="f59fb8f3-a021-417a-8bc1-65c8d471c621" providerId="ADAL" clId="{78644ED0-A0E5-E54E-82B5-0B3476B9E10B}" dt="2024-01-05T17:18:32.901" v="24" actId="2696"/>
        <pc:sldMkLst>
          <pc:docMk/>
          <pc:sldMk cId="3939507383" sldId="365"/>
        </pc:sldMkLst>
      </pc:sldChg>
      <pc:sldChg chg="del">
        <pc:chgData name="Long B Nguyen" userId="f59fb8f3-a021-417a-8bc1-65c8d471c621" providerId="ADAL" clId="{78644ED0-A0E5-E54E-82B5-0B3476B9E10B}" dt="2024-01-05T17:18:32.907" v="25" actId="2696"/>
        <pc:sldMkLst>
          <pc:docMk/>
          <pc:sldMk cId="2512088621" sldId="366"/>
        </pc:sldMkLst>
      </pc:sldChg>
      <pc:sldChg chg="modSp mod">
        <pc:chgData name="Long B Nguyen" userId="f59fb8f3-a021-417a-8bc1-65c8d471c621" providerId="ADAL" clId="{78644ED0-A0E5-E54E-82B5-0B3476B9E10B}" dt="2024-01-05T17:18:17.824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78644ED0-A0E5-E54E-82B5-0B3476B9E10B}" dt="2024-01-05T17:18:17.824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Sp modSp mod delAnim modAnim">
        <pc:chgData name="Long B Nguyen" userId="f59fb8f3-a021-417a-8bc1-65c8d471c621" providerId="ADAL" clId="{78644ED0-A0E5-E54E-82B5-0B3476B9E10B}" dt="2024-01-05T18:17:57.869" v="353" actId="20577"/>
        <pc:sldMkLst>
          <pc:docMk/>
          <pc:sldMk cId="4104989124" sldId="565"/>
        </pc:sldMkLst>
        <pc:spChg chg="del">
          <ac:chgData name="Long B Nguyen" userId="f59fb8f3-a021-417a-8bc1-65c8d471c621" providerId="ADAL" clId="{78644ED0-A0E5-E54E-82B5-0B3476B9E10B}" dt="2024-01-05T18:17:24.783" v="329" actId="478"/>
          <ac:spMkLst>
            <pc:docMk/>
            <pc:sldMk cId="4104989124" sldId="565"/>
            <ac:spMk id="2" creationId="{CB2F6E96-4CD2-C44A-AB81-75ABF044CDB7}"/>
          </ac:spMkLst>
        </pc:spChg>
        <pc:spChg chg="del mod">
          <ac:chgData name="Long B Nguyen" userId="f59fb8f3-a021-417a-8bc1-65c8d471c621" providerId="ADAL" clId="{78644ED0-A0E5-E54E-82B5-0B3476B9E10B}" dt="2024-01-05T18:17:29.693" v="332" actId="478"/>
          <ac:spMkLst>
            <pc:docMk/>
            <pc:sldMk cId="4104989124" sldId="565"/>
            <ac:spMk id="9" creationId="{058FED70-7412-F84A-8609-574E29D8E195}"/>
          </ac:spMkLst>
        </pc:spChg>
        <pc:spChg chg="del">
          <ac:chgData name="Long B Nguyen" userId="f59fb8f3-a021-417a-8bc1-65c8d471c621" providerId="ADAL" clId="{78644ED0-A0E5-E54E-82B5-0B3476B9E10B}" dt="2024-01-05T18:17:22.977" v="328" actId="478"/>
          <ac:spMkLst>
            <pc:docMk/>
            <pc:sldMk cId="4104989124" sldId="565"/>
            <ac:spMk id="11" creationId="{249C4CBE-DD3F-6440-920B-019D5BE504E1}"/>
          </ac:spMkLst>
        </pc:spChg>
        <pc:spChg chg="del">
          <ac:chgData name="Long B Nguyen" userId="f59fb8f3-a021-417a-8bc1-65c8d471c621" providerId="ADAL" clId="{78644ED0-A0E5-E54E-82B5-0B3476B9E10B}" dt="2024-01-05T18:17:27.411" v="331" actId="478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78644ED0-A0E5-E54E-82B5-0B3476B9E10B}" dt="2024-01-05T18:16:58.554" v="225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78644ED0-A0E5-E54E-82B5-0B3476B9E10B}" dt="2024-01-05T18:17:57.869" v="353" actId="20577"/>
          <ac:spMkLst>
            <pc:docMk/>
            <pc:sldMk cId="4104989124" sldId="565"/>
            <ac:spMk id="35842" creationId="{C94BCA01-D831-ED4D-84FD-C30E8117F872}"/>
          </ac:spMkLst>
        </pc:spChg>
        <pc:picChg chg="del">
          <ac:chgData name="Long B Nguyen" userId="f59fb8f3-a021-417a-8bc1-65c8d471c621" providerId="ADAL" clId="{78644ED0-A0E5-E54E-82B5-0B3476B9E10B}" dt="2024-01-05T18:17:22.977" v="328" actId="478"/>
          <ac:picMkLst>
            <pc:docMk/>
            <pc:sldMk cId="4104989124" sldId="565"/>
            <ac:picMk id="4" creationId="{3F466FBC-7AC0-E240-9D98-B9E14B5407F4}"/>
          </ac:picMkLst>
        </pc:pic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5" creationId="{62260D48-5B03-B44E-9F0D-B2CFC2945D90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0" creationId="{46DDA9E1-C022-B94F-A177-DF50BAC24F55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2" creationId="{F6B9E24D-C17D-8847-8395-7E6C2A5AAB9B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del">
        <pc:chgData name="Long B Nguyen" userId="f59fb8f3-a021-417a-8bc1-65c8d471c621" providerId="ADAL" clId="{78644ED0-A0E5-E54E-82B5-0B3476B9E10B}" dt="2024-01-05T18:18:10.325" v="355" actId="2696"/>
        <pc:sldMkLst>
          <pc:docMk/>
          <pc:sldMk cId="330158964" sldId="566"/>
        </pc:sldMkLst>
      </pc:sldChg>
      <pc:sldChg chg="delSp modSp add mod delAnim modAnim">
        <pc:chgData name="Long B Nguyen" userId="f59fb8f3-a021-417a-8bc1-65c8d471c621" providerId="ADAL" clId="{78644ED0-A0E5-E54E-82B5-0B3476B9E10B}" dt="2024-01-05T19:00:47.939" v="753"/>
        <pc:sldMkLst>
          <pc:docMk/>
          <pc:sldMk cId="817354367" sldId="566"/>
        </pc:sldMkLst>
        <pc:spChg chg="mod">
          <ac:chgData name="Long B Nguyen" userId="f59fb8f3-a021-417a-8bc1-65c8d471c621" providerId="ADAL" clId="{78644ED0-A0E5-E54E-82B5-0B3476B9E10B}" dt="2024-01-05T18:37:13.351" v="481" actId="20577"/>
          <ac:spMkLst>
            <pc:docMk/>
            <pc:sldMk cId="817354367" sldId="566"/>
            <ac:spMk id="3" creationId="{7C585519-C7CE-D848-8783-C057C1CB97B2}"/>
          </ac:spMkLst>
        </pc:spChg>
        <pc:spChg chg="del mod">
          <ac:chgData name="Long B Nguyen" userId="f59fb8f3-a021-417a-8bc1-65c8d471c621" providerId="ADAL" clId="{78644ED0-A0E5-E54E-82B5-0B3476B9E10B}" dt="2024-01-05T18:44:45.858" v="572" actId="478"/>
          <ac:spMkLst>
            <pc:docMk/>
            <pc:sldMk cId="817354367" sldId="566"/>
            <ac:spMk id="26" creationId="{E98C8C1F-BB33-6D4A-B708-CDCD73D16D95}"/>
          </ac:spMkLst>
        </pc:spChg>
        <pc:picChg chg="mod">
          <ac:chgData name="Long B Nguyen" userId="f59fb8f3-a021-417a-8bc1-65c8d471c621" providerId="ADAL" clId="{78644ED0-A0E5-E54E-82B5-0B3476B9E10B}" dt="2024-01-05T18:41:40.569" v="534" actId="1038"/>
          <ac:picMkLst>
            <pc:docMk/>
            <pc:sldMk cId="817354367" sldId="566"/>
            <ac:picMk id="17" creationId="{1A644215-2140-7283-D202-AFEDC3D893D5}"/>
          </ac:picMkLst>
        </pc:picChg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2238579509" sldId="566"/>
        </pc:sldMkLst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1325175346" sldId="567"/>
        </pc:sldMkLst>
      </pc:sldChg>
      <pc:sldChg chg="addSp modSp add del mod modAnim">
        <pc:chgData name="Long B Nguyen" userId="f59fb8f3-a021-417a-8bc1-65c8d471c621" providerId="ADAL" clId="{78644ED0-A0E5-E54E-82B5-0B3476B9E10B}" dt="2024-01-05T18:42:49.788" v="541" actId="2696"/>
        <pc:sldMkLst>
          <pc:docMk/>
          <pc:sldMk cId="2616722816" sldId="567"/>
        </pc:sldMkLst>
        <pc:spChg chg="mod">
          <ac:chgData name="Long B Nguyen" userId="f59fb8f3-a021-417a-8bc1-65c8d471c621" providerId="ADAL" clId="{78644ED0-A0E5-E54E-82B5-0B3476B9E10B}" dt="2024-01-05T18:38:05.723" v="517" actId="20577"/>
          <ac:spMkLst>
            <pc:docMk/>
            <pc:sldMk cId="2616722816" sldId="567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5T18:38:08.535" v="518" actId="20577"/>
          <ac:spMkLst>
            <pc:docMk/>
            <pc:sldMk cId="2616722816" sldId="567"/>
            <ac:spMk id="26" creationId="{E98C8C1F-BB33-6D4A-B708-CDCD73D16D95}"/>
          </ac:spMkLst>
        </pc:spChg>
        <pc:picChg chg="mod">
          <ac:chgData name="Long B Nguyen" userId="f59fb8f3-a021-417a-8bc1-65c8d471c621" providerId="ADAL" clId="{78644ED0-A0E5-E54E-82B5-0B3476B9E10B}" dt="2024-01-05T18:38:53.091" v="529" actId="1076"/>
          <ac:picMkLst>
            <pc:docMk/>
            <pc:sldMk cId="2616722816" sldId="567"/>
            <ac:picMk id="17" creationId="{1A644215-2140-7283-D202-AFEDC3D893D5}"/>
          </ac:picMkLst>
        </pc:picChg>
        <pc:cxnChg chg="add mod">
          <ac:chgData name="Long B Nguyen" userId="f59fb8f3-a021-417a-8bc1-65c8d471c621" providerId="ADAL" clId="{78644ED0-A0E5-E54E-82B5-0B3476B9E10B}" dt="2024-01-05T18:38:55.956" v="530" actId="1076"/>
          <ac:cxnSpMkLst>
            <pc:docMk/>
            <pc:sldMk cId="2616722816" sldId="567"/>
            <ac:cxnSpMk id="5" creationId="{2828494B-60D5-5DC5-9C88-DCC9F9DDF748}"/>
          </ac:cxnSpMkLst>
        </pc:cxnChg>
      </pc:sldChg>
      <pc:sldChg chg="modSp del mod">
        <pc:chgData name="Long B Nguyen" userId="f59fb8f3-a021-417a-8bc1-65c8d471c621" providerId="ADAL" clId="{78644ED0-A0E5-E54E-82B5-0B3476B9E10B}" dt="2024-01-05T18:18:08.288" v="354" actId="2696"/>
        <pc:sldMkLst>
          <pc:docMk/>
          <pc:sldMk cId="4018863804" sldId="567"/>
        </pc:sldMkLst>
        <pc:spChg chg="mod">
          <ac:chgData name="Long B Nguyen" userId="f59fb8f3-a021-417a-8bc1-65c8d471c621" providerId="ADAL" clId="{78644ED0-A0E5-E54E-82B5-0B3476B9E10B}" dt="2024-01-05T18:17:41.220" v="333" actId="21"/>
          <ac:spMkLst>
            <pc:docMk/>
            <pc:sldMk cId="4018863804" sldId="567"/>
            <ac:spMk id="35842" creationId="{C94BCA01-D831-ED4D-84FD-C30E8117F872}"/>
          </ac:spMkLst>
        </pc:spChg>
      </pc:sldChg>
      <pc:sldChg chg="addSp delSp modSp add mod modAnim">
        <pc:chgData name="Long B Nguyen" userId="f59fb8f3-a021-417a-8bc1-65c8d471c621" providerId="ADAL" clId="{78644ED0-A0E5-E54E-82B5-0B3476B9E10B}" dt="2024-01-05T19:07:39.547" v="879"/>
        <pc:sldMkLst>
          <pc:docMk/>
          <pc:sldMk cId="674449138" sldId="568"/>
        </pc:sldMkLst>
        <pc:picChg chg="add mod">
          <ac:chgData name="Long B Nguyen" userId="f59fb8f3-a021-417a-8bc1-65c8d471c621" providerId="ADAL" clId="{78644ED0-A0E5-E54E-82B5-0B3476B9E10B}" dt="2024-01-05T19:07:39.547" v="879"/>
          <ac:picMkLst>
            <pc:docMk/>
            <pc:sldMk cId="674449138" sldId="568"/>
            <ac:picMk id="3" creationId="{2A5CC9F2-5BFB-BD96-AF66-C02B15EF7CBA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7" creationId="{A0D23272-9B45-A86D-DB9A-7D6E46E42387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8" creationId="{47BFC2F5-DA4E-0C8F-01D5-A90ACF69A5FB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10" creationId="{2BD75169-2647-055A-A5B5-311D5FAB4EF5}"/>
          </ac:picMkLst>
        </pc:picChg>
        <pc:picChg chg="del mod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30.089" v="846" actId="478"/>
          <ac:picMkLst>
            <pc:docMk/>
            <pc:sldMk cId="674449138" sldId="568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8" creationId="{747C366B-EAAF-252C-9E6E-76E06BA8FF08}"/>
          </ac:picMkLst>
        </pc:picChg>
        <pc:cxnChg chg="del">
          <ac:chgData name="Long B Nguyen" userId="f59fb8f3-a021-417a-8bc1-65c8d471c621" providerId="ADAL" clId="{78644ED0-A0E5-E54E-82B5-0B3476B9E10B}" dt="2024-01-05T19:06:28.916" v="845" actId="478"/>
          <ac:cxnSpMkLst>
            <pc:docMk/>
            <pc:sldMk cId="674449138" sldId="568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6:42.341" v="849"/>
          <ac:cxnSpMkLst>
            <pc:docMk/>
            <pc:sldMk cId="674449138" sldId="568"/>
            <ac:cxnSpMk id="11" creationId="{D9A448CF-3932-02F2-C4E0-8AD14CDF85C2}"/>
          </ac:cxnSpMkLst>
        </pc:cxnChg>
      </pc:sldChg>
      <pc:sldChg chg="addSp delSp modSp add del mod delAnim modAnim">
        <pc:chgData name="Long B Nguyen" userId="f59fb8f3-a021-417a-8bc1-65c8d471c621" providerId="ADAL" clId="{78644ED0-A0E5-E54E-82B5-0B3476B9E10B}" dt="2024-01-05T18:45:54.165" v="576" actId="2696"/>
        <pc:sldMkLst>
          <pc:docMk/>
          <pc:sldMk cId="3412636743" sldId="568"/>
        </pc:sldMkLst>
        <pc:spChg chg="mod">
          <ac:chgData name="Long B Nguyen" userId="f59fb8f3-a021-417a-8bc1-65c8d471c621" providerId="ADAL" clId="{78644ED0-A0E5-E54E-82B5-0B3476B9E10B}" dt="2024-01-05T18:43:43.289" v="566" actId="20577"/>
          <ac:spMkLst>
            <pc:docMk/>
            <pc:sldMk cId="3412636743" sldId="568"/>
            <ac:spMk id="2" creationId="{870AC1F3-79C1-D54D-9F4F-7CDE7D29D43B}"/>
          </ac:spMkLst>
        </pc:spChg>
        <pc:spChg chg="del mod">
          <ac:chgData name="Long B Nguyen" userId="f59fb8f3-a021-417a-8bc1-65c8d471c621" providerId="ADAL" clId="{78644ED0-A0E5-E54E-82B5-0B3476B9E10B}" dt="2024-01-05T18:44:22.352" v="568" actId="478"/>
          <ac:spMkLst>
            <pc:docMk/>
            <pc:sldMk cId="3412636743" sldId="568"/>
            <ac:spMk id="3" creationId="{7C585519-C7CE-D848-8783-C057C1CB97B2}"/>
          </ac:spMkLst>
        </pc:spChg>
        <pc:spChg chg="add mod">
          <ac:chgData name="Long B Nguyen" userId="f59fb8f3-a021-417a-8bc1-65c8d471c621" providerId="ADAL" clId="{78644ED0-A0E5-E54E-82B5-0B3476B9E10B}" dt="2024-01-05T18:45:03.601" v="573" actId="207"/>
          <ac:spMkLst>
            <pc:docMk/>
            <pc:sldMk cId="3412636743" sldId="568"/>
            <ac:spMk id="6" creationId="{1C692FAF-D519-8052-F9E3-FC962B05DA45}"/>
          </ac:spMkLst>
        </pc:spChg>
        <pc:spChg chg="del mod">
          <ac:chgData name="Long B Nguyen" userId="f59fb8f3-a021-417a-8bc1-65c8d471c621" providerId="ADAL" clId="{78644ED0-A0E5-E54E-82B5-0B3476B9E10B}" dt="2024-01-05T18:44:35.192" v="571" actId="478"/>
          <ac:spMkLst>
            <pc:docMk/>
            <pc:sldMk cId="3412636743" sldId="568"/>
            <ac:spMk id="26" creationId="{E98C8C1F-BB33-6D4A-B708-CDCD73D16D95}"/>
          </ac:spMkLst>
        </pc:spChg>
        <pc:cxnChg chg="add mod">
          <ac:chgData name="Long B Nguyen" userId="f59fb8f3-a021-417a-8bc1-65c8d471c621" providerId="ADAL" clId="{78644ED0-A0E5-E54E-82B5-0B3476B9E10B}" dt="2024-01-05T18:42:37.274" v="540" actId="1037"/>
          <ac:cxnSpMkLst>
            <pc:docMk/>
            <pc:sldMk cId="3412636743" sldId="568"/>
            <ac:cxnSpMk id="5" creationId="{9A063FFF-43E1-CBBA-EA08-7D7E897684B8}"/>
          </ac:cxnSpMkLst>
        </pc:cxnChg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3756012868" sldId="568"/>
        </pc:sldMkLst>
      </pc:sldChg>
      <pc:sldChg chg="addSp delSp modSp add mod modAnim">
        <pc:chgData name="Long B Nguyen" userId="f59fb8f3-a021-417a-8bc1-65c8d471c621" providerId="ADAL" clId="{78644ED0-A0E5-E54E-82B5-0B3476B9E10B}" dt="2024-01-05T19:06:25.565" v="844"/>
        <pc:sldMkLst>
          <pc:docMk/>
          <pc:sldMk cId="2057791507" sldId="569"/>
        </pc:sldMkLst>
        <pc:spChg chg="add del mod">
          <ac:chgData name="Long B Nguyen" userId="f59fb8f3-a021-417a-8bc1-65c8d471c621" providerId="ADAL" clId="{78644ED0-A0E5-E54E-82B5-0B3476B9E10B}" dt="2024-01-05T19:06:25.565" v="844"/>
          <ac:spMkLst>
            <pc:docMk/>
            <pc:sldMk cId="2057791507" sldId="569"/>
            <ac:spMk id="3" creationId="{02937054-C214-316E-AFA8-420D8D19FA6E}"/>
          </ac:spMkLst>
        </pc:spChg>
        <pc:spChg chg="mod">
          <ac:chgData name="Long B Nguyen" userId="f59fb8f3-a021-417a-8bc1-65c8d471c621" providerId="ADAL" clId="{78644ED0-A0E5-E54E-82B5-0B3476B9E10B}" dt="2024-01-05T19:05:53.668" v="813" actId="1076"/>
          <ac:spMkLst>
            <pc:docMk/>
            <pc:sldMk cId="2057791507" sldId="569"/>
            <ac:spMk id="4" creationId="{DCAA5EB8-B85C-0147-9DC5-1620B61CF5C9}"/>
          </ac:spMkLst>
        </pc:spChg>
        <pc:spChg chg="mod">
          <ac:chgData name="Long B Nguyen" userId="f59fb8f3-a021-417a-8bc1-65c8d471c621" providerId="ADAL" clId="{78644ED0-A0E5-E54E-82B5-0B3476B9E10B}" dt="2024-01-05T18:45:49.383" v="575" actId="20577"/>
          <ac:spMkLst>
            <pc:docMk/>
            <pc:sldMk cId="2057791507" sldId="569"/>
            <ac:spMk id="6" creationId="{1C692FAF-D519-8052-F9E3-FC962B05DA45}"/>
          </ac:spMkLst>
        </pc:spChg>
        <pc:spChg chg="mod">
          <ac:chgData name="Long B Nguyen" userId="f59fb8f3-a021-417a-8bc1-65c8d471c621" providerId="ADAL" clId="{78644ED0-A0E5-E54E-82B5-0B3476B9E10B}" dt="2024-01-05T19:06:10.430" v="841" actId="1037"/>
          <ac:spMkLst>
            <pc:docMk/>
            <pc:sldMk cId="2057791507" sldId="569"/>
            <ac:spMk id="9" creationId="{E1513AD7-DD4F-4844-A45C-15B893C5402D}"/>
          </ac:spMkLst>
        </pc:sp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31" creationId="{9A8E5010-CB20-493C-9682-0983565F5EF3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00.635" v="815" actId="478"/>
          <ac:picMkLst>
            <pc:docMk/>
            <pc:sldMk cId="2057791507" sldId="569"/>
            <ac:picMk id="33" creationId="{9F13699F-1567-5A6A-C4A1-01A556269AFA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4" creationId="{1E98B97C-748F-69CE-E6E2-D51A24328A2A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8" creationId="{747C366B-EAAF-252C-9E6E-76E06BA8FF08}"/>
          </ac:picMkLst>
        </pc:picChg>
        <pc:cxnChg chg="mod">
          <ac:chgData name="Long B Nguyen" userId="f59fb8f3-a021-417a-8bc1-65c8d471c621" providerId="ADAL" clId="{78644ED0-A0E5-E54E-82B5-0B3476B9E10B}" dt="2024-01-05T19:06:10.430" v="841" actId="1037"/>
          <ac:cxnSpMkLst>
            <pc:docMk/>
            <pc:sldMk cId="2057791507" sldId="569"/>
            <ac:cxnSpMk id="5" creationId="{9A063FFF-43E1-CBBA-EA08-7D7E897684B8}"/>
          </ac:cxnSpMkLst>
        </pc:cxnChg>
      </pc:sldChg>
      <pc:sldChg chg="addSp delSp modSp add mod modAnim">
        <pc:chgData name="Long B Nguyen" userId="f59fb8f3-a021-417a-8bc1-65c8d471c621" providerId="ADAL" clId="{78644ED0-A0E5-E54E-82B5-0B3476B9E10B}" dt="2024-01-05T19:07:52.999" v="900" actId="1037"/>
        <pc:sldMkLst>
          <pc:docMk/>
          <pc:sldMk cId="1041039027" sldId="570"/>
        </pc:sldMkLst>
        <pc:spChg chg="add del mod">
          <ac:chgData name="Long B Nguyen" userId="f59fb8f3-a021-417a-8bc1-65c8d471c621" providerId="ADAL" clId="{78644ED0-A0E5-E54E-82B5-0B3476B9E10B}" dt="2024-01-05T19:06:58.680" v="853" actId="478"/>
          <ac:spMkLst>
            <pc:docMk/>
            <pc:sldMk cId="1041039027" sldId="570"/>
            <ac:spMk id="6" creationId="{1C692FAF-D519-8052-F9E3-FC962B05DA45}"/>
          </ac:spMkLst>
        </pc:spChg>
        <pc:picChg chg="add mod">
          <ac:chgData name="Long B Nguyen" userId="f59fb8f3-a021-417a-8bc1-65c8d471c621" providerId="ADAL" clId="{78644ED0-A0E5-E54E-82B5-0B3476B9E10B}" dt="2024-01-05T19:07:52.999" v="900" actId="1037"/>
          <ac:picMkLst>
            <pc:docMk/>
            <pc:sldMk cId="1041039027" sldId="570"/>
            <ac:picMk id="3" creationId="{9D854B95-B0A1-0013-8660-47C3570B8FFA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7" creationId="{1B908CAE-CFB5-3D47-036E-01230F9F5B2F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8" creationId="{0E6CDD35-0702-0675-4B8D-525ABAD3969F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10" creationId="{45CADF34-EC2E-2BDA-2039-9DE6282074F8}"/>
          </ac:picMkLst>
        </pc:picChg>
        <pc:picChg chg="del mod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6:59.687" v="854" actId="478"/>
          <ac:picMkLst>
            <pc:docMk/>
            <pc:sldMk cId="1041039027" sldId="570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6:56.584" v="851" actId="478"/>
          <ac:picMkLst>
            <pc:docMk/>
            <pc:sldMk cId="1041039027" sldId="570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8" creationId="{747C366B-EAAF-252C-9E6E-76E06BA8FF08}"/>
          </ac:picMkLst>
        </pc:picChg>
        <pc:cxnChg chg="del">
          <ac:chgData name="Long B Nguyen" userId="f59fb8f3-a021-417a-8bc1-65c8d471c621" providerId="ADAL" clId="{78644ED0-A0E5-E54E-82B5-0B3476B9E10B}" dt="2024-01-05T19:06:53.662" v="850" actId="478"/>
          <ac:cxnSpMkLst>
            <pc:docMk/>
            <pc:sldMk cId="1041039027" sldId="570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7:02.320" v="855"/>
          <ac:cxnSpMkLst>
            <pc:docMk/>
            <pc:sldMk cId="1041039027" sldId="570"/>
            <ac:cxnSpMk id="11" creationId="{D3F8285C-4842-EDD4-C98A-48CF642107C1}"/>
          </ac:cxnSpMkLst>
        </pc:cxnChg>
      </pc:sldChg>
      <pc:sldChg chg="addSp delSp modSp add mod">
        <pc:chgData name="Long B Nguyen" userId="f59fb8f3-a021-417a-8bc1-65c8d471c621" providerId="ADAL" clId="{78644ED0-A0E5-E54E-82B5-0B3476B9E10B}" dt="2024-01-07T16:26:39.318" v="1037" actId="1038"/>
        <pc:sldMkLst>
          <pc:docMk/>
          <pc:sldMk cId="2752258577" sldId="571"/>
        </pc:sldMkLst>
        <pc:spChg chg="mod">
          <ac:chgData name="Long B Nguyen" userId="f59fb8f3-a021-417a-8bc1-65c8d471c621" providerId="ADAL" clId="{78644ED0-A0E5-E54E-82B5-0B3476B9E10B}" dt="2024-01-07T16:26:35.027" v="1020" actId="20577"/>
          <ac:spMkLst>
            <pc:docMk/>
            <pc:sldMk cId="2752258577" sldId="571"/>
            <ac:spMk id="6" creationId="{1C692FAF-D519-8052-F9E3-FC962B05DA45}"/>
          </ac:spMkLst>
        </pc:spChg>
        <pc:spChg chg="del">
          <ac:chgData name="Long B Nguyen" userId="f59fb8f3-a021-417a-8bc1-65c8d471c621" providerId="ADAL" clId="{78644ED0-A0E5-E54E-82B5-0B3476B9E10B}" dt="2024-01-05T19:07:09.905" v="856" actId="478"/>
          <ac:spMkLst>
            <pc:docMk/>
            <pc:sldMk cId="2752258577" sldId="571"/>
            <ac:spMk id="9" creationId="{E1513AD7-DD4F-4844-A45C-15B893C5402D}"/>
          </ac:spMkLst>
        </pc:spChg>
        <pc:picChg chg="add mod">
          <ac:chgData name="Long B Nguyen" userId="f59fb8f3-a021-417a-8bc1-65c8d471c621" providerId="ADAL" clId="{78644ED0-A0E5-E54E-82B5-0B3476B9E10B}" dt="2024-01-07T16:26:39.318" v="1037" actId="1038"/>
          <ac:picMkLst>
            <pc:docMk/>
            <pc:sldMk cId="2752258577" sldId="571"/>
            <ac:picMk id="7" creationId="{35C27AA7-83D3-FD3F-F256-DFAA5700CD13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8" creationId="{B122AC4E-667D-0FC6-9D09-B5CE887CBB9A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10" creationId="{B0D9EBE2-DD29-72F1-4477-9092A176E442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11" creationId="{486996D0-ADB4-5D1A-078A-3224709048CB}"/>
          </ac:picMkLst>
        </pc:picChg>
        <pc:picChg chg="del mod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8" creationId="{747C366B-EAAF-252C-9E6E-76E06BA8FF08}"/>
          </ac:picMkLst>
        </pc:picChg>
        <pc:cxnChg chg="del mod">
          <ac:chgData name="Long B Nguyen" userId="f59fb8f3-a021-417a-8bc1-65c8d471c621" providerId="ADAL" clId="{78644ED0-A0E5-E54E-82B5-0B3476B9E10B}" dt="2024-01-05T19:07:09.905" v="856" actId="478"/>
          <ac:cxnSpMkLst>
            <pc:docMk/>
            <pc:sldMk cId="2752258577" sldId="571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8:31.514" v="931" actId="1037"/>
          <ac:cxnSpMkLst>
            <pc:docMk/>
            <pc:sldMk cId="2752258577" sldId="571"/>
            <ac:cxnSpMk id="12" creationId="{27D76A3C-A725-53DE-33C1-875483D130E4}"/>
          </ac:cxnSpMkLst>
        </pc:cxnChg>
      </pc:sldChg>
      <pc:sldChg chg="add del">
        <pc:chgData name="Long B Nguyen" userId="f59fb8f3-a021-417a-8bc1-65c8d471c621" providerId="ADAL" clId="{78644ED0-A0E5-E54E-82B5-0B3476B9E10B}" dt="2024-01-05T19:00:19.719" v="692"/>
        <pc:sldMkLst>
          <pc:docMk/>
          <pc:sldMk cId="3366066353" sldId="571"/>
        </pc:sldMkLst>
      </pc:sldChg>
      <pc:sldChg chg="add del">
        <pc:chgData name="Long B Nguyen" userId="f59fb8f3-a021-417a-8bc1-65c8d471c621" providerId="ADAL" clId="{78644ED0-A0E5-E54E-82B5-0B3476B9E10B}" dt="2024-01-07T16:26:13.661" v="1018" actId="2696"/>
        <pc:sldMkLst>
          <pc:docMk/>
          <pc:sldMk cId="691700387" sldId="572"/>
        </pc:sldMkLst>
      </pc:sldChg>
      <pc:sldChg chg="add del">
        <pc:chgData name="Long B Nguyen" userId="f59fb8f3-a021-417a-8bc1-65c8d471c621" providerId="ADAL" clId="{78644ED0-A0E5-E54E-82B5-0B3476B9E10B}" dt="2024-01-05T19:06:32.821" v="848"/>
        <pc:sldMkLst>
          <pc:docMk/>
          <pc:sldMk cId="817438708" sldId="572"/>
        </pc:sldMkLst>
      </pc:sldChg>
      <pc:sldChg chg="modSp add mod">
        <pc:chgData name="Long B Nguyen" userId="f59fb8f3-a021-417a-8bc1-65c8d471c621" providerId="ADAL" clId="{78644ED0-A0E5-E54E-82B5-0B3476B9E10B}" dt="2024-01-07T16:27:15.896" v="1038" actId="20577"/>
        <pc:sldMkLst>
          <pc:docMk/>
          <pc:sldMk cId="1583125529" sldId="572"/>
        </pc:sldMkLst>
        <pc:spChg chg="mod">
          <ac:chgData name="Long B Nguyen" userId="f59fb8f3-a021-417a-8bc1-65c8d471c621" providerId="ADAL" clId="{78644ED0-A0E5-E54E-82B5-0B3476B9E10B}" dt="2024-01-07T16:27:15.896" v="1038" actId="20577"/>
          <ac:spMkLst>
            <pc:docMk/>
            <pc:sldMk cId="1583125529" sldId="572"/>
            <ac:spMk id="6" creationId="{1C692FAF-D519-8052-F9E3-FC962B05DA45}"/>
          </ac:spMkLst>
        </pc:spChg>
      </pc:sldChg>
      <pc:sldChg chg="modSp add mod">
        <pc:chgData name="Long B Nguyen" userId="f59fb8f3-a021-417a-8bc1-65c8d471c621" providerId="ADAL" clId="{78644ED0-A0E5-E54E-82B5-0B3476B9E10B}" dt="2024-01-07T16:28:13.078" v="1089" actId="1037"/>
        <pc:sldMkLst>
          <pc:docMk/>
          <pc:sldMk cId="133864505" sldId="573"/>
        </pc:sldMkLst>
        <pc:spChg chg="mod">
          <ac:chgData name="Long B Nguyen" userId="f59fb8f3-a021-417a-8bc1-65c8d471c621" providerId="ADAL" clId="{78644ED0-A0E5-E54E-82B5-0B3476B9E10B}" dt="2024-01-07T16:28:00.026" v="1074" actId="20577"/>
          <ac:spMkLst>
            <pc:docMk/>
            <pc:sldMk cId="133864505" sldId="573"/>
            <ac:spMk id="6" creationId="{1C692FAF-D519-8052-F9E3-FC962B05DA45}"/>
          </ac:spMkLst>
        </pc:spChg>
        <pc:picChg chg="mod">
          <ac:chgData name="Long B Nguyen" userId="f59fb8f3-a021-417a-8bc1-65c8d471c621" providerId="ADAL" clId="{78644ED0-A0E5-E54E-82B5-0B3476B9E10B}" dt="2024-01-07T16:28:13.078" v="1089" actId="1037"/>
          <ac:picMkLst>
            <pc:docMk/>
            <pc:sldMk cId="133864505" sldId="573"/>
            <ac:picMk id="7" creationId="{35C27AA7-83D3-FD3F-F256-DFAA5700CD13}"/>
          </ac:picMkLst>
        </pc:picChg>
      </pc:sldChg>
      <pc:sldChg chg="add del">
        <pc:chgData name="Long B Nguyen" userId="f59fb8f3-a021-417a-8bc1-65c8d471c621" providerId="ADAL" clId="{78644ED0-A0E5-E54E-82B5-0B3476B9E10B}" dt="2024-01-07T16:27:24.168" v="1041"/>
        <pc:sldMkLst>
          <pc:docMk/>
          <pc:sldMk cId="1952784144" sldId="574"/>
        </pc:sldMkLst>
      </pc:sldChg>
      <pc:sldChg chg="modSp add mod">
        <pc:chgData name="Long B Nguyen" userId="f59fb8f3-a021-417a-8bc1-65c8d471c621" providerId="ADAL" clId="{78644ED0-A0E5-E54E-82B5-0B3476B9E10B}" dt="2024-01-07T16:30:48.127" v="1256" actId="20577"/>
        <pc:sldMkLst>
          <pc:docMk/>
          <pc:sldMk cId="3973282012" sldId="574"/>
        </pc:sldMkLst>
        <pc:spChg chg="mod">
          <ac:chgData name="Long B Nguyen" userId="f59fb8f3-a021-417a-8bc1-65c8d471c621" providerId="ADAL" clId="{78644ED0-A0E5-E54E-82B5-0B3476B9E10B}" dt="2024-01-07T16:29:04.527" v="1098" actId="20577"/>
          <ac:spMkLst>
            <pc:docMk/>
            <pc:sldMk cId="3973282012" sldId="574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7T16:30:48.127" v="1256" actId="20577"/>
          <ac:spMkLst>
            <pc:docMk/>
            <pc:sldMk cId="3973282012" sldId="574"/>
            <ac:spMk id="6" creationId="{1C692FAF-D519-8052-F9E3-FC962B05DA45}"/>
          </ac:spMkLst>
        </pc:spChg>
        <pc:picChg chg="mod">
          <ac:chgData name="Long B Nguyen" userId="f59fb8f3-a021-417a-8bc1-65c8d471c621" providerId="ADAL" clId="{78644ED0-A0E5-E54E-82B5-0B3476B9E10B}" dt="2024-01-07T16:29:36.147" v="1138" actId="1035"/>
          <ac:picMkLst>
            <pc:docMk/>
            <pc:sldMk cId="3973282012" sldId="574"/>
            <ac:picMk id="7" creationId="{35C27AA7-83D3-FD3F-F256-DFAA5700CD13}"/>
          </ac:picMkLst>
        </pc:picChg>
        <pc:cxnChg chg="mod">
          <ac:chgData name="Long B Nguyen" userId="f59fb8f3-a021-417a-8bc1-65c8d471c621" providerId="ADAL" clId="{78644ED0-A0E5-E54E-82B5-0B3476B9E10B}" dt="2024-01-07T16:29:39.654" v="1145" actId="1035"/>
          <ac:cxnSpMkLst>
            <pc:docMk/>
            <pc:sldMk cId="3973282012" sldId="574"/>
            <ac:cxnSpMk id="12" creationId="{27D76A3C-A725-53DE-33C1-875483D130E4}"/>
          </ac:cxnSpMkLst>
        </pc:cxn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Top-Down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endParaRPr lang="en-US" sz="1800" dirty="0"/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0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5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23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r>
              <a:rPr lang="en-US" sz="1800" dirty="0"/>
              <a:t>           set left side of player = right side of a </a:t>
            </a:r>
          </a:p>
          <a:p>
            <a:r>
              <a:rPr lang="en-US" sz="1800" dirty="0"/>
              <a:t>								collided platform</a:t>
            </a:r>
          </a:p>
          <a:p>
            <a:endParaRPr lang="en-US" sz="1800" dirty="0"/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26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Vertical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3598798" y="1485227"/>
            <a:ext cx="5332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Similarly for the vertical direction:</a:t>
            </a:r>
          </a:p>
          <a:p>
            <a:endParaRPr lang="en-US" sz="1800" dirty="0"/>
          </a:p>
          <a:p>
            <a:r>
              <a:rPr lang="en-US" sz="1800" dirty="0"/>
              <a:t>move in vertical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up:</a:t>
            </a:r>
          </a:p>
          <a:p>
            <a:r>
              <a:rPr lang="en-US" sz="1800" dirty="0"/>
              <a:t>      	set top side of player = bottom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down:</a:t>
            </a:r>
          </a:p>
          <a:p>
            <a:r>
              <a:rPr lang="en-US" sz="1800" dirty="0"/>
              <a:t>           set bottom side of player = top side of a </a:t>
            </a:r>
          </a:p>
          <a:p>
            <a:r>
              <a:rPr lang="en-US" sz="1800" dirty="0"/>
              <a:t>								collided platform</a:t>
            </a:r>
          </a:p>
          <a:p>
            <a:endParaRPr lang="en-US" sz="1800" dirty="0"/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V="1">
            <a:off x="2593760" y="3643195"/>
            <a:ext cx="0" cy="60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4" y="361101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Top-Down Games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Top-down games</a:t>
            </a:r>
            <a:r>
              <a:rPr lang="en-US"/>
              <a:t>, also sometimes referred to as </a:t>
            </a:r>
            <a:r>
              <a:rPr lang="en-US" b="1"/>
              <a:t>bird's-eye view games</a:t>
            </a:r>
            <a:r>
              <a:rPr lang="en-US"/>
              <a:t>, refers to games where the camera angle that shows players and the areas around them is directly above.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6" y="255948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7D4BC2F2-4F68-0FEE-91AF-8C4864AF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1FA52EC6-A2C5-4614-9EEA-24B8ABF6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E72E9E6A-A1B3-9EED-C158-AD759BF5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82EA4E7-BAA0-D5E0-88DA-5FFF5C1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6493E021-6BB6-9878-F788-A4B89FBA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ED06BEC8-5C6A-D566-1F6A-C8602326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DBE0A4A0-86C6-46A3-D3D9-94F24F2B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DCC3419F-ED3A-8687-DF42-1CEC2510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 with low confidence">
            <a:extLst>
              <a:ext uri="{FF2B5EF4-FFF2-40B4-BE49-F238E27FC236}">
                <a16:creationId xmlns:a16="http://schemas.microsoft.com/office/drawing/2014/main" id="{3AA5FB1B-DE4E-2D1D-C592-051A776B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5EF039FC-315C-64FB-5C6C-8AFFA8D3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Collision Detection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991601" cy="450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Assume that we already implemented the two collision detection methods below: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(sprite1, sprite2):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returns whether sprite1 and sprite2 intersects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(sprite,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#returns list of sprites in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which 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#intersects with sprite.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54" y="109076"/>
            <a:ext cx="7886700" cy="671774"/>
          </a:xfrm>
        </p:spPr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792761"/>
            <a:ext cx="8420511" cy="4617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Velocity of an object is the rate of change of its position. It is a vector and can be decomposed into a x-component and a y-component.  </a:t>
            </a:r>
          </a:p>
          <a:p>
            <a:pPr marL="0" indent="0">
              <a:buNone/>
            </a:pPr>
            <a:r>
              <a:rPr lang="en-US" dirty="0"/>
              <a:t>A Sprite object has attributes </a:t>
            </a:r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r>
              <a:rPr lang="en-US" dirty="0"/>
              <a:t> for its velocity. 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1326216" y="277311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change_x</a:t>
            </a:r>
            <a:endParaRPr lang="en-US" sz="2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31927" y="3845973"/>
            <a:ext cx="1199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change_y</a:t>
            </a:r>
            <a:endParaRPr lang="en-US" sz="2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476002" y="247312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games, velocity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D529FB-21C9-6966-753F-9F7182F4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96" y="3288855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60990A-3CB3-C5F0-D8BF-A77D93D990C5}"/>
              </a:ext>
            </a:extLst>
          </p:cNvPr>
          <p:cNvCxnSpPr>
            <a:cxnSpLocks/>
          </p:cNvCxnSpPr>
          <p:nvPr/>
        </p:nvCxnSpPr>
        <p:spPr>
          <a:xfrm>
            <a:off x="1824819" y="3153813"/>
            <a:ext cx="645113" cy="366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3F6C47-551B-ED9C-108D-FDAAE5C518D8}"/>
              </a:ext>
            </a:extLst>
          </p:cNvPr>
          <p:cNvSpPr txBox="1"/>
          <p:nvPr/>
        </p:nvSpPr>
        <p:spPr>
          <a:xfrm>
            <a:off x="4529064" y="3569292"/>
            <a:ext cx="3009157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 err="1"/>
              <a:t>center_x</a:t>
            </a:r>
            <a:r>
              <a:rPr lang="en-US" sz="1600" dirty="0"/>
              <a:t> = </a:t>
            </a:r>
            <a:r>
              <a:rPr lang="en-US" sz="1600" dirty="0" err="1"/>
              <a:t>center_x</a:t>
            </a:r>
            <a:r>
              <a:rPr lang="en-US" sz="1600" dirty="0"/>
              <a:t> + </a:t>
            </a:r>
            <a:r>
              <a:rPr lang="en-US" sz="1600" dirty="0" err="1"/>
              <a:t>change_x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center_y</a:t>
            </a:r>
            <a:r>
              <a:rPr lang="en-US" sz="1600" dirty="0"/>
              <a:t> = </a:t>
            </a:r>
            <a:r>
              <a:rPr lang="en-US" sz="1600" dirty="0" err="1"/>
              <a:t>center_y</a:t>
            </a:r>
            <a:r>
              <a:rPr lang="en-US" sz="1600" dirty="0"/>
              <a:t> + </a:t>
            </a:r>
            <a:r>
              <a:rPr lang="en-US" sz="1600" dirty="0" err="1"/>
              <a:t>change_y</a:t>
            </a:r>
            <a:endParaRPr lang="en-US" sz="16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Top-Down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Instead of moving in both the x and y directions and then try to resolve collisions, it is easier to </a:t>
            </a:r>
          </a:p>
          <a:p>
            <a:endParaRPr lang="en-US" sz="2000" dirty="0"/>
          </a:p>
          <a:p>
            <a:r>
              <a:rPr lang="en-US" sz="2000" dirty="0"/>
              <a:t>1) move in x direction, check for and resolve collision </a:t>
            </a:r>
          </a:p>
          <a:p>
            <a:r>
              <a:rPr lang="en-US" sz="2000" dirty="0"/>
              <a:t>2) then move in </a:t>
            </a:r>
            <a:r>
              <a:rPr lang="en-US" sz="2000"/>
              <a:t>the y </a:t>
            </a:r>
            <a:r>
              <a:rPr lang="en-US" sz="2000" dirty="0"/>
              <a:t>direction and then check for and resolve collision again.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C8C1F-BB33-6D4A-B708-CDCD73D16D95}"/>
              </a:ext>
            </a:extLst>
          </p:cNvPr>
          <p:cNvSpPr txBox="1"/>
          <p:nvPr/>
        </p:nvSpPr>
        <p:spPr>
          <a:xfrm>
            <a:off x="454108" y="1160212"/>
            <a:ext cx="353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25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C2DAB2E-2055-713B-9A38-64EB01A9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0E2B01E6-B1DB-0C0D-C30A-A865D1C0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C3734589-3FB5-49B0-3878-8F50771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9A8E5010-CB20-493C-9682-0983565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low confidence">
            <a:extLst>
              <a:ext uri="{FF2B5EF4-FFF2-40B4-BE49-F238E27FC236}">
                <a16:creationId xmlns:a16="http://schemas.microsoft.com/office/drawing/2014/main" id="{9F13699F-1567-5A6A-C4A1-01A5562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6" name="Picture 35" descr="Chart&#10;&#10;Description automatically generated with low confidence">
            <a:extLst>
              <a:ext uri="{FF2B5EF4-FFF2-40B4-BE49-F238E27FC236}">
                <a16:creationId xmlns:a16="http://schemas.microsoft.com/office/drawing/2014/main" id="{3A734EE6-CDE4-70CA-E08E-D734B255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7" name="Picture 36" descr="Chart&#10;&#10;Description automatically generated with low confidence">
            <a:extLst>
              <a:ext uri="{FF2B5EF4-FFF2-40B4-BE49-F238E27FC236}">
                <a16:creationId xmlns:a16="http://schemas.microsoft.com/office/drawing/2014/main" id="{7EC94172-3D86-3A9B-AE01-4B8E2ACD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 descr="Chart&#10;&#10;Description automatically generated with low confidence">
            <a:extLst>
              <a:ext uri="{FF2B5EF4-FFF2-40B4-BE49-F238E27FC236}">
                <a16:creationId xmlns:a16="http://schemas.microsoft.com/office/drawing/2014/main" id="{747C366B-EAAF-252C-9E6E-76E06B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3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Top-Down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move in horizontal direction</a:t>
            </a:r>
          </a:p>
          <a:p>
            <a:r>
              <a:rPr lang="en-US" sz="2000" dirty="0" err="1"/>
              <a:t>center_x</a:t>
            </a:r>
            <a:r>
              <a:rPr lang="en-US" sz="2000" dirty="0"/>
              <a:t> += </a:t>
            </a:r>
            <a:r>
              <a:rPr lang="en-US" sz="2000" dirty="0" err="1"/>
              <a:t>change_x</a:t>
            </a:r>
            <a:endParaRPr lang="en-US" sz="2000" dirty="0"/>
          </a:p>
          <a:p>
            <a:r>
              <a:rPr lang="en-US" sz="2000" dirty="0"/>
              <a:t># resolve collisions</a:t>
            </a:r>
          </a:p>
          <a:p>
            <a:endParaRPr lang="en-US" sz="2000" dirty="0"/>
          </a:p>
          <a:p>
            <a:r>
              <a:rPr lang="en-US" sz="2000" dirty="0"/>
              <a:t># move in vertical direction</a:t>
            </a:r>
          </a:p>
          <a:p>
            <a:r>
              <a:rPr lang="en-US" sz="2000" dirty="0" err="1"/>
              <a:t>center_y</a:t>
            </a:r>
            <a:r>
              <a:rPr lang="en-US" sz="2000" dirty="0"/>
              <a:t> += </a:t>
            </a:r>
            <a:r>
              <a:rPr lang="en-US" sz="2000" dirty="0" err="1"/>
              <a:t>change_y</a:t>
            </a:r>
            <a:endParaRPr lang="en-US" sz="2000" dirty="0"/>
          </a:p>
          <a:p>
            <a:r>
              <a:rPr lang="en-US" sz="2000" dirty="0"/>
              <a:t># resolve collisions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22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C2DAB2E-2055-713B-9A38-64EB01A9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0E2B01E6-B1DB-0C0D-C30A-A865D1C0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C3734589-3FB5-49B0-3878-8F50771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9A8E5010-CB20-493C-9682-0983565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low confidence">
            <a:extLst>
              <a:ext uri="{FF2B5EF4-FFF2-40B4-BE49-F238E27FC236}">
                <a16:creationId xmlns:a16="http://schemas.microsoft.com/office/drawing/2014/main" id="{9F13699F-1567-5A6A-C4A1-01A5562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6" name="Picture 35" descr="Chart&#10;&#10;Description automatically generated with low confidence">
            <a:extLst>
              <a:ext uri="{FF2B5EF4-FFF2-40B4-BE49-F238E27FC236}">
                <a16:creationId xmlns:a16="http://schemas.microsoft.com/office/drawing/2014/main" id="{3A734EE6-CDE4-70CA-E08E-D734B255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7" name="Picture 36" descr="Chart&#10;&#10;Description automatically generated with low confidence">
            <a:extLst>
              <a:ext uri="{FF2B5EF4-FFF2-40B4-BE49-F238E27FC236}">
                <a16:creationId xmlns:a16="http://schemas.microsoft.com/office/drawing/2014/main" id="{7EC94172-3D86-3A9B-AE01-4B8E2ACD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 descr="Chart&#10;&#10;Description automatically generated with low confidence">
            <a:extLst>
              <a:ext uri="{FF2B5EF4-FFF2-40B4-BE49-F238E27FC236}">
                <a16:creationId xmlns:a16="http://schemas.microsoft.com/office/drawing/2014/main" id="{747C366B-EAAF-252C-9E6E-76E06B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35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-1419936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7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063FFF-43E1-CBBA-EA08-7D7E897684B8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05779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0D23272-9B45-A86D-DB9A-7D6E46E4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47BFC2F5-DA4E-0C8F-01D5-A90ACF69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2BD75169-2647-055A-A5B5-311D5FA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A448CF-3932-02F2-C4E0-8AD14CDF85C2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A5CC9F2-5BFB-BD96-AF66-C02B15EF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4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4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 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D854B95-B0A1-0013-8660-47C3570B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1B908CAE-CFB5-3D47-036E-01230F9F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0E6CDD35-0702-0675-4B8D-525ABAD3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45CADF34-EC2E-2BDA-2039-9DE62820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8285C-4842-EDD4-C98A-48CF642107C1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3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4940</TotalTime>
  <Words>664</Words>
  <Application>Microsoft Macintosh PowerPoint</Application>
  <PresentationFormat>On-screen Show (16:10)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Introduction to Processing</vt:lpstr>
      <vt:lpstr>Top-Down Games</vt:lpstr>
      <vt:lpstr>Collision Detection</vt:lpstr>
      <vt:lpstr>Velocity</vt:lpstr>
      <vt:lpstr>Resolving Top-Down Collisions</vt:lpstr>
      <vt:lpstr>Resolving Top-Down Collisions</vt:lpstr>
      <vt:lpstr>Horizontal Direction</vt:lpstr>
      <vt:lpstr>Horizontal Direction</vt:lpstr>
      <vt:lpstr>Horizontal Direction</vt:lpstr>
      <vt:lpstr>Horizontal Direction</vt:lpstr>
      <vt:lpstr>Horizontal Direction</vt:lpstr>
      <vt:lpstr>Horizontal Direction</vt:lpstr>
      <vt:lpstr>Vertical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2024-01-07T16:30:55Z</dcterms:modified>
</cp:coreProperties>
</file>