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349" r:id="rId2"/>
    <p:sldId id="350" r:id="rId3"/>
    <p:sldId id="313" r:id="rId4"/>
    <p:sldId id="314" r:id="rId5"/>
    <p:sldId id="317" r:id="rId6"/>
    <p:sldId id="348" r:id="rId7"/>
    <p:sldId id="315" r:id="rId8"/>
    <p:sldId id="316" r:id="rId9"/>
    <p:sldId id="345" r:id="rId10"/>
    <p:sldId id="323" r:id="rId11"/>
    <p:sldId id="320" r:id="rId12"/>
    <p:sldId id="321" r:id="rId13"/>
    <p:sldId id="322" r:id="rId14"/>
    <p:sldId id="343" r:id="rId15"/>
    <p:sldId id="342" r:id="rId16"/>
    <p:sldId id="643" r:id="rId17"/>
    <p:sldId id="647" r:id="rId18"/>
    <p:sldId id="648" r:id="rId19"/>
    <p:sldId id="351" r:id="rId20"/>
    <p:sldId id="626" r:id="rId21"/>
    <p:sldId id="627" r:id="rId22"/>
    <p:sldId id="328" r:id="rId23"/>
    <p:sldId id="329" r:id="rId24"/>
    <p:sldId id="335" r:id="rId25"/>
    <p:sldId id="336" r:id="rId26"/>
    <p:sldId id="337" r:id="rId27"/>
    <p:sldId id="628" r:id="rId28"/>
    <p:sldId id="629" r:id="rId29"/>
    <p:sldId id="598" r:id="rId30"/>
    <p:sldId id="649"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BB480-C010-584A-AC18-3EA8C44B919D}" v="42" dt="2022-02-08T18:27:04.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5680"/>
  </p:normalViewPr>
  <p:slideViewPr>
    <p:cSldViewPr snapToGrid="0" snapToObjects="1">
      <p:cViewPr varScale="1">
        <p:scale>
          <a:sx n="112" d="100"/>
          <a:sy n="112"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C6ABB480-C010-584A-AC18-3EA8C44B919D}"/>
    <pc:docChg chg="custSel addSld delSld modSld">
      <pc:chgData name="Long Nguyen" userId="f59fb8f3-a021-417a-8bc1-65c8d471c621" providerId="ADAL" clId="{C6ABB480-C010-584A-AC18-3EA8C44B919D}" dt="2022-02-08T18:27:04.387" v="79"/>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add">
        <pc:chgData name="Long Nguyen" userId="f59fb8f3-a021-417a-8bc1-65c8d471c621" providerId="ADAL" clId="{C6ABB480-C010-584A-AC18-3EA8C44B919D}" dt="2022-02-08T15:34:04.824" v="6"/>
        <pc:sldMkLst>
          <pc:docMk/>
          <pc:sldMk cId="55574211" sldId="329"/>
        </pc:sldMkLst>
      </pc:sldChg>
      <pc:sldChg chg="del">
        <pc:chgData name="Long Nguyen" userId="f59fb8f3-a021-417a-8bc1-65c8d471c621" providerId="ADAL" clId="{C6ABB480-C010-584A-AC18-3EA8C44B919D}" dt="2022-02-08T15:34:02.373" v="5" actId="2696"/>
        <pc:sldMkLst>
          <pc:docMk/>
          <pc:sldMk cId="1447299358" sldId="329"/>
        </pc:sldMkLst>
      </pc:sldChg>
      <pc:sldChg chg="modSp add mod modAnim">
        <pc:chgData name="Long Nguyen" userId="f59fb8f3-a021-417a-8bc1-65c8d471c621" providerId="ADAL" clId="{C6ABB480-C010-584A-AC18-3EA8C44B919D}" dt="2022-02-08T15:36:21.423" v="18" actId="27636"/>
        <pc:sldMkLst>
          <pc:docMk/>
          <pc:sldMk cId="3866550465" sldId="335"/>
        </pc:sldMkLst>
        <pc:spChg chg="mod">
          <ac:chgData name="Long Nguyen" userId="f59fb8f3-a021-417a-8bc1-65c8d471c621" providerId="ADAL" clId="{C6ABB480-C010-584A-AC18-3EA8C44B919D}" dt="2022-02-08T15:36:21.423" v="18" actId="27636"/>
          <ac:spMkLst>
            <pc:docMk/>
            <pc:sldMk cId="3866550465" sldId="335"/>
            <ac:spMk id="3" creationId="{4F1EC0A4-9C99-4C4C-8EB1-0CF10BF35EF6}"/>
          </ac:spMkLst>
        </pc:spChg>
        <pc:spChg chg="mod">
          <ac:chgData name="Long Nguyen" userId="f59fb8f3-a021-417a-8bc1-65c8d471c621" providerId="ADAL" clId="{C6ABB480-C010-584A-AC18-3EA8C44B919D}" dt="2022-02-08T15:35:52.400" v="8" actId="1076"/>
          <ac:spMkLst>
            <pc:docMk/>
            <pc:sldMk cId="3866550465" sldId="335"/>
            <ac:spMk id="46081" creationId="{757C5CE4-E449-0B4E-873C-236EF71BBBF0}"/>
          </ac:spMkLst>
        </pc:spChg>
      </pc:sldChg>
      <pc:sldChg chg="modSp add mod modAnim">
        <pc:chgData name="Long Nguyen" userId="f59fb8f3-a021-417a-8bc1-65c8d471c621" providerId="ADAL" clId="{C6ABB480-C010-584A-AC18-3EA8C44B919D}" dt="2022-02-08T15:37:07.783" v="29" actId="14100"/>
        <pc:sldMkLst>
          <pc:docMk/>
          <pc:sldMk cId="3749436800" sldId="336"/>
        </pc:sldMkLst>
        <pc:spChg chg="mod">
          <ac:chgData name="Long Nguyen" userId="f59fb8f3-a021-417a-8bc1-65c8d471c621" providerId="ADAL" clId="{C6ABB480-C010-584A-AC18-3EA8C44B919D}" dt="2022-02-08T15:37:07.783" v="29" actId="14100"/>
          <ac:spMkLst>
            <pc:docMk/>
            <pc:sldMk cId="3749436800" sldId="336"/>
            <ac:spMk id="3" creationId="{02BD6BC0-0DF6-1C41-B2F6-DF171A4BD0C7}"/>
          </ac:spMkLst>
        </pc:spChg>
        <pc:spChg chg="mod">
          <ac:chgData name="Long Nguyen" userId="f59fb8f3-a021-417a-8bc1-65c8d471c621" providerId="ADAL" clId="{C6ABB480-C010-584A-AC18-3EA8C44B919D}" dt="2022-02-08T15:36:37.976" v="20" actId="1076"/>
          <ac:spMkLst>
            <pc:docMk/>
            <pc:sldMk cId="3749436800" sldId="336"/>
            <ac:spMk id="47105" creationId="{1DE02734-8557-4D41-97D1-1E8E963F734C}"/>
          </ac:spMkLst>
        </pc:spChg>
      </pc:sldChg>
      <pc:sldChg chg="addSp modSp add mod modAnim">
        <pc:chgData name="Long Nguyen" userId="f59fb8f3-a021-417a-8bc1-65c8d471c621" providerId="ADAL" clId="{C6ABB480-C010-584A-AC18-3EA8C44B919D}" dt="2022-02-08T15:38:08.553" v="68"/>
        <pc:sldMkLst>
          <pc:docMk/>
          <pc:sldMk cId="461704868" sldId="337"/>
        </pc:sldMkLst>
        <pc:spChg chg="mod">
          <ac:chgData name="Long Nguyen" userId="f59fb8f3-a021-417a-8bc1-65c8d471c621" providerId="ADAL" clId="{C6ABB480-C010-584A-AC18-3EA8C44B919D}" dt="2022-02-08T15:38:08.553" v="68"/>
          <ac:spMkLst>
            <pc:docMk/>
            <pc:sldMk cId="461704868" sldId="337"/>
            <ac:spMk id="3" creationId="{EDD173A5-7515-4344-96F1-DFBABC544ED0}"/>
          </ac:spMkLst>
        </pc:spChg>
        <pc:spChg chg="mod">
          <ac:chgData name="Long Nguyen" userId="f59fb8f3-a021-417a-8bc1-65c8d471c621" providerId="ADAL" clId="{C6ABB480-C010-584A-AC18-3EA8C44B919D}" dt="2022-02-08T15:37:38.278" v="49" actId="20577"/>
          <ac:spMkLst>
            <pc:docMk/>
            <pc:sldMk cId="461704868" sldId="337"/>
            <ac:spMk id="48129" creationId="{328FB4D7-49E6-9E40-B559-A0D74E019365}"/>
          </ac:spMkLst>
        </pc:spChg>
        <pc:picChg chg="add mod">
          <ac:chgData name="Long Nguyen" userId="f59fb8f3-a021-417a-8bc1-65c8d471c621" providerId="ADAL" clId="{C6ABB480-C010-584A-AC18-3EA8C44B919D}" dt="2022-02-08T15:37:55.435" v="57" actId="1076"/>
          <ac:picMkLst>
            <pc:docMk/>
            <pc:sldMk cId="461704868" sldId="337"/>
            <ac:picMk id="5" creationId="{CA642D09-6AF6-464A-A462-CA3AD0CFF973}"/>
          </ac:picMkLst>
        </pc:picChg>
      </pc:sldChg>
      <pc:sldChg chg="add del">
        <pc:chgData name="Long Nguyen" userId="f59fb8f3-a021-417a-8bc1-65c8d471c621" providerId="ADAL" clId="{C6ABB480-C010-584A-AC18-3EA8C44B919D}" dt="2022-02-08T15:38:11.977" v="69" actId="2696"/>
        <pc:sldMkLst>
          <pc:docMk/>
          <pc:sldMk cId="545386500" sldId="338"/>
        </pc:sldMkLst>
      </pc:sldChg>
      <pc:sldChg chg="del">
        <pc:chgData name="Long Nguyen" userId="f59fb8f3-a021-417a-8bc1-65c8d471c621" providerId="ADAL" clId="{C6ABB480-C010-584A-AC18-3EA8C44B919D}" dt="2022-02-07T17:38:44.101" v="1" actId="2696"/>
        <pc:sldMkLst>
          <pc:docMk/>
          <pc:sldMk cId="1270247652" sldId="344"/>
        </pc:sldMkLst>
      </pc:sldChg>
      <pc:sldChg chg="modSp mod">
        <pc:chgData name="Long Nguyen" userId="f59fb8f3-a021-417a-8bc1-65c8d471c621" providerId="ADAL" clId="{C6ABB480-C010-584A-AC18-3EA8C44B919D}" dt="2022-02-08T15:33:46.376" v="4" actId="27636"/>
        <pc:sldMkLst>
          <pc:docMk/>
          <pc:sldMk cId="1173183267" sldId="350"/>
        </pc:sldMkLst>
        <pc:spChg chg="mod">
          <ac:chgData name="Long Nguyen" userId="f59fb8f3-a021-417a-8bc1-65c8d471c621" providerId="ADAL" clId="{C6ABB480-C010-584A-AC18-3EA8C44B919D}" dt="2022-02-08T15:33:46.376" v="4" actId="27636"/>
          <ac:spMkLst>
            <pc:docMk/>
            <pc:sldMk cId="1173183267" sldId="350"/>
            <ac:spMk id="3" creationId="{44A58473-3189-0C44-8A5E-E353CDFB3E5C}"/>
          </ac:spMkLst>
        </pc:spChg>
      </pc:sldChg>
      <pc:sldChg chg="modSp mod modAnim">
        <pc:chgData name="Long Nguyen" userId="f59fb8f3-a021-417a-8bc1-65c8d471c621" providerId="ADAL" clId="{C6ABB480-C010-584A-AC18-3EA8C44B919D}" dt="2022-02-08T18:26:15.943" v="76"/>
        <pc:sldMkLst>
          <pc:docMk/>
          <pc:sldMk cId="781734240" sldId="628"/>
        </pc:sldMkLst>
        <pc:spChg chg="mod">
          <ac:chgData name="Long Nguyen" userId="f59fb8f3-a021-417a-8bc1-65c8d471c621" providerId="ADAL" clId="{C6ABB480-C010-584A-AC18-3EA8C44B919D}" dt="2022-02-08T18:24:37.968" v="71" actId="27636"/>
          <ac:spMkLst>
            <pc:docMk/>
            <pc:sldMk cId="781734240" sldId="628"/>
            <ac:spMk id="3" creationId="{D7CDD189-AC0E-DF4B-95CF-A617BFC2B7FC}"/>
          </ac:spMkLst>
        </pc:spChg>
      </pc:sldChg>
      <pc:sldChg chg="modAnim">
        <pc:chgData name="Long Nguyen" userId="f59fb8f3-a021-417a-8bc1-65c8d471c621" providerId="ADAL" clId="{C6ABB480-C010-584A-AC18-3EA8C44B919D}" dt="2022-02-08T18:27:04.387" v="79"/>
        <pc:sldMkLst>
          <pc:docMk/>
          <pc:sldMk cId="4189100123" sldId="6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4T17:29:13.636" v="4362" actId="20577"/>
        <pc:sldMkLst>
          <pc:docMk/>
          <pc:sldMk cId="4189100123" sldId="629"/>
        </pc:sldMkLst>
        <pc:spChg chg="mod">
          <ac:chgData name="Long B Nguyen" userId="f59fb8f3-a021-417a-8bc1-65c8d471c621" providerId="ADAL" clId="{7E551B6C-1E81-B548-A72C-C51786C7D0CC}" dt="2021-06-14T17:29:13.636" v="4362"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29</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30</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normAutofit lnSpcReduction="10000"/>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555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a:xfrm>
            <a:off x="207409" y="229349"/>
            <a:ext cx="7886700" cy="751361"/>
          </a:xfrm>
        </p:spPr>
        <p:txBody>
          <a:bodyPr/>
          <a:lstStyle/>
          <a:p>
            <a:pPr eaLnBrk="1" hangingPunct="1"/>
            <a:r>
              <a:rPr lang="en-US" altLang="en-US" dirty="0">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a:xfrm>
            <a:off x="207409" y="1142589"/>
            <a:ext cx="8761930" cy="4343061"/>
          </a:xfrm>
        </p:spPr>
        <p:txBody>
          <a:bodyPr>
            <a:normAutofit/>
          </a:bodyPr>
          <a:lstStyle/>
          <a:p>
            <a:pPr marL="0" indent="0">
              <a:buNone/>
            </a:pPr>
            <a:r>
              <a:rPr lang="en-US" altLang="en-US" sz="2000" dirty="0">
                <a:ea typeface="ＭＳ Ｐゴシック" panose="020B0600070205080204" pitchFamily="34" charset="-128"/>
              </a:rPr>
              <a:t>So, how many bits does Unicode use to encode all these characters?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Because Unicode is not an encoding.</a:t>
            </a:r>
          </a:p>
          <a:p>
            <a:pPr marL="0" indent="0">
              <a:buNone/>
            </a:pPr>
            <a:endParaRPr lang="en-US" altLang="en-US" sz="2000" dirty="0">
              <a:ea typeface="ＭＳ Ｐゴシック" panose="020B0600070205080204" pitchFamily="34" charset="-128"/>
            </a:endParaRPr>
          </a:p>
          <a:p>
            <a:pPr marL="0" indent="0">
              <a:buNone/>
            </a:pPr>
            <a:r>
              <a:rPr lang="en-US" altLang="en-US" sz="2000" i="1" dirty="0">
                <a:ea typeface="ＭＳ Ｐゴシック" panose="020B0600070205080204" pitchFamily="34" charset="-128"/>
              </a:rPr>
              <a:t>Unicode</a:t>
            </a:r>
            <a:r>
              <a:rPr lang="en-US" altLang="en-US" sz="2000" dirty="0">
                <a:ea typeface="ＭＳ Ｐゴシック" panose="020B0600070205080204" pitchFamily="34" charset="-128"/>
              </a:rPr>
              <a:t> first and foremost defines a table of </a:t>
            </a:r>
            <a:r>
              <a:rPr lang="en-US" altLang="en-US" sz="2000" b="1" i="1" dirty="0">
                <a:ea typeface="ＭＳ Ｐゴシック" panose="020B0600070205080204" pitchFamily="34" charset="-128"/>
              </a:rPr>
              <a:t>code points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for characters. That's a fancy way of saying </a:t>
            </a:r>
            <a:r>
              <a:rPr lang="en-US" altLang="en-US" sz="2000" i="1" dirty="0">
                <a:ea typeface="ＭＳ Ｐゴシック" panose="020B0600070205080204" pitchFamily="34" charset="-128"/>
              </a:rPr>
              <a:t>"65 stands for A, 66 stands for B and 9,731 stands for ☃”</a:t>
            </a:r>
            <a:r>
              <a:rPr lang="en-US" altLang="ja-JP" sz="2000" dirty="0">
                <a:ea typeface="ＭＳ Ｐゴシック" panose="020B0600070205080204" pitchFamily="34" charset="-128"/>
              </a:rPr>
              <a:t>.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endParaRPr lang="en-US" altLang="en-US" sz="1833"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a:xfrm>
            <a:off x="133402" y="236544"/>
            <a:ext cx="7886700" cy="841376"/>
          </a:xfrm>
        </p:spPr>
        <p:txBody>
          <a:bodyPr/>
          <a:lstStyle/>
          <a:p>
            <a:pPr eaLnBrk="1" hangingPunct="1"/>
            <a:r>
              <a:rPr lang="en-US" altLang="en-US" dirty="0">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a:xfrm>
            <a:off x="133403" y="986319"/>
            <a:ext cx="8877196" cy="4661211"/>
          </a:xfrm>
        </p:spPr>
        <p:txBody>
          <a:bodyPr/>
          <a:lstStyle/>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833" dirty="0">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a:xfrm>
            <a:off x="266925" y="197778"/>
            <a:ext cx="7888626" cy="802732"/>
          </a:xfrm>
        </p:spPr>
        <p:txBody>
          <a:bodyPr/>
          <a:lstStyle/>
          <a:p>
            <a:pPr eaLnBrk="1" hangingPunct="1"/>
            <a:r>
              <a:rPr lang="en-US" altLang="en-US" dirty="0">
                <a:ea typeface="ＭＳ Ｐゴシック" panose="020B0600070205080204" pitchFamily="34" charset="-128"/>
              </a:rPr>
              <a:t>UTF-16 and UTF-8</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a:xfrm>
            <a:off x="266925" y="883578"/>
            <a:ext cx="8733237" cy="4633644"/>
          </a:xfrm>
        </p:spPr>
        <p:txBody>
          <a:bodyPr/>
          <a:lstStyle/>
          <a:p>
            <a:pPr marL="0" indent="0">
              <a:buNone/>
            </a:pPr>
            <a:r>
              <a:rPr lang="en-US" altLang="en-US" sz="1667" b="1" dirty="0">
                <a:ea typeface="ＭＳ Ｐゴシック" panose="020B0600070205080204" pitchFamily="34" charset="-128"/>
              </a:rPr>
              <a:t>UTF-16 </a:t>
            </a:r>
            <a:r>
              <a:rPr lang="en-US" altLang="en-US" sz="1667" dirty="0">
                <a:ea typeface="ＭＳ Ｐゴシック" panose="020B0600070205080204" pitchFamily="34" charset="-128"/>
              </a:rPr>
              <a:t>and </a:t>
            </a:r>
            <a:r>
              <a:rPr lang="en-US" altLang="en-US" sz="1667" b="1" dirty="0">
                <a:ea typeface="ＭＳ Ｐゴシック" panose="020B0600070205080204" pitchFamily="34" charset="-128"/>
              </a:rPr>
              <a:t>UTF-8 </a:t>
            </a:r>
            <a:r>
              <a:rPr lang="en-US" altLang="en-US" sz="1667" dirty="0">
                <a:ea typeface="ＭＳ Ｐゴシック" panose="020B0600070205080204" pitchFamily="34" charset="-128"/>
              </a:rPr>
              <a:t>are </a:t>
            </a:r>
            <a:r>
              <a:rPr lang="en-US" altLang="en-US" sz="1667" i="1" dirty="0">
                <a:ea typeface="ＭＳ Ｐゴシック" panose="020B0600070205080204" pitchFamily="34" charset="-128"/>
              </a:rPr>
              <a:t>variable-length encodings</a:t>
            </a:r>
            <a:r>
              <a:rPr lang="en-US" altLang="en-US" sz="1667" dirty="0">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CA642D09-6AF6-464A-A462-CA3AD0CFF9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302" y="2004080"/>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normAutofit/>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4152</TotalTime>
  <Words>2247</Words>
  <Application>Microsoft Macintosh PowerPoint</Application>
  <PresentationFormat>On-screen Show (16:10)</PresentationFormat>
  <Paragraphs>246</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Courier New</vt:lpstr>
      <vt:lpstr>Gill Sans MT</vt:lpstr>
      <vt:lpstr>INCONSOLATA</vt:lpstr>
      <vt:lpstr>INCONSOLATA</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Unicode</vt:lpstr>
      <vt:lpstr>UTF-32</vt:lpstr>
      <vt:lpstr>UTF-16 and UTF-8</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2022-02-08T18:27:11Z</dcterms:modified>
</cp:coreProperties>
</file>