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1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09" r:id="rId25"/>
    <p:sldId id="610" r:id="rId26"/>
    <p:sldId id="611" r:id="rId27"/>
    <p:sldId id="613" r:id="rId28"/>
    <p:sldId id="614" r:id="rId29"/>
    <p:sldId id="631" r:id="rId30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8BDA9A-BFEA-0A48-93A2-5F1590075D7B}" v="272" dt="2022-02-08T21:01:15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035"/>
    <p:restoredTop sz="93692"/>
  </p:normalViewPr>
  <p:slideViewPr>
    <p:cSldViewPr snapToGrid="0" snapToObjects="1">
      <p:cViewPr varScale="1">
        <p:scale>
          <a:sx n="102" d="100"/>
          <a:sy n="102" d="100"/>
        </p:scale>
        <p:origin x="17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Nguyen" userId="f59fb8f3-a021-417a-8bc1-65c8d471c621" providerId="ADAL" clId="{F28BDA9A-BFEA-0A48-93A2-5F1590075D7B}"/>
    <pc:docChg chg="custSel addSld delSld modSld">
      <pc:chgData name="Long Nguyen" userId="f59fb8f3-a021-417a-8bc1-65c8d471c621" providerId="ADAL" clId="{F28BDA9A-BFEA-0A48-93A2-5F1590075D7B}" dt="2022-02-08T21:01:54.641" v="320" actId="207"/>
      <pc:docMkLst>
        <pc:docMk/>
      </pc:docMkLst>
      <pc:sldChg chg="modSp modAnim">
        <pc:chgData name="Long Nguyen" userId="f59fb8f3-a021-417a-8bc1-65c8d471c621" providerId="ADAL" clId="{F28BDA9A-BFEA-0A48-93A2-5F1590075D7B}" dt="2022-02-08T20:45:03.078" v="62" actId="20577"/>
        <pc:sldMkLst>
          <pc:docMk/>
          <pc:sldMk cId="136760411" sldId="584"/>
        </pc:sldMkLst>
        <pc:spChg chg="mod">
          <ac:chgData name="Long Nguyen" userId="f59fb8f3-a021-417a-8bc1-65c8d471c621" providerId="ADAL" clId="{F28BDA9A-BFEA-0A48-93A2-5F1590075D7B}" dt="2022-02-08T20:45:03.078" v="62" actId="20577"/>
          <ac:spMkLst>
            <pc:docMk/>
            <pc:sldMk cId="136760411" sldId="584"/>
            <ac:spMk id="16386" creationId="{FDE21009-F167-294A-90DA-D3129AD4DEB7}"/>
          </ac:spMkLst>
        </pc:spChg>
      </pc:sldChg>
      <pc:sldChg chg="modSp modAnim">
        <pc:chgData name="Long Nguyen" userId="f59fb8f3-a021-417a-8bc1-65c8d471c621" providerId="ADAL" clId="{F28BDA9A-BFEA-0A48-93A2-5F1590075D7B}" dt="2022-02-08T21:01:15.036" v="306"/>
        <pc:sldMkLst>
          <pc:docMk/>
          <pc:sldMk cId="1230781990" sldId="606"/>
        </pc:sldMkLst>
        <pc:spChg chg="mod">
          <ac:chgData name="Long Nguyen" userId="f59fb8f3-a021-417a-8bc1-65c8d471c621" providerId="ADAL" clId="{F28BDA9A-BFEA-0A48-93A2-5F1590075D7B}" dt="2022-02-08T20:56:24.136" v="192" actId="20577"/>
          <ac:spMkLst>
            <pc:docMk/>
            <pc:sldMk cId="1230781990" sldId="606"/>
            <ac:spMk id="16386" creationId="{B58E18ED-8D49-8844-A857-3DC2CAD817CB}"/>
          </ac:spMkLst>
        </pc:spChg>
      </pc:sldChg>
      <pc:sldChg chg="addSp modSp mod modAnim">
        <pc:chgData name="Long Nguyen" userId="f59fb8f3-a021-417a-8bc1-65c8d471c621" providerId="ADAL" clId="{F28BDA9A-BFEA-0A48-93A2-5F1590075D7B}" dt="2022-02-08T21:00:51.747" v="302"/>
        <pc:sldMkLst>
          <pc:docMk/>
          <pc:sldMk cId="3489750888" sldId="607"/>
        </pc:sldMkLst>
        <pc:spChg chg="mod">
          <ac:chgData name="Long Nguyen" userId="f59fb8f3-a021-417a-8bc1-65c8d471c621" providerId="ADAL" clId="{F28BDA9A-BFEA-0A48-93A2-5F1590075D7B}" dt="2022-02-08T20:59:39.235" v="287" actId="1076"/>
          <ac:spMkLst>
            <pc:docMk/>
            <pc:sldMk cId="3489750888" sldId="607"/>
            <ac:spMk id="5" creationId="{75DF910D-BCDA-814B-AE33-5E262772747F}"/>
          </ac:spMkLst>
        </pc:spChg>
        <pc:spChg chg="mod">
          <ac:chgData name="Long Nguyen" userId="f59fb8f3-a021-417a-8bc1-65c8d471c621" providerId="ADAL" clId="{F28BDA9A-BFEA-0A48-93A2-5F1590075D7B}" dt="2022-02-08T21:00:06.526" v="296" actId="1076"/>
          <ac:spMkLst>
            <pc:docMk/>
            <pc:sldMk cId="3489750888" sldId="607"/>
            <ac:spMk id="9" creationId="{69761A01-1D14-8949-B413-803644E65921}"/>
          </ac:spMkLst>
        </pc:spChg>
        <pc:spChg chg="mod">
          <ac:chgData name="Long Nguyen" userId="f59fb8f3-a021-417a-8bc1-65c8d471c621" providerId="ADAL" clId="{F28BDA9A-BFEA-0A48-93A2-5F1590075D7B}" dt="2022-02-08T21:00:16.413" v="297" actId="207"/>
          <ac:spMkLst>
            <pc:docMk/>
            <pc:sldMk cId="3489750888" sldId="607"/>
            <ac:spMk id="16386" creationId="{B58E18ED-8D49-8844-A857-3DC2CAD817CB}"/>
          </ac:spMkLst>
        </pc:spChg>
        <pc:picChg chg="add mod">
          <ac:chgData name="Long Nguyen" userId="f59fb8f3-a021-417a-8bc1-65c8d471c621" providerId="ADAL" clId="{F28BDA9A-BFEA-0A48-93A2-5F1590075D7B}" dt="2022-02-08T21:00:00.865" v="294" actId="1076"/>
          <ac:picMkLst>
            <pc:docMk/>
            <pc:sldMk cId="3489750888" sldId="607"/>
            <ac:picMk id="13" creationId="{189E7DC2-C7B2-2646-B742-09A4F410ACA4}"/>
          </ac:picMkLst>
        </pc:picChg>
        <pc:cxnChg chg="mod">
          <ac:chgData name="Long Nguyen" userId="f59fb8f3-a021-417a-8bc1-65c8d471c621" providerId="ADAL" clId="{F28BDA9A-BFEA-0A48-93A2-5F1590075D7B}" dt="2022-02-08T20:59:46.249" v="290" actId="14100"/>
          <ac:cxnSpMkLst>
            <pc:docMk/>
            <pc:sldMk cId="3489750888" sldId="607"/>
            <ac:cxnSpMk id="6" creationId="{CD375954-2625-3941-A804-760A2DF2B15E}"/>
          </ac:cxnSpMkLst>
        </pc:cxnChg>
        <pc:cxnChg chg="mod">
          <ac:chgData name="Long Nguyen" userId="f59fb8f3-a021-417a-8bc1-65c8d471c621" providerId="ADAL" clId="{F28BDA9A-BFEA-0A48-93A2-5F1590075D7B}" dt="2022-02-08T21:00:04.317" v="295" actId="14100"/>
          <ac:cxnSpMkLst>
            <pc:docMk/>
            <pc:sldMk cId="3489750888" sldId="607"/>
            <ac:cxnSpMk id="10" creationId="{1EDCEE4F-12DB-C440-A68D-9EF5BC29E8AE}"/>
          </ac:cxnSpMkLst>
        </pc:cxnChg>
      </pc:sldChg>
      <pc:sldChg chg="modSp mod">
        <pc:chgData name="Long Nguyen" userId="f59fb8f3-a021-417a-8bc1-65c8d471c621" providerId="ADAL" clId="{F28BDA9A-BFEA-0A48-93A2-5F1590075D7B}" dt="2022-02-08T20:44:44.402" v="1" actId="27636"/>
        <pc:sldMkLst>
          <pc:docMk/>
          <pc:sldMk cId="1300860084" sldId="611"/>
        </pc:sldMkLst>
        <pc:spChg chg="mod">
          <ac:chgData name="Long Nguyen" userId="f59fb8f3-a021-417a-8bc1-65c8d471c621" providerId="ADAL" clId="{F28BDA9A-BFEA-0A48-93A2-5F1590075D7B}" dt="2022-02-08T20:44:44.402" v="1" actId="27636"/>
          <ac:spMkLst>
            <pc:docMk/>
            <pc:sldMk cId="1300860084" sldId="611"/>
            <ac:spMk id="16386" creationId="{B58E18ED-8D49-8844-A857-3DC2CAD817CB}"/>
          </ac:spMkLst>
        </pc:spChg>
      </pc:sldChg>
      <pc:sldChg chg="modSp mod">
        <pc:chgData name="Long Nguyen" userId="f59fb8f3-a021-417a-8bc1-65c8d471c621" providerId="ADAL" clId="{F28BDA9A-BFEA-0A48-93A2-5F1590075D7B}" dt="2022-02-08T21:01:54.641" v="320" actId="207"/>
        <pc:sldMkLst>
          <pc:docMk/>
          <pc:sldMk cId="3448653526" sldId="617"/>
        </pc:sldMkLst>
        <pc:spChg chg="mod">
          <ac:chgData name="Long Nguyen" userId="f59fb8f3-a021-417a-8bc1-65c8d471c621" providerId="ADAL" clId="{F28BDA9A-BFEA-0A48-93A2-5F1590075D7B}" dt="2022-02-08T21:01:54.641" v="320" actId="207"/>
          <ac:spMkLst>
            <pc:docMk/>
            <pc:sldMk cId="3448653526" sldId="617"/>
            <ac:spMk id="38913" creationId="{01ABAB85-1B1D-E842-8BF4-B8AF13377E9C}"/>
          </ac:spMkLst>
        </pc:spChg>
      </pc:sldChg>
      <pc:sldChg chg="add del">
        <pc:chgData name="Long Nguyen" userId="f59fb8f3-a021-417a-8bc1-65c8d471c621" providerId="ADAL" clId="{F28BDA9A-BFEA-0A48-93A2-5F1590075D7B}" dt="2022-02-08T21:01:28.851" v="307" actId="2696"/>
        <pc:sldMkLst>
          <pc:docMk/>
          <pc:sldMk cId="3340167068" sldId="618"/>
        </pc:sldMkLst>
      </pc:sldChg>
      <pc:sldChg chg="del">
        <pc:chgData name="Long Nguyen" userId="f59fb8f3-a021-417a-8bc1-65c8d471c621" providerId="ADAL" clId="{F28BDA9A-BFEA-0A48-93A2-5F1590075D7B}" dt="2022-02-08T20:59:26.149" v="284" actId="2696"/>
        <pc:sldMkLst>
          <pc:docMk/>
          <pc:sldMk cId="4193751558" sldId="618"/>
        </pc:sldMkLst>
      </pc:sldChg>
      <pc:sldChg chg="modSp add del mod modAnim">
        <pc:chgData name="Long Nguyen" userId="f59fb8f3-a021-417a-8bc1-65c8d471c621" providerId="ADAL" clId="{F28BDA9A-BFEA-0A48-93A2-5F1590075D7B}" dt="2022-02-08T20:56:27.350" v="193" actId="2696"/>
        <pc:sldMkLst>
          <pc:docMk/>
          <pc:sldMk cId="839999011" sldId="634"/>
        </pc:sldMkLst>
        <pc:spChg chg="mod">
          <ac:chgData name="Long Nguyen" userId="f59fb8f3-a021-417a-8bc1-65c8d471c621" providerId="ADAL" clId="{F28BDA9A-BFEA-0A48-93A2-5F1590075D7B}" dt="2022-02-08T20:55:32.589" v="143" actId="20577"/>
          <ac:spMkLst>
            <pc:docMk/>
            <pc:sldMk cId="839999011" sldId="634"/>
            <ac:spMk id="16386" creationId="{B58E18ED-8D49-8844-A857-3DC2CAD817CB}"/>
          </ac:spMkLst>
        </pc:spChg>
        <pc:spChg chg="mod">
          <ac:chgData name="Long Nguyen" userId="f59fb8f3-a021-417a-8bc1-65c8d471c621" providerId="ADAL" clId="{F28BDA9A-BFEA-0A48-93A2-5F1590075D7B}" dt="2022-02-08T20:54:17.900" v="72" actId="20577"/>
          <ac:spMkLst>
            <pc:docMk/>
            <pc:sldMk cId="839999011" sldId="634"/>
            <ac:spMk id="38913" creationId="{01ABAB85-1B1D-E842-8BF4-B8AF13377E9C}"/>
          </ac:spMkLst>
        </pc:spChg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2/8/22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2/8/22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                         2^24 =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img_green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img_blue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one channel at a time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		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 #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1]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green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2]		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blue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solidFill>
                  <a:srgbClr val="FF0000"/>
                </a:solidFill>
                <a:latin typeface="Gill Sans MT" panose="020B0502020104020203" pitchFamily="34" charset="77"/>
                <a:ea typeface="ＭＳ Ｐゴシック" panose="020B0600070205080204" pitchFamily="34" charset="-128"/>
              </a:rPr>
              <a:t>The following code continues from the previous slide:</a:t>
            </a:r>
          </a:p>
          <a:p>
            <a:pPr marL="0" indent="0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  <a:cs typeface="InaiMathi" pitchFamily="2" charset="0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img_green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img_blue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990602" y="935753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689987" y="1222267"/>
            <a:ext cx="1300615" cy="2025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5746125" y="246380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6477910" y="1921353"/>
            <a:ext cx="0" cy="45805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189E7DC2-C7B2-2646-B742-09A4F410A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7" y="3299960"/>
            <a:ext cx="7669319" cy="2288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Image(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ea typeface="ＭＳ Ｐゴシック" panose="020B0600070205080204" pitchFamily="34" charset="-128"/>
              </a:rPr>
              <a:t>Optional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4212</TotalTime>
  <Words>2700</Words>
  <Application>Microsoft Macintosh PowerPoint</Application>
  <PresentationFormat>On-screen Show (16:10)</PresentationFormat>
  <Paragraphs>314</Paragraphs>
  <Slides>29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Image(Optional)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4</cp:revision>
  <dcterms:created xsi:type="dcterms:W3CDTF">2019-05-29T16:38:51Z</dcterms:created>
  <dcterms:modified xsi:type="dcterms:W3CDTF">2022-02-08T21:02:03Z</dcterms:modified>
</cp:coreProperties>
</file>