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89" r:id="rId2"/>
    <p:sldId id="257" r:id="rId3"/>
    <p:sldId id="277" r:id="rId4"/>
    <p:sldId id="291" r:id="rId5"/>
    <p:sldId id="309" r:id="rId6"/>
    <p:sldId id="263" r:id="rId7"/>
    <p:sldId id="308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296" r:id="rId16"/>
    <p:sldId id="282" r:id="rId17"/>
    <p:sldId id="297" r:id="rId18"/>
    <p:sldId id="283" r:id="rId19"/>
    <p:sldId id="298" r:id="rId20"/>
    <p:sldId id="306" r:id="rId21"/>
    <p:sldId id="30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10" r:id="rId30"/>
    <p:sldId id="290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2379" dt="2020-10-06T13:58:20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20-10-06T13:58:20.046" v="7484" actId="20577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20-10-06T13:21:50.581" v="7477" actId="20577"/>
        <pc:sldMkLst>
          <pc:docMk/>
          <pc:sldMk cId="2037727464" sldId="263"/>
        </pc:sldMkLst>
        <pc:spChg chg="mod">
          <ac:chgData name="Long B Nguyen" userId="f59fb8f3-a021-417a-8bc1-65c8d471c621" providerId="ADAL" clId="{3F616429-CA07-8145-BE07-B7552942C56D}" dt="2020-10-06T13:21:50.581" v="7477" actId="20577"/>
          <ac:spMkLst>
            <pc:docMk/>
            <pc:sldMk cId="2037727464" sldId="263"/>
            <ac:spMk id="379907" creationId="{DFD80859-C625-5B49-9869-2DFC8F837F0E}"/>
          </ac:spMkLst>
        </pc:spChg>
      </pc:sldChg>
      <pc:sldChg chg="modSp add del mod">
        <pc:chgData name="Long B Nguyen" userId="f59fb8f3-a021-417a-8bc1-65c8d471c621" providerId="ADAL" clId="{3F616429-CA07-8145-BE07-B7552942C56D}" dt="2020-10-06T10:47:36.517" v="6054" actId="2696"/>
        <pc:sldMkLst>
          <pc:docMk/>
          <pc:sldMk cId="3744208716" sldId="263"/>
        </pc:sldMkLst>
        <pc:spChg chg="mod">
          <ac:chgData name="Long B Nguyen" userId="f59fb8f3-a021-417a-8bc1-65c8d471c621" providerId="ADAL" clId="{3F616429-CA07-8145-BE07-B7552942C56D}" dt="2020-10-06T10:47:09.528" v="6051" actId="1076"/>
          <ac:spMkLst>
            <pc:docMk/>
            <pc:sldMk cId="3744208716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3F616429-CA07-8145-BE07-B7552942C56D}" dt="2020-10-06T10:47:19.533" v="6053" actId="14100"/>
          <ac:spMkLst>
            <pc:docMk/>
            <pc:sldMk cId="3744208716" sldId="263"/>
            <ac:spMk id="379907" creationId="{DFD80859-C625-5B49-9869-2DFC8F837F0E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 modAnim">
        <pc:chgData name="Long B Nguyen" userId="f59fb8f3-a021-417a-8bc1-65c8d471c621" providerId="ADAL" clId="{3F616429-CA07-8145-BE07-B7552942C56D}" dt="2020-09-29T14:10:27.646" v="5781" actId="20577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20-09-29T14:10:27.646" v="5781" actId="20577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3F616429-CA07-8145-BE07-B7552942C56D}" dt="2020-09-30T02:00:13.503" v="6037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20-09-29T13:59:17.399" v="5746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13.503" v="603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20-09-30T02:00:34.858" v="6038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34.858" v="6038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6T17:24:37.384" v="5716" actId="20577"/>
        <pc:sldMkLst>
          <pc:docMk/>
          <pc:sldMk cId="1741514159" sldId="310"/>
        </pc:sldMkLst>
        <pc:spChg chg="mod">
          <ac:chgData name="Long B Nguyen" userId="f59fb8f3-a021-417a-8bc1-65c8d471c621" providerId="ADAL" clId="{3F616429-CA07-8145-BE07-B7552942C56D}" dt="2019-09-13T11:49:22.648" v="5047" actId="20577"/>
          <ac:spMkLst>
            <pc:docMk/>
            <pc:sldMk cId="174151415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6T17:24:37.384" v="5716" actId="20577"/>
          <ac:spMkLst>
            <pc:docMk/>
            <pc:sldMk cId="1741514159" sldId="31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3F616429-CA07-8145-BE07-B7552942C56D}" dt="2020-10-06T13:44:54.099" v="7481" actId="20577"/>
        <pc:sldMkLst>
          <pc:docMk/>
          <pc:sldMk cId="3505180768" sldId="433"/>
        </pc:sldMkLst>
        <pc:spChg chg="mod">
          <ac:chgData name="Long B Nguyen" userId="f59fb8f3-a021-417a-8bc1-65c8d471c621" providerId="ADAL" clId="{3F616429-CA07-8145-BE07-B7552942C56D}" dt="2020-10-06T10:49:55.570" v="6093" actId="1076"/>
          <ac:spMkLst>
            <pc:docMk/>
            <pc:sldMk cId="350518076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3F616429-CA07-8145-BE07-B7552942C56D}" dt="2020-10-06T13:44:54.099" v="7481" actId="20577"/>
          <ac:spMkLst>
            <pc:docMk/>
            <pc:sldMk cId="3505180768" sldId="433"/>
            <ac:spMk id="6147" creationId="{B9719AA9-1210-AD44-92F4-7B8E508762A1}"/>
          </ac:spMkLst>
        </pc:spChg>
      </pc:sldChg>
      <pc:sldChg chg="addSp modSp add mod modAnim">
        <pc:chgData name="Long B Nguyen" userId="f59fb8f3-a021-417a-8bc1-65c8d471c621" providerId="ADAL" clId="{3F616429-CA07-8145-BE07-B7552942C56D}" dt="2020-10-06T13:07:51.178" v="7145" actId="1076"/>
        <pc:sldMkLst>
          <pc:docMk/>
          <pc:sldMk cId="3419791525" sldId="434"/>
        </pc:sldMkLst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2" creationId="{600D5CB3-625D-E342-9D51-0EE03B50A663}"/>
          </ac:spMkLst>
        </pc:spChg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5" creationId="{0E173567-B84C-454D-BAF9-EF1407796310}"/>
          </ac:spMkLst>
        </pc:spChg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6" creationId="{BE5E8063-F781-3D42-B800-13B2E2534261}"/>
          </ac:spMkLst>
        </pc:spChg>
        <pc:spChg chg="add mod">
          <ac:chgData name="Long B Nguyen" userId="f59fb8f3-a021-417a-8bc1-65c8d471c621" providerId="ADAL" clId="{3F616429-CA07-8145-BE07-B7552942C56D}" dt="2020-10-06T13:07:41.460" v="7143" actId="1076"/>
          <ac:spMkLst>
            <pc:docMk/>
            <pc:sldMk cId="3419791525" sldId="434"/>
            <ac:spMk id="7" creationId="{C3540662-C43E-CF41-97AB-6AE0B3E757AD}"/>
          </ac:spMkLst>
        </pc:spChg>
        <pc:spChg chg="add mod">
          <ac:chgData name="Long B Nguyen" userId="f59fb8f3-a021-417a-8bc1-65c8d471c621" providerId="ADAL" clId="{3F616429-CA07-8145-BE07-B7552942C56D}" dt="2020-10-06T13:07:47.901" v="7144" actId="1076"/>
          <ac:spMkLst>
            <pc:docMk/>
            <pc:sldMk cId="3419791525" sldId="434"/>
            <ac:spMk id="8" creationId="{013C43CA-42BE-F548-8077-CF3234BD4B20}"/>
          </ac:spMkLst>
        </pc:spChg>
        <pc:spChg chg="add mod">
          <ac:chgData name="Long B Nguyen" userId="f59fb8f3-a021-417a-8bc1-65c8d471c621" providerId="ADAL" clId="{3F616429-CA07-8145-BE07-B7552942C56D}" dt="2020-10-06T13:07:51.178" v="7145" actId="1076"/>
          <ac:spMkLst>
            <pc:docMk/>
            <pc:sldMk cId="3419791525" sldId="434"/>
            <ac:spMk id="9" creationId="{95934F45-DC5A-0544-9C2F-A9E2BDC9C68F}"/>
          </ac:spMkLst>
        </pc:spChg>
        <pc:spChg chg="mod">
          <ac:chgData name="Long B Nguyen" userId="f59fb8f3-a021-417a-8bc1-65c8d471c621" providerId="ADAL" clId="{3F616429-CA07-8145-BE07-B7552942C56D}" dt="2020-10-06T13:05:49.668" v="7115" actId="1076"/>
          <ac:spMkLst>
            <pc:docMk/>
            <pc:sldMk cId="3419791525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3F616429-CA07-8145-BE07-B7552942C56D}" dt="2020-10-06T13:05:52.713" v="7116" actId="14100"/>
          <ac:spMkLst>
            <pc:docMk/>
            <pc:sldMk cId="3419791525" sldId="434"/>
            <ac:spMk id="6147" creationId="{B9719AA9-1210-AD44-92F4-7B8E508762A1}"/>
          </ac:spMkLst>
        </pc:spChg>
      </pc:sldChg>
      <pc:sldChg chg="addSp delSp modSp add mod delAnim modAnim">
        <pc:chgData name="Long B Nguyen" userId="f59fb8f3-a021-417a-8bc1-65c8d471c621" providerId="ADAL" clId="{3F616429-CA07-8145-BE07-B7552942C56D}" dt="2020-10-06T13:58:20.046" v="7484" actId="20577"/>
        <pc:sldMkLst>
          <pc:docMk/>
          <pc:sldMk cId="1727134459" sldId="435"/>
        </pc:sldMkLst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2" creationId="{600D5CB3-625D-E342-9D51-0EE03B50A663}"/>
          </ac:spMkLst>
        </pc:spChg>
        <pc:spChg chg="add del mod">
          <ac:chgData name="Long B Nguyen" userId="f59fb8f3-a021-417a-8bc1-65c8d471c621" providerId="ADAL" clId="{3F616429-CA07-8145-BE07-B7552942C56D}" dt="2020-10-06T13:13:20.449" v="7366"/>
          <ac:spMkLst>
            <pc:docMk/>
            <pc:sldMk cId="1727134459" sldId="435"/>
            <ac:spMk id="3" creationId="{57E0AED9-633B-4A44-8EF1-832C152CB5C5}"/>
          </ac:spMkLst>
        </pc:spChg>
        <pc:spChg chg="del">
          <ac:chgData name="Long B Nguyen" userId="f59fb8f3-a021-417a-8bc1-65c8d471c621" providerId="ADAL" clId="{3F616429-CA07-8145-BE07-B7552942C56D}" dt="2020-10-06T13:09:16.814" v="7148" actId="478"/>
          <ac:spMkLst>
            <pc:docMk/>
            <pc:sldMk cId="1727134459" sldId="435"/>
            <ac:spMk id="5" creationId="{0E173567-B84C-454D-BAF9-EF1407796310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6" creationId="{BE5E8063-F781-3D42-B800-13B2E2534261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7" creationId="{C3540662-C43E-CF41-97AB-6AE0B3E757AD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8" creationId="{013C43CA-42BE-F548-8077-CF3234BD4B20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9" creationId="{95934F45-DC5A-0544-9C2F-A9E2BDC9C68F}"/>
          </ac:spMkLst>
        </pc:spChg>
        <pc:spChg chg="mod">
          <ac:chgData name="Long B Nguyen" userId="f59fb8f3-a021-417a-8bc1-65c8d471c621" providerId="ADAL" clId="{3F616429-CA07-8145-BE07-B7552942C56D}" dt="2020-10-06T13:58:20.046" v="7484" actId="20577"/>
          <ac:spMkLst>
            <pc:docMk/>
            <pc:sldMk cId="1727134459" sldId="435"/>
            <ac:spMk id="6147" creationId="{B9719AA9-1210-AD44-92F4-7B8E508762A1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9DDF2-3FF5-4A4E-A90B-AD845FA4238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1254-0247-F94B-8771-49F40F58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17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07858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1064351"/>
            <a:ext cx="8905461" cy="4442791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 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180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2413" y="107254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800545"/>
            <a:ext cx="8905461" cy="47065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1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2413" y="107254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800545"/>
            <a:ext cx="8905461" cy="47065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</a:t>
            </a:r>
            <a:r>
              <a:rPr lang="en-US" altLang="en-US" sz="2000">
                <a:ea typeface="ＭＳ Ｐゴシック" panose="020B0600070205080204" pitchFamily="34" charset="-128"/>
              </a:rPr>
              <a:t>: 5 hundreds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Note: You will need the last couple of slides for </a:t>
            </a:r>
            <a:r>
              <a:rPr lang="en-US" altLang="en-US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Replit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Classroom labs 2.x.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134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Write a program that asks the user to enter three test scores: name these variables test1, test2 and test3. Create three variables: average, variance and </a:t>
                </a:r>
                <a:r>
                  <a:rPr lang="en-US" sz="1900" dirty="0" err="1">
                    <a:latin typeface="Gill Sans MT" panose="020B0502020104020203" pitchFamily="34" charset="77"/>
                  </a:rPr>
                  <a:t>standard_deviation</a:t>
                </a:r>
                <a:r>
                  <a:rPr lang="en-US" sz="1900" dirty="0">
                    <a:latin typeface="Gill Sans MT" panose="020B0502020104020203" pitchFamily="34" charset="77"/>
                  </a:rPr>
                  <a:t> and compute their values.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The program then prints out the average, variance and standard deviation. Your program should have a output EXACTLY as below: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1 score:78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2 score:80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3 score</a:t>
                </a:r>
                <a:r>
                  <a:rPr lang="en-US" sz="1900" b="1">
                    <a:latin typeface="Inconsolata Medium" panose="020B0609030003000000" pitchFamily="49" charset="77"/>
                  </a:rPr>
                  <a:t>:77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Average: 78.33333333333333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Variance: 1.5555555555555556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Standard Deviation: 1.247219128924647</a:t>
                </a:r>
              </a:p>
              <a:p>
                <a:pPr marL="0" indent="0">
                  <a:buNone/>
                </a:pP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The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2 −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000" dirty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000" i="0" dirty="0" smtClean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)/3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Inconsolata Medium" panose="020B0609030003000000" pitchFamily="49" charset="77"/>
                  </a:rPr>
                  <a:t>The standard deviation: square root of variance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  <a:blipFill>
                <a:blip r:embed="rId2"/>
                <a:stretch>
                  <a:fillRect l="-630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6858" y="222710"/>
            <a:ext cx="7886700" cy="68964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6857" y="1020418"/>
            <a:ext cx="8502099" cy="4694582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772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7669</TotalTime>
  <Words>2041</Words>
  <Application>Microsoft Macintosh PowerPoint</Application>
  <PresentationFormat>On-screen Show (16:10)</PresentationFormat>
  <Paragraphs>417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Gill Sans MT</vt:lpstr>
      <vt:lpstr>Inconsolata Medium</vt:lpstr>
      <vt:lpstr>Menlo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2019-09-13T11:57:54Z</cp:lastPrinted>
  <dcterms:created xsi:type="dcterms:W3CDTF">2019-05-29T16:38:51Z</dcterms:created>
  <dcterms:modified xsi:type="dcterms:W3CDTF">2020-10-06T13:58:49Z</dcterms:modified>
</cp:coreProperties>
</file>