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08" r:id="rId12"/>
    <p:sldId id="309" r:id="rId13"/>
    <p:sldId id="310" r:id="rId14"/>
    <p:sldId id="311" r:id="rId15"/>
    <p:sldId id="312" r:id="rId16"/>
    <p:sldId id="302" r:id="rId17"/>
    <p:sldId id="306" r:id="rId18"/>
    <p:sldId id="307" r:id="rId19"/>
    <p:sldId id="284" r:id="rId20"/>
    <p:sldId id="315" r:id="rId21"/>
    <p:sldId id="317" r:id="rId22"/>
    <p:sldId id="318" r:id="rId23"/>
    <p:sldId id="316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4A5039-9BC6-1548-AC61-7314DB675A9D}" v="262" dt="2019-09-24T13:43:57.5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41"/>
    <p:restoredTop sz="93692"/>
  </p:normalViewPr>
  <p:slideViewPr>
    <p:cSldViewPr snapToGrid="0" snapToObjects="1">
      <p:cViewPr varScale="1">
        <p:scale>
          <a:sx n="120" d="100"/>
          <a:sy n="120" d="100"/>
        </p:scale>
        <p:origin x="19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4T13:44:10.963" v="2838" actId="20577"/>
      <pc:docMkLst>
        <pc:docMk/>
      </pc:docMkLst>
      <pc:sldChg chg="modSp">
        <pc:chgData name="Long B Nguyen" userId="f59fb8f3-a021-417a-8bc1-65c8d471c621" providerId="ADAL" clId="{A54A5039-9BC6-1548-AC61-7314DB675A9D}" dt="2019-09-19T14:18:51.512" v="2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19T14:18:51.512" v="2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1:53:13.884" v="2630" actId="20577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4T11:54:38.814" v="2647" actId="113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4:38.814" v="2647" actId="113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      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for loop or nested for loops to do each of the following: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out "Hello!" 10 times, each on a different line.</a:t>
            </a:r>
          </a:p>
          <a:p>
            <a:pPr marL="457200" indent="-457200">
              <a:buAutoNum type="arabicParenR"/>
            </a:pPr>
            <a:r>
              <a:rPr lang="en-US" dirty="0"/>
              <a:t>Alternate between printing "Hello" and "Hi" for a total of 20 times, each on a separate line. Use only one for loop. (Hint: Use and a conditional)</a:t>
            </a:r>
          </a:p>
          <a:p>
            <a:pPr marL="457200" indent="-457200">
              <a:buAutoNum type="arabicParenR"/>
            </a:pPr>
            <a:r>
              <a:rPr lang="en-US" dirty="0"/>
              <a:t>Print 1 4 9 16 … 100</a:t>
            </a:r>
          </a:p>
          <a:p>
            <a:pPr marL="457200" indent="-457200">
              <a:buAutoNum type="arabicParenR"/>
            </a:pPr>
            <a:r>
              <a:rPr lang="en-US" dirty="0"/>
              <a:t>Print 10 8 6 4 2 0 -2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Continue on next page.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21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for loop </a:t>
            </a:r>
            <a:r>
              <a:rPr lang="en-US" dirty="0"/>
              <a:t>to do each of the following: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/>
              <a:t>Print out "Hello!" 10 times, each on a different line.</a:t>
            </a:r>
          </a:p>
          <a:p>
            <a:pPr marL="457200" indent="-457200">
              <a:buAutoNum type="arabicParenR"/>
            </a:pPr>
            <a:r>
              <a:rPr lang="en-US" dirty="0"/>
              <a:t>Alternate between printing "Hello" and "Hi" for a total of 20 times, each on a separate line. Use only one for loop. (Hint: Use and a conditional)</a:t>
            </a:r>
          </a:p>
          <a:p>
            <a:pPr marL="457200" indent="-457200">
              <a:buAutoNum type="arabicParenR"/>
            </a:pPr>
            <a:r>
              <a:rPr lang="en-US" dirty="0"/>
              <a:t>Print 1 4 9 16 … 100</a:t>
            </a:r>
          </a:p>
          <a:p>
            <a:pPr marL="457200" indent="-457200">
              <a:buAutoNum type="arabicParenR"/>
            </a:pPr>
            <a:r>
              <a:rPr lang="en-US" dirty="0"/>
              <a:t>Print 10 8 6 4 2 0 -2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Continue on next page.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229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1797</TotalTime>
  <Words>900</Words>
  <Application>Microsoft Macintosh PowerPoint</Application>
  <PresentationFormat>On-screen Show (16:10)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Values</vt:lpstr>
      <vt:lpstr>Conditional Summing</vt:lpstr>
      <vt:lpstr>Conditional Summing Example</vt:lpstr>
      <vt:lpstr>Conditional Summing Solution?</vt:lpstr>
      <vt:lpstr>Conditional Summing Solution</vt:lpstr>
      <vt:lpstr>Nested Loops</vt:lpstr>
      <vt:lpstr>Nested Loops Example 1</vt:lpstr>
      <vt:lpstr>Nested Loops Example 2</vt:lpstr>
      <vt:lpstr>For Loop in Movies and TV-Shows</vt:lpstr>
      <vt:lpstr>Lab</vt:lpstr>
      <vt:lpstr>Lab 1 </vt:lpstr>
      <vt:lpstr>Lab 1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2019-09-24T13:44:21Z</dcterms:modified>
</cp:coreProperties>
</file>