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485" r:id="rId20"/>
    <p:sldId id="610"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1" dt="2020-01-13T13:50:10.484"/>
    <p1510:client id="{6AC26564-89E3-E046-BFB4-F80582D7E17B}" v="2" dt="2020-01-13T13:46:19.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38"/>
    <p:restoredTop sz="93692"/>
  </p:normalViewPr>
  <p:slideViewPr>
    <p:cSldViewPr snapToGrid="0" snapToObjects="1">
      <p:cViewPr varScale="1">
        <p:scale>
          <a:sx n="86" d="100"/>
          <a:sy n="86" d="100"/>
        </p:scale>
        <p:origin x="21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2/5/20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Back in our hardware section, we briefly mentioned the role of the graphics card in drawing things to the screen.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do computations in parallel. This can lead to more efficient solutions to computing problems. 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bitrate</a:t>
            </a:r>
            <a:r>
              <a:rPr lang="en-US" altLang="en-US" sz="2000" dirty="0">
                <a:latin typeface="Tahoma" panose="020B0604030504040204" pitchFamily="34" charset="0"/>
                <a:ea typeface="ＭＳ Ｐゴシック" panose="020B0600070205080204" pitchFamily="34" charset="-128"/>
              </a:rPr>
              <a:t> or bit depth.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1751</Words>
  <Application>Microsoft Macintosh PowerPoint</Application>
  <PresentationFormat>On-screen Show (16:10)</PresentationFormat>
  <Paragraphs>236</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31</cp:revision>
  <dcterms:created xsi:type="dcterms:W3CDTF">2020-01-25T14:46:43Z</dcterms:created>
  <dcterms:modified xsi:type="dcterms:W3CDTF">2020-02-06T02:42:32Z</dcterms:modified>
</cp:coreProperties>
</file>