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8" r:id="rId3"/>
    <p:sldId id="290" r:id="rId4"/>
    <p:sldId id="291" r:id="rId5"/>
    <p:sldId id="292" r:id="rId6"/>
    <p:sldId id="295" r:id="rId7"/>
    <p:sldId id="293" r:id="rId8"/>
    <p:sldId id="296" r:id="rId9"/>
    <p:sldId id="294" r:id="rId10"/>
    <p:sldId id="297" r:id="rId11"/>
    <p:sldId id="329" r:id="rId12"/>
    <p:sldId id="298" r:id="rId13"/>
    <p:sldId id="330" r:id="rId14"/>
    <p:sldId id="299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289" r:id="rId24"/>
    <p:sldId id="311" r:id="rId25"/>
    <p:sldId id="321" r:id="rId26"/>
    <p:sldId id="322" r:id="rId27"/>
    <p:sldId id="306" r:id="rId28"/>
    <p:sldId id="323" r:id="rId29"/>
    <p:sldId id="324" r:id="rId30"/>
    <p:sldId id="312" r:id="rId31"/>
    <p:sldId id="325" r:id="rId32"/>
    <p:sldId id="326" r:id="rId33"/>
    <p:sldId id="316" r:id="rId34"/>
    <p:sldId id="327" r:id="rId35"/>
    <p:sldId id="328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E40DE-55D2-0646-9F43-ABA63CDBDB13}" v="4" dt="2023-03-14T11:28:32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93692"/>
  </p:normalViewPr>
  <p:slideViewPr>
    <p:cSldViewPr snapToGrid="0" snapToObjects="1">
      <p:cViewPr varScale="1">
        <p:scale>
          <a:sx n="82" d="100"/>
          <a:sy n="82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12975E8F-D833-5D49-A066-CCE09958E278}"/>
    <pc:docChg chg="undo custSel addSld delSld modSld">
      <pc:chgData name="Long B Nguyen" userId="f59fb8f3-a021-417a-8bc1-65c8d471c621" providerId="ADAL" clId="{12975E8F-D833-5D49-A066-CCE09958E278}" dt="2020-04-09T18:03:31.496" v="1799" actId="20577"/>
      <pc:docMkLst>
        <pc:docMk/>
      </pc:docMkLst>
      <pc:sldChg chg="modSp">
        <pc:chgData name="Long B Nguyen" userId="f59fb8f3-a021-417a-8bc1-65c8d471c621" providerId="ADAL" clId="{12975E8F-D833-5D49-A066-CCE09958E278}" dt="2020-04-09T03:29:18.077" v="1392" actId="20577"/>
        <pc:sldMkLst>
          <pc:docMk/>
          <pc:sldMk cId="2119013993" sldId="256"/>
        </pc:sldMkLst>
        <pc:spChg chg="mod">
          <ac:chgData name="Long B Nguyen" userId="f59fb8f3-a021-417a-8bc1-65c8d471c621" providerId="ADAL" clId="{12975E8F-D833-5D49-A066-CCE09958E278}" dt="2020-04-09T03:29:18.077" v="1392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12975E8F-D833-5D49-A066-CCE09958E278}" dt="2020-04-07T04:05:56.607" v="1009" actId="20577"/>
        <pc:sldMkLst>
          <pc:docMk/>
          <pc:sldMk cId="2125810661" sldId="288"/>
        </pc:sldMkLst>
        <pc:spChg chg="mod">
          <ac:chgData name="Long B Nguyen" userId="f59fb8f3-a021-417a-8bc1-65c8d471c621" providerId="ADAL" clId="{12975E8F-D833-5D49-A066-CCE09958E278}" dt="2020-04-06T17:38:43.894" v="31" actId="20577"/>
          <ac:spMkLst>
            <pc:docMk/>
            <pc:sldMk cId="2125810661" sldId="288"/>
            <ac:spMk id="4" creationId="{DCAA5EB8-B85C-0147-9DC5-1620B61CF5C9}"/>
          </ac:spMkLst>
        </pc:spChg>
        <pc:spChg chg="mod">
          <ac:chgData name="Long B Nguyen" userId="f59fb8f3-a021-417a-8bc1-65c8d471c621" providerId="ADAL" clId="{12975E8F-D833-5D49-A066-CCE09958E278}" dt="2020-04-06T18:01:03.949" v="57" actId="1038"/>
          <ac:spMkLst>
            <pc:docMk/>
            <pc:sldMk cId="2125810661" sldId="288"/>
            <ac:spMk id="17" creationId="{DB679EAB-7C44-034B-ABFD-5352CB4D5912}"/>
          </ac:spMkLst>
        </pc:spChg>
        <pc:spChg chg="mod">
          <ac:chgData name="Long B Nguyen" userId="f59fb8f3-a021-417a-8bc1-65c8d471c621" providerId="ADAL" clId="{12975E8F-D833-5D49-A066-CCE09958E278}" dt="2020-04-06T18:00:53.399" v="55" actId="1036"/>
          <ac:spMkLst>
            <pc:docMk/>
            <pc:sldMk cId="2125810661" sldId="288"/>
            <ac:spMk id="19" creationId="{0AB8F858-0A49-B84C-82CE-593608041AFF}"/>
          </ac:spMkLst>
        </pc:spChg>
        <pc:spChg chg="mod">
          <ac:chgData name="Long B Nguyen" userId="f59fb8f3-a021-417a-8bc1-65c8d471c621" providerId="ADAL" clId="{12975E8F-D833-5D49-A066-CCE09958E278}" dt="2020-04-07T04:05:56.607" v="1009" actId="20577"/>
          <ac:spMkLst>
            <pc:docMk/>
            <pc:sldMk cId="2125810661" sldId="288"/>
            <ac:spMk id="41" creationId="{8099D235-6601-5946-9E61-91F4FBCE4D93}"/>
          </ac:spMkLst>
        </pc:spChg>
        <pc:cxnChg chg="mod">
          <ac:chgData name="Long B Nguyen" userId="f59fb8f3-a021-417a-8bc1-65c8d471c621" providerId="ADAL" clId="{12975E8F-D833-5D49-A066-CCE09958E278}" dt="2020-04-06T18:00:53.399" v="55" actId="1036"/>
          <ac:cxnSpMkLst>
            <pc:docMk/>
            <pc:sldMk cId="2125810661" sldId="288"/>
            <ac:cxnSpMk id="20" creationId="{2BE289C0-3D4F-E042-A317-DAD43422ECE1}"/>
          </ac:cxnSpMkLst>
        </pc:cxnChg>
      </pc:sldChg>
      <pc:sldChg chg="add">
        <pc:chgData name="Long B Nguyen" userId="f59fb8f3-a021-417a-8bc1-65c8d471c621" providerId="ADAL" clId="{12975E8F-D833-5D49-A066-CCE09958E278}" dt="2020-04-09T03:48:30.051" v="1788"/>
        <pc:sldMkLst>
          <pc:docMk/>
          <pc:sldMk cId="700720077" sldId="289"/>
        </pc:sldMkLst>
      </pc:sldChg>
      <pc:sldChg chg="addSp delSp modSp add del modAnim">
        <pc:chgData name="Long B Nguyen" userId="f59fb8f3-a021-417a-8bc1-65c8d471c621" providerId="ADAL" clId="{12975E8F-D833-5D49-A066-CCE09958E278}" dt="2020-04-09T03:48:28.025" v="1787" actId="2696"/>
        <pc:sldMkLst>
          <pc:docMk/>
          <pc:sldMk cId="3593271475" sldId="289"/>
        </pc:sldMkLst>
        <pc:spChg chg="add del mod">
          <ac:chgData name="Long B Nguyen" userId="f59fb8f3-a021-417a-8bc1-65c8d471c621" providerId="ADAL" clId="{12975E8F-D833-5D49-A066-CCE09958E278}" dt="2020-04-09T03:42:34.976" v="1518"/>
          <ac:spMkLst>
            <pc:docMk/>
            <pc:sldMk cId="3593271475" sldId="289"/>
            <ac:spMk id="17" creationId="{B773CDD0-C4E5-6541-A867-F4EFBB29DA2D}"/>
          </ac:spMkLst>
        </pc:spChg>
        <pc:spChg chg="add del mod">
          <ac:chgData name="Long B Nguyen" userId="f59fb8f3-a021-417a-8bc1-65c8d471c621" providerId="ADAL" clId="{12975E8F-D833-5D49-A066-CCE09958E278}" dt="2020-04-09T03:43:18.266" v="1521"/>
          <ac:spMkLst>
            <pc:docMk/>
            <pc:sldMk cId="3593271475" sldId="289"/>
            <ac:spMk id="19" creationId="{FADA171A-BA78-214A-B890-F29593F03AAF}"/>
          </ac:spMkLst>
        </pc:spChg>
        <pc:spChg chg="add mod">
          <ac:chgData name="Long B Nguyen" userId="f59fb8f3-a021-417a-8bc1-65c8d471c621" providerId="ADAL" clId="{12975E8F-D833-5D49-A066-CCE09958E278}" dt="2020-04-09T03:43:19.147" v="1522" actId="767"/>
          <ac:spMkLst>
            <pc:docMk/>
            <pc:sldMk cId="3593271475" sldId="289"/>
            <ac:spMk id="24" creationId="{034392D3-5466-4141-97EA-1485D78D40AB}"/>
          </ac:spMkLst>
        </pc:spChg>
        <pc:spChg chg="add mod">
          <ac:chgData name="Long B Nguyen" userId="f59fb8f3-a021-417a-8bc1-65c8d471c621" providerId="ADAL" clId="{12975E8F-D833-5D49-A066-CCE09958E278}" dt="2020-04-09T03:43:32.963" v="1523" actId="767"/>
          <ac:spMkLst>
            <pc:docMk/>
            <pc:sldMk cId="3593271475" sldId="289"/>
            <ac:spMk id="25" creationId="{86AC38CF-2092-6F43-8B35-4D18887AC663}"/>
          </ac:spMkLst>
        </pc:spChg>
        <pc:spChg chg="add mod">
          <ac:chgData name="Long B Nguyen" userId="f59fb8f3-a021-417a-8bc1-65c8d471c621" providerId="ADAL" clId="{12975E8F-D833-5D49-A066-CCE09958E278}" dt="2020-04-09T03:44:41.526" v="1530" actId="1076"/>
          <ac:spMkLst>
            <pc:docMk/>
            <pc:sldMk cId="3593271475" sldId="289"/>
            <ac:spMk id="26" creationId="{E98C8C1F-BB33-6D4A-B708-CDCD73D16D95}"/>
          </ac:spMkLst>
        </pc:spChg>
      </pc:sldChg>
      <pc:sldChg chg="addSp delSp modSp add">
        <pc:chgData name="Long B Nguyen" userId="f59fb8f3-a021-417a-8bc1-65c8d471c621" providerId="ADAL" clId="{12975E8F-D833-5D49-A066-CCE09958E278}" dt="2020-04-07T04:06:15.621" v="1011" actId="20577"/>
        <pc:sldMkLst>
          <pc:docMk/>
          <pc:sldMk cId="318560728" sldId="290"/>
        </pc:sldMkLst>
        <pc:spChg chg="del mod">
          <ac:chgData name="Long B Nguyen" userId="f59fb8f3-a021-417a-8bc1-65c8d471c621" providerId="ADAL" clId="{12975E8F-D833-5D49-A066-CCE09958E278}" dt="2020-04-06T18:01:31.817" v="63" actId="478"/>
          <ac:spMkLst>
            <pc:docMk/>
            <pc:sldMk cId="318560728" sldId="290"/>
            <ac:spMk id="17" creationId="{DB679EAB-7C44-034B-ABFD-5352CB4D5912}"/>
          </ac:spMkLst>
        </pc:spChg>
        <pc:spChg chg="del mod">
          <ac:chgData name="Long B Nguyen" userId="f59fb8f3-a021-417a-8bc1-65c8d471c621" providerId="ADAL" clId="{12975E8F-D833-5D49-A066-CCE09958E278}" dt="2020-04-06T18:01:36.387" v="66" actId="478"/>
          <ac:spMkLst>
            <pc:docMk/>
            <pc:sldMk cId="318560728" sldId="290"/>
            <ac:spMk id="19" creationId="{0AB8F858-0A49-B84C-82CE-593608041AFF}"/>
          </ac:spMkLst>
        </pc:spChg>
        <pc:spChg chg="add del">
          <ac:chgData name="Long B Nguyen" userId="f59fb8f3-a021-417a-8bc1-65c8d471c621" providerId="ADAL" clId="{12975E8F-D833-5D49-A066-CCE09958E278}" dt="2020-04-06T18:01:24.968" v="59"/>
          <ac:spMkLst>
            <pc:docMk/>
            <pc:sldMk cId="318560728" sldId="290"/>
            <ac:spMk id="22" creationId="{14C48C2B-E28F-1744-BB6F-924A3B564623}"/>
          </ac:spMkLst>
        </pc:spChg>
        <pc:spChg chg="add del">
          <ac:chgData name="Long B Nguyen" userId="f59fb8f3-a021-417a-8bc1-65c8d471c621" providerId="ADAL" clId="{12975E8F-D833-5D49-A066-CCE09958E278}" dt="2020-04-06T18:01:24.968" v="59"/>
          <ac:spMkLst>
            <pc:docMk/>
            <pc:sldMk cId="318560728" sldId="290"/>
            <ac:spMk id="26" creationId="{3C6DB1EA-D8BF-1B43-9A43-DAA83593DBC3}"/>
          </ac:spMkLst>
        </pc:spChg>
        <pc:spChg chg="mod">
          <ac:chgData name="Long B Nguyen" userId="f59fb8f3-a021-417a-8bc1-65c8d471c621" providerId="ADAL" clId="{12975E8F-D833-5D49-A066-CCE09958E278}" dt="2020-04-07T03:31:23.442" v="167" actId="20577"/>
          <ac:spMkLst>
            <pc:docMk/>
            <pc:sldMk cId="318560728" sldId="290"/>
            <ac:spMk id="28" creationId="{0DD186AD-0542-7345-AB93-BC9A41739683}"/>
          </ac:spMkLst>
        </pc:spChg>
        <pc:spChg chg="add">
          <ac:chgData name="Long B Nguyen" userId="f59fb8f3-a021-417a-8bc1-65c8d471c621" providerId="ADAL" clId="{12975E8F-D833-5D49-A066-CCE09958E278}" dt="2020-04-06T18:01:37.271" v="67"/>
          <ac:spMkLst>
            <pc:docMk/>
            <pc:sldMk cId="318560728" sldId="290"/>
            <ac:spMk id="30" creationId="{BB8070D4-DFAE-4E44-A27B-C8013B971174}"/>
          </ac:spMkLst>
        </pc:spChg>
        <pc:spChg chg="add">
          <ac:chgData name="Long B Nguyen" userId="f59fb8f3-a021-417a-8bc1-65c8d471c621" providerId="ADAL" clId="{12975E8F-D833-5D49-A066-CCE09958E278}" dt="2020-04-06T18:01:37.271" v="67"/>
          <ac:spMkLst>
            <pc:docMk/>
            <pc:sldMk cId="318560728" sldId="290"/>
            <ac:spMk id="33" creationId="{B57960EF-E2A1-7D4D-BF7C-F90390E7B381}"/>
          </ac:spMkLst>
        </pc:spChg>
        <pc:spChg chg="mod">
          <ac:chgData name="Long B Nguyen" userId="f59fb8f3-a021-417a-8bc1-65c8d471c621" providerId="ADAL" clId="{12975E8F-D833-5D49-A066-CCE09958E278}" dt="2020-04-07T04:06:15.621" v="1011" actId="20577"/>
          <ac:spMkLst>
            <pc:docMk/>
            <pc:sldMk cId="318560728" sldId="290"/>
            <ac:spMk id="41" creationId="{8099D235-6601-5946-9E61-91F4FBCE4D93}"/>
          </ac:spMkLst>
        </pc:spChg>
        <pc:cxnChg chg="del">
          <ac:chgData name="Long B Nguyen" userId="f59fb8f3-a021-417a-8bc1-65c8d471c621" providerId="ADAL" clId="{12975E8F-D833-5D49-A066-CCE09958E278}" dt="2020-04-06T18:01:26.292" v="60" actId="478"/>
          <ac:cxnSpMkLst>
            <pc:docMk/>
            <pc:sldMk cId="318560728" sldId="290"/>
            <ac:cxnSpMk id="20" creationId="{2BE289C0-3D4F-E042-A317-DAD43422ECE1}"/>
          </ac:cxnSpMkLst>
        </pc:cxnChg>
        <pc:cxnChg chg="add del">
          <ac:chgData name="Long B Nguyen" userId="f59fb8f3-a021-417a-8bc1-65c8d471c621" providerId="ADAL" clId="{12975E8F-D833-5D49-A066-CCE09958E278}" dt="2020-04-06T18:01:24.968" v="59"/>
          <ac:cxnSpMkLst>
            <pc:docMk/>
            <pc:sldMk cId="318560728" sldId="290"/>
            <ac:cxnSpMk id="29" creationId="{ABBC82C6-0337-BA40-8008-752743D6434B}"/>
          </ac:cxnSpMkLst>
        </pc:cxnChg>
        <pc:cxnChg chg="add">
          <ac:chgData name="Long B Nguyen" userId="f59fb8f3-a021-417a-8bc1-65c8d471c621" providerId="ADAL" clId="{12975E8F-D833-5D49-A066-CCE09958E278}" dt="2020-04-06T18:01:37.271" v="67"/>
          <ac:cxnSpMkLst>
            <pc:docMk/>
            <pc:sldMk cId="318560728" sldId="290"/>
            <ac:cxnSpMk id="34" creationId="{8818B204-96B3-F047-B387-805D64058B0E}"/>
          </ac:cxnSpMkLst>
        </pc:cxnChg>
      </pc:sldChg>
      <pc:sldChg chg="addSp delSp modSp add">
        <pc:chgData name="Long B Nguyen" userId="f59fb8f3-a021-417a-8bc1-65c8d471c621" providerId="ADAL" clId="{12975E8F-D833-5D49-A066-CCE09958E278}" dt="2020-04-09T18:03:31.496" v="1799" actId="20577"/>
        <pc:sldMkLst>
          <pc:docMk/>
          <pc:sldMk cId="660928232" sldId="291"/>
        </pc:sldMkLst>
        <pc:spChg chg="del mod">
          <ac:chgData name="Long B Nguyen" userId="f59fb8f3-a021-417a-8bc1-65c8d471c621" providerId="ADAL" clId="{12975E8F-D833-5D49-A066-CCE09958E278}" dt="2020-04-06T18:01:55.876" v="73" actId="478"/>
          <ac:spMkLst>
            <pc:docMk/>
            <pc:sldMk cId="660928232" sldId="291"/>
            <ac:spMk id="17" creationId="{DB679EAB-7C44-034B-ABFD-5352CB4D5912}"/>
          </ac:spMkLst>
        </pc:spChg>
        <pc:spChg chg="del mod">
          <ac:chgData name="Long B Nguyen" userId="f59fb8f3-a021-417a-8bc1-65c8d471c621" providerId="ADAL" clId="{12975E8F-D833-5D49-A066-CCE09958E278}" dt="2020-04-06T18:01:52.916" v="71" actId="478"/>
          <ac:spMkLst>
            <pc:docMk/>
            <pc:sldMk cId="660928232" sldId="291"/>
            <ac:spMk id="19" creationId="{0AB8F858-0A49-B84C-82CE-593608041AFF}"/>
          </ac:spMkLst>
        </pc:spChg>
        <pc:spChg chg="add">
          <ac:chgData name="Long B Nguyen" userId="f59fb8f3-a021-417a-8bc1-65c8d471c621" providerId="ADAL" clId="{12975E8F-D833-5D49-A066-CCE09958E278}" dt="2020-04-06T18:01:57.541" v="74"/>
          <ac:spMkLst>
            <pc:docMk/>
            <pc:sldMk cId="660928232" sldId="291"/>
            <ac:spMk id="22" creationId="{31C76D11-E97F-3A46-B419-E1034D34C798}"/>
          </ac:spMkLst>
        </pc:spChg>
        <pc:spChg chg="mod">
          <ac:chgData name="Long B Nguyen" userId="f59fb8f3-a021-417a-8bc1-65c8d471c621" providerId="ADAL" clId="{12975E8F-D833-5D49-A066-CCE09958E278}" dt="2020-04-07T03:32:58.688" v="177" actId="1037"/>
          <ac:spMkLst>
            <pc:docMk/>
            <pc:sldMk cId="660928232" sldId="291"/>
            <ac:spMk id="23" creationId="{581E6A61-A8A8-C044-9AAB-C5F829FEF0C5}"/>
          </ac:spMkLst>
        </pc:spChg>
        <pc:spChg chg="add">
          <ac:chgData name="Long B Nguyen" userId="f59fb8f3-a021-417a-8bc1-65c8d471c621" providerId="ADAL" clId="{12975E8F-D833-5D49-A066-CCE09958E278}" dt="2020-04-06T18:01:57.541" v="74"/>
          <ac:spMkLst>
            <pc:docMk/>
            <pc:sldMk cId="660928232" sldId="291"/>
            <ac:spMk id="26" creationId="{4476BE85-AD22-A843-B059-9307EDEAB353}"/>
          </ac:spMkLst>
        </pc:spChg>
        <pc:spChg chg="mod">
          <ac:chgData name="Long B Nguyen" userId="f59fb8f3-a021-417a-8bc1-65c8d471c621" providerId="ADAL" clId="{12975E8F-D833-5D49-A066-CCE09958E278}" dt="2020-04-07T03:31:29.903" v="168" actId="20577"/>
          <ac:spMkLst>
            <pc:docMk/>
            <pc:sldMk cId="660928232" sldId="291"/>
            <ac:spMk id="28" creationId="{0DD186AD-0542-7345-AB93-BC9A41739683}"/>
          </ac:spMkLst>
        </pc:spChg>
        <pc:spChg chg="mod">
          <ac:chgData name="Long B Nguyen" userId="f59fb8f3-a021-417a-8bc1-65c8d471c621" providerId="ADAL" clId="{12975E8F-D833-5D49-A066-CCE09958E278}" dt="2020-04-09T18:03:31.496" v="1799" actId="20577"/>
          <ac:spMkLst>
            <pc:docMk/>
            <pc:sldMk cId="660928232" sldId="291"/>
            <ac:spMk id="41" creationId="{8099D235-6601-5946-9E61-91F4FBCE4D93}"/>
          </ac:spMkLst>
        </pc:spChg>
        <pc:cxnChg chg="del">
          <ac:chgData name="Long B Nguyen" userId="f59fb8f3-a021-417a-8bc1-65c8d471c621" providerId="ADAL" clId="{12975E8F-D833-5D49-A066-CCE09958E278}" dt="2020-04-06T18:01:47.867" v="68" actId="478"/>
          <ac:cxnSpMkLst>
            <pc:docMk/>
            <pc:sldMk cId="660928232" sldId="291"/>
            <ac:cxnSpMk id="20" creationId="{2BE289C0-3D4F-E042-A317-DAD43422ECE1}"/>
          </ac:cxnSpMkLst>
        </pc:cxnChg>
        <pc:cxnChg chg="add">
          <ac:chgData name="Long B Nguyen" userId="f59fb8f3-a021-417a-8bc1-65c8d471c621" providerId="ADAL" clId="{12975E8F-D833-5D49-A066-CCE09958E278}" dt="2020-04-06T18:01:57.541" v="74"/>
          <ac:cxnSpMkLst>
            <pc:docMk/>
            <pc:sldMk cId="660928232" sldId="291"/>
            <ac:cxnSpMk id="29" creationId="{4FA71361-C261-7F45-ACB9-457432E361DB}"/>
          </ac:cxnSpMkLst>
        </pc:cxnChg>
        <pc:cxnChg chg="mod">
          <ac:chgData name="Long B Nguyen" userId="f59fb8f3-a021-417a-8bc1-65c8d471c621" providerId="ADAL" clId="{12975E8F-D833-5D49-A066-CCE09958E278}" dt="2020-04-07T03:32:58.688" v="177" actId="1037"/>
          <ac:cxnSpMkLst>
            <pc:docMk/>
            <pc:sldMk cId="660928232" sldId="291"/>
            <ac:cxnSpMk id="32" creationId="{DBD05769-3BFC-6047-B524-8B8A71DB07A2}"/>
          </ac:cxnSpMkLst>
        </pc:cxnChg>
      </pc:sldChg>
      <pc:sldChg chg="addSp delSp modSp add">
        <pc:chgData name="Long B Nguyen" userId="f59fb8f3-a021-417a-8bc1-65c8d471c621" providerId="ADAL" clId="{12975E8F-D833-5D49-A066-CCE09958E278}" dt="2020-04-07T04:06:25.342" v="1015" actId="20577"/>
        <pc:sldMkLst>
          <pc:docMk/>
          <pc:sldMk cId="2347568306" sldId="292"/>
        </pc:sldMkLst>
        <pc:spChg chg="del mod">
          <ac:chgData name="Long B Nguyen" userId="f59fb8f3-a021-417a-8bc1-65c8d471c621" providerId="ADAL" clId="{12975E8F-D833-5D49-A066-CCE09958E278}" dt="2020-04-06T18:02:07.753" v="77" actId="478"/>
          <ac:spMkLst>
            <pc:docMk/>
            <pc:sldMk cId="2347568306" sldId="292"/>
            <ac:spMk id="17" creationId="{DB679EAB-7C44-034B-ABFD-5352CB4D5912}"/>
          </ac:spMkLst>
        </pc:spChg>
        <pc:spChg chg="del">
          <ac:chgData name="Long B Nguyen" userId="f59fb8f3-a021-417a-8bc1-65c8d471c621" providerId="ADAL" clId="{12975E8F-D833-5D49-A066-CCE09958E278}" dt="2020-04-06T18:02:04.801" v="75" actId="478"/>
          <ac:spMkLst>
            <pc:docMk/>
            <pc:sldMk cId="2347568306" sldId="292"/>
            <ac:spMk id="19" creationId="{0AB8F858-0A49-B84C-82CE-593608041AFF}"/>
          </ac:spMkLst>
        </pc:spChg>
        <pc:spChg chg="mod">
          <ac:chgData name="Long B Nguyen" userId="f59fb8f3-a021-417a-8bc1-65c8d471c621" providerId="ADAL" clId="{12975E8F-D833-5D49-A066-CCE09958E278}" dt="2020-04-07T03:33:53.562" v="186" actId="1037"/>
          <ac:spMkLst>
            <pc:docMk/>
            <pc:sldMk cId="2347568306" sldId="292"/>
            <ac:spMk id="23" creationId="{581E6A61-A8A8-C044-9AAB-C5F829FEF0C5}"/>
          </ac:spMkLst>
        </pc:spChg>
        <pc:spChg chg="add">
          <ac:chgData name="Long B Nguyen" userId="f59fb8f3-a021-417a-8bc1-65c8d471c621" providerId="ADAL" clId="{12975E8F-D833-5D49-A066-CCE09958E278}" dt="2020-04-06T18:02:08.420" v="78"/>
          <ac:spMkLst>
            <pc:docMk/>
            <pc:sldMk cId="2347568306" sldId="292"/>
            <ac:spMk id="26" creationId="{D421287B-46B6-E74E-AD77-4A0706282BFA}"/>
          </ac:spMkLst>
        </pc:spChg>
        <pc:spChg chg="mod">
          <ac:chgData name="Long B Nguyen" userId="f59fb8f3-a021-417a-8bc1-65c8d471c621" providerId="ADAL" clId="{12975E8F-D833-5D49-A066-CCE09958E278}" dt="2020-04-07T03:33:21.407" v="178" actId="20577"/>
          <ac:spMkLst>
            <pc:docMk/>
            <pc:sldMk cId="2347568306" sldId="292"/>
            <ac:spMk id="28" creationId="{0DD186AD-0542-7345-AB93-BC9A41739683}"/>
          </ac:spMkLst>
        </pc:spChg>
        <pc:spChg chg="add">
          <ac:chgData name="Long B Nguyen" userId="f59fb8f3-a021-417a-8bc1-65c8d471c621" providerId="ADAL" clId="{12975E8F-D833-5D49-A066-CCE09958E278}" dt="2020-04-06T18:02:08.420" v="78"/>
          <ac:spMkLst>
            <pc:docMk/>
            <pc:sldMk cId="2347568306" sldId="292"/>
            <ac:spMk id="29" creationId="{A595874B-69C8-D441-B8D9-54C5B8E6685A}"/>
          </ac:spMkLst>
        </pc:spChg>
        <pc:spChg chg="mod">
          <ac:chgData name="Long B Nguyen" userId="f59fb8f3-a021-417a-8bc1-65c8d471c621" providerId="ADAL" clId="{12975E8F-D833-5D49-A066-CCE09958E278}" dt="2020-04-07T04:06:25.342" v="1015" actId="20577"/>
          <ac:spMkLst>
            <pc:docMk/>
            <pc:sldMk cId="2347568306" sldId="292"/>
            <ac:spMk id="41" creationId="{8099D235-6601-5946-9E61-91F4FBCE4D93}"/>
          </ac:spMkLst>
        </pc:spChg>
        <pc:cxnChg chg="del">
          <ac:chgData name="Long B Nguyen" userId="f59fb8f3-a021-417a-8bc1-65c8d471c621" providerId="ADAL" clId="{12975E8F-D833-5D49-A066-CCE09958E278}" dt="2020-04-06T18:02:04.801" v="75" actId="478"/>
          <ac:cxnSpMkLst>
            <pc:docMk/>
            <pc:sldMk cId="2347568306" sldId="292"/>
            <ac:cxnSpMk id="20" creationId="{2BE289C0-3D4F-E042-A317-DAD43422ECE1}"/>
          </ac:cxnSpMkLst>
        </pc:cxnChg>
        <pc:cxnChg chg="add">
          <ac:chgData name="Long B Nguyen" userId="f59fb8f3-a021-417a-8bc1-65c8d471c621" providerId="ADAL" clId="{12975E8F-D833-5D49-A066-CCE09958E278}" dt="2020-04-06T18:02:08.420" v="78"/>
          <ac:cxnSpMkLst>
            <pc:docMk/>
            <pc:sldMk cId="2347568306" sldId="292"/>
            <ac:cxnSpMk id="30" creationId="{021AB788-86CF-2E48-8D21-8928DA2C66A0}"/>
          </ac:cxnSpMkLst>
        </pc:cxnChg>
        <pc:cxnChg chg="mod">
          <ac:chgData name="Long B Nguyen" userId="f59fb8f3-a021-417a-8bc1-65c8d471c621" providerId="ADAL" clId="{12975E8F-D833-5D49-A066-CCE09958E278}" dt="2020-04-07T03:33:53.562" v="186" actId="1037"/>
          <ac:cxnSpMkLst>
            <pc:docMk/>
            <pc:sldMk cId="2347568306" sldId="292"/>
            <ac:cxnSpMk id="32" creationId="{DBD05769-3BFC-6047-B524-8B8A71DB07A2}"/>
          </ac:cxnSpMkLst>
        </pc:cxnChg>
      </pc:sldChg>
      <pc:sldChg chg="modSp add">
        <pc:chgData name="Long B Nguyen" userId="f59fb8f3-a021-417a-8bc1-65c8d471c621" providerId="ADAL" clId="{12975E8F-D833-5D49-A066-CCE09958E278}" dt="2020-04-07T03:34:23.190" v="188" actId="255"/>
        <pc:sldMkLst>
          <pc:docMk/>
          <pc:sldMk cId="1556670333" sldId="293"/>
        </pc:sldMkLst>
        <pc:spChg chg="mod">
          <ac:chgData name="Long B Nguyen" userId="f59fb8f3-a021-417a-8bc1-65c8d471c621" providerId="ADAL" clId="{12975E8F-D833-5D49-A066-CCE09958E278}" dt="2020-04-07T03:34:23.190" v="188" actId="255"/>
          <ac:spMkLst>
            <pc:docMk/>
            <pc:sldMk cId="1556670333" sldId="293"/>
            <ac:spMk id="4" creationId="{DCAA5EB8-B85C-0147-9DC5-1620B61CF5C9}"/>
          </ac:spMkLst>
        </pc:spChg>
      </pc:sldChg>
      <pc:sldChg chg="addSp delSp modSp add">
        <pc:chgData name="Long B Nguyen" userId="f59fb8f3-a021-417a-8bc1-65c8d471c621" providerId="ADAL" clId="{12975E8F-D833-5D49-A066-CCE09958E278}" dt="2020-04-07T04:08:39.800" v="1024" actId="1076"/>
        <pc:sldMkLst>
          <pc:docMk/>
          <pc:sldMk cId="2032835340" sldId="294"/>
        </pc:sldMkLst>
        <pc:spChg chg="del">
          <ac:chgData name="Long B Nguyen" userId="f59fb8f3-a021-417a-8bc1-65c8d471c621" providerId="ADAL" clId="{12975E8F-D833-5D49-A066-CCE09958E278}" dt="2020-04-06T18:02:29.252" v="81" actId="478"/>
          <ac:spMkLst>
            <pc:docMk/>
            <pc:sldMk cId="2032835340" sldId="294"/>
            <ac:spMk id="17" creationId="{DB679EAB-7C44-034B-ABFD-5352CB4D5912}"/>
          </ac:spMkLst>
        </pc:spChg>
        <pc:spChg chg="del">
          <ac:chgData name="Long B Nguyen" userId="f59fb8f3-a021-417a-8bc1-65c8d471c621" providerId="ADAL" clId="{12975E8F-D833-5D49-A066-CCE09958E278}" dt="2020-04-06T18:02:25.398" v="80" actId="478"/>
          <ac:spMkLst>
            <pc:docMk/>
            <pc:sldMk cId="2032835340" sldId="294"/>
            <ac:spMk id="19" creationId="{0AB8F858-0A49-B84C-82CE-593608041AFF}"/>
          </ac:spMkLst>
        </pc:spChg>
        <pc:spChg chg="add mod">
          <ac:chgData name="Long B Nguyen" userId="f59fb8f3-a021-417a-8bc1-65c8d471c621" providerId="ADAL" clId="{12975E8F-D833-5D49-A066-CCE09958E278}" dt="2020-04-06T18:02:49.048" v="94" actId="1038"/>
          <ac:spMkLst>
            <pc:docMk/>
            <pc:sldMk cId="2032835340" sldId="294"/>
            <ac:spMk id="22" creationId="{7A04A31C-7BB5-004C-AEED-2902B8386C13}"/>
          </ac:spMkLst>
        </pc:spChg>
        <pc:spChg chg="add mod">
          <ac:chgData name="Long B Nguyen" userId="f59fb8f3-a021-417a-8bc1-65c8d471c621" providerId="ADAL" clId="{12975E8F-D833-5D49-A066-CCE09958E278}" dt="2020-04-06T18:02:34.127" v="83" actId="1076"/>
          <ac:spMkLst>
            <pc:docMk/>
            <pc:sldMk cId="2032835340" sldId="294"/>
            <ac:spMk id="23" creationId="{90520A27-5043-9047-AB55-14DE0DBDC34F}"/>
          </ac:spMkLst>
        </pc:spChg>
        <pc:spChg chg="mod">
          <ac:chgData name="Long B Nguyen" userId="f59fb8f3-a021-417a-8bc1-65c8d471c621" providerId="ADAL" clId="{12975E8F-D833-5D49-A066-CCE09958E278}" dt="2020-04-07T04:08:39.800" v="1024" actId="1076"/>
          <ac:spMkLst>
            <pc:docMk/>
            <pc:sldMk cId="2032835340" sldId="294"/>
            <ac:spMk id="38" creationId="{DFE5AE22-486D-7D4A-BD36-BA6031C887E5}"/>
          </ac:spMkLst>
        </pc:spChg>
        <pc:cxnChg chg="del">
          <ac:chgData name="Long B Nguyen" userId="f59fb8f3-a021-417a-8bc1-65c8d471c621" providerId="ADAL" clId="{12975E8F-D833-5D49-A066-CCE09958E278}" dt="2020-04-06T18:02:15.559" v="79" actId="478"/>
          <ac:cxnSpMkLst>
            <pc:docMk/>
            <pc:sldMk cId="2032835340" sldId="294"/>
            <ac:cxnSpMk id="20" creationId="{2BE289C0-3D4F-E042-A317-DAD43422ECE1}"/>
          </ac:cxnSpMkLst>
        </pc:cxnChg>
        <pc:cxnChg chg="add mod">
          <ac:chgData name="Long B Nguyen" userId="f59fb8f3-a021-417a-8bc1-65c8d471c621" providerId="ADAL" clId="{12975E8F-D833-5D49-A066-CCE09958E278}" dt="2020-04-06T18:02:34.127" v="83" actId="1076"/>
          <ac:cxnSpMkLst>
            <pc:docMk/>
            <pc:sldMk cId="2032835340" sldId="294"/>
            <ac:cxnSpMk id="24" creationId="{F63B753B-E015-F841-B87F-BB79DB6617C2}"/>
          </ac:cxnSpMkLst>
        </pc:cxnChg>
      </pc:sldChg>
      <pc:sldChg chg="modSp add">
        <pc:chgData name="Long B Nguyen" userId="f59fb8f3-a021-417a-8bc1-65c8d471c621" providerId="ADAL" clId="{12975E8F-D833-5D49-A066-CCE09958E278}" dt="2020-04-07T03:34:17.406" v="187" actId="255"/>
        <pc:sldMkLst>
          <pc:docMk/>
          <pc:sldMk cId="3093871981" sldId="295"/>
        </pc:sldMkLst>
        <pc:spChg chg="mod">
          <ac:chgData name="Long B Nguyen" userId="f59fb8f3-a021-417a-8bc1-65c8d471c621" providerId="ADAL" clId="{12975E8F-D833-5D49-A066-CCE09958E278}" dt="2020-04-07T03:34:17.406" v="187" actId="255"/>
          <ac:spMkLst>
            <pc:docMk/>
            <pc:sldMk cId="3093871981" sldId="295"/>
            <ac:spMk id="4" creationId="{DCAA5EB8-B85C-0147-9DC5-1620B61CF5C9}"/>
          </ac:spMkLst>
        </pc:spChg>
      </pc:sldChg>
      <pc:sldChg chg="modSp add">
        <pc:chgData name="Long B Nguyen" userId="f59fb8f3-a021-417a-8bc1-65c8d471c621" providerId="ADAL" clId="{12975E8F-D833-5D49-A066-CCE09958E278}" dt="2020-04-07T03:34:28.892" v="189" actId="255"/>
        <pc:sldMkLst>
          <pc:docMk/>
          <pc:sldMk cId="814928625" sldId="296"/>
        </pc:sldMkLst>
        <pc:spChg chg="mod">
          <ac:chgData name="Long B Nguyen" userId="f59fb8f3-a021-417a-8bc1-65c8d471c621" providerId="ADAL" clId="{12975E8F-D833-5D49-A066-CCE09958E278}" dt="2020-04-07T03:34:28.892" v="189" actId="255"/>
          <ac:spMkLst>
            <pc:docMk/>
            <pc:sldMk cId="814928625" sldId="296"/>
            <ac:spMk id="4" creationId="{DCAA5EB8-B85C-0147-9DC5-1620B61CF5C9}"/>
          </ac:spMkLst>
        </pc:spChg>
      </pc:sldChg>
      <pc:sldChg chg="addSp delSp modSp add">
        <pc:chgData name="Long B Nguyen" userId="f59fb8f3-a021-417a-8bc1-65c8d471c621" providerId="ADAL" clId="{12975E8F-D833-5D49-A066-CCE09958E278}" dt="2020-04-06T18:05:10.071" v="158" actId="20577"/>
        <pc:sldMkLst>
          <pc:docMk/>
          <pc:sldMk cId="1630878213" sldId="297"/>
        </pc:sldMkLst>
        <pc:spChg chg="del">
          <ac:chgData name="Long B Nguyen" userId="f59fb8f3-a021-417a-8bc1-65c8d471c621" providerId="ADAL" clId="{12975E8F-D833-5D49-A066-CCE09958E278}" dt="2020-04-06T18:03:02.747" v="97" actId="478"/>
          <ac:spMkLst>
            <pc:docMk/>
            <pc:sldMk cId="1630878213" sldId="297"/>
            <ac:spMk id="17" creationId="{DB679EAB-7C44-034B-ABFD-5352CB4D5912}"/>
          </ac:spMkLst>
        </pc:spChg>
        <pc:spChg chg="del">
          <ac:chgData name="Long B Nguyen" userId="f59fb8f3-a021-417a-8bc1-65c8d471c621" providerId="ADAL" clId="{12975E8F-D833-5D49-A066-CCE09958E278}" dt="2020-04-06T18:02:59.290" v="95" actId="478"/>
          <ac:spMkLst>
            <pc:docMk/>
            <pc:sldMk cId="1630878213" sldId="297"/>
            <ac:spMk id="19" creationId="{0AB8F858-0A49-B84C-82CE-593608041AFF}"/>
          </ac:spMkLst>
        </pc:spChg>
        <pc:spChg chg="add">
          <ac:chgData name="Long B Nguyen" userId="f59fb8f3-a021-417a-8bc1-65c8d471c621" providerId="ADAL" clId="{12975E8F-D833-5D49-A066-CCE09958E278}" dt="2020-04-06T18:03:03.958" v="98"/>
          <ac:spMkLst>
            <pc:docMk/>
            <pc:sldMk cId="1630878213" sldId="297"/>
            <ac:spMk id="22" creationId="{BBD47A4F-1D79-1349-AD41-24124EB61F49}"/>
          </ac:spMkLst>
        </pc:spChg>
        <pc:spChg chg="add">
          <ac:chgData name="Long B Nguyen" userId="f59fb8f3-a021-417a-8bc1-65c8d471c621" providerId="ADAL" clId="{12975E8F-D833-5D49-A066-CCE09958E278}" dt="2020-04-06T18:03:03.958" v="98"/>
          <ac:spMkLst>
            <pc:docMk/>
            <pc:sldMk cId="1630878213" sldId="297"/>
            <ac:spMk id="23" creationId="{F2AB64CC-62B0-774A-A070-159FDAABE455}"/>
          </ac:spMkLst>
        </pc:spChg>
        <pc:spChg chg="mod">
          <ac:chgData name="Long B Nguyen" userId="f59fb8f3-a021-417a-8bc1-65c8d471c621" providerId="ADAL" clId="{12975E8F-D833-5D49-A066-CCE09958E278}" dt="2020-04-06T18:05:10.071" v="158" actId="20577"/>
          <ac:spMkLst>
            <pc:docMk/>
            <pc:sldMk cId="1630878213" sldId="297"/>
            <ac:spMk id="33" creationId="{6BD30C7F-35B8-8D47-856F-11B6472C7F1B}"/>
          </ac:spMkLst>
        </pc:spChg>
        <pc:spChg chg="mod">
          <ac:chgData name="Long B Nguyen" userId="f59fb8f3-a021-417a-8bc1-65c8d471c621" providerId="ADAL" clId="{12975E8F-D833-5D49-A066-CCE09958E278}" dt="2020-04-06T18:04:36.484" v="152" actId="20577"/>
          <ac:spMkLst>
            <pc:docMk/>
            <pc:sldMk cId="1630878213" sldId="297"/>
            <ac:spMk id="37" creationId="{26038D30-9D18-2D41-9810-35DA429E9AED}"/>
          </ac:spMkLst>
        </pc:spChg>
        <pc:cxnChg chg="del">
          <ac:chgData name="Long B Nguyen" userId="f59fb8f3-a021-417a-8bc1-65c8d471c621" providerId="ADAL" clId="{12975E8F-D833-5D49-A066-CCE09958E278}" dt="2020-04-06T18:03:00.890" v="96" actId="478"/>
          <ac:cxnSpMkLst>
            <pc:docMk/>
            <pc:sldMk cId="1630878213" sldId="297"/>
            <ac:cxnSpMk id="20" creationId="{2BE289C0-3D4F-E042-A317-DAD43422ECE1}"/>
          </ac:cxnSpMkLst>
        </pc:cxnChg>
        <pc:cxnChg chg="add">
          <ac:chgData name="Long B Nguyen" userId="f59fb8f3-a021-417a-8bc1-65c8d471c621" providerId="ADAL" clId="{12975E8F-D833-5D49-A066-CCE09958E278}" dt="2020-04-06T18:03:03.958" v="98"/>
          <ac:cxnSpMkLst>
            <pc:docMk/>
            <pc:sldMk cId="1630878213" sldId="297"/>
            <ac:cxnSpMk id="24" creationId="{C63150BE-A987-1241-B350-89FA01B0FF37}"/>
          </ac:cxnSpMkLst>
        </pc:cxnChg>
      </pc:sldChg>
      <pc:sldChg chg="addSp delSp modSp add modAnim">
        <pc:chgData name="Long B Nguyen" userId="f59fb8f3-a021-417a-8bc1-65c8d471c621" providerId="ADAL" clId="{12975E8F-D833-5D49-A066-CCE09958E278}" dt="2020-04-07T04:27:14.729" v="1200"/>
        <pc:sldMkLst>
          <pc:docMk/>
          <pc:sldMk cId="1602108431" sldId="298"/>
        </pc:sldMkLst>
        <pc:spChg chg="del">
          <ac:chgData name="Long B Nguyen" userId="f59fb8f3-a021-417a-8bc1-65c8d471c621" providerId="ADAL" clId="{12975E8F-D833-5D49-A066-CCE09958E278}" dt="2020-04-06T18:03:10.888" v="99" actId="478"/>
          <ac:spMkLst>
            <pc:docMk/>
            <pc:sldMk cId="1602108431" sldId="298"/>
            <ac:spMk id="17" creationId="{DB679EAB-7C44-034B-ABFD-5352CB4D5912}"/>
          </ac:spMkLst>
        </pc:spChg>
        <pc:spChg chg="del">
          <ac:chgData name="Long B Nguyen" userId="f59fb8f3-a021-417a-8bc1-65c8d471c621" providerId="ADAL" clId="{12975E8F-D833-5D49-A066-CCE09958E278}" dt="2020-04-06T18:03:10.888" v="99" actId="478"/>
          <ac:spMkLst>
            <pc:docMk/>
            <pc:sldMk cId="1602108431" sldId="298"/>
            <ac:spMk id="19" creationId="{0AB8F858-0A49-B84C-82CE-593608041AFF}"/>
          </ac:spMkLst>
        </pc:spChg>
        <pc:spChg chg="add">
          <ac:chgData name="Long B Nguyen" userId="f59fb8f3-a021-417a-8bc1-65c8d471c621" providerId="ADAL" clId="{12975E8F-D833-5D49-A066-CCE09958E278}" dt="2020-04-06T18:03:12.118" v="100"/>
          <ac:spMkLst>
            <pc:docMk/>
            <pc:sldMk cId="1602108431" sldId="298"/>
            <ac:spMk id="22" creationId="{C225DA98-78E7-D943-88F0-5E886897C28D}"/>
          </ac:spMkLst>
        </pc:spChg>
        <pc:spChg chg="add">
          <ac:chgData name="Long B Nguyen" userId="f59fb8f3-a021-417a-8bc1-65c8d471c621" providerId="ADAL" clId="{12975E8F-D833-5D49-A066-CCE09958E278}" dt="2020-04-06T18:03:12.118" v="100"/>
          <ac:spMkLst>
            <pc:docMk/>
            <pc:sldMk cId="1602108431" sldId="298"/>
            <ac:spMk id="23" creationId="{79EA8022-40DE-664D-BF4A-E00C56FF9E5D}"/>
          </ac:spMkLst>
        </pc:spChg>
        <pc:spChg chg="mod">
          <ac:chgData name="Long B Nguyen" userId="f59fb8f3-a021-417a-8bc1-65c8d471c621" providerId="ADAL" clId="{12975E8F-D833-5D49-A066-CCE09958E278}" dt="2020-04-06T18:05:18.363" v="159" actId="20577"/>
          <ac:spMkLst>
            <pc:docMk/>
            <pc:sldMk cId="1602108431" sldId="298"/>
            <ac:spMk id="33" creationId="{6BD30C7F-35B8-8D47-856F-11B6472C7F1B}"/>
          </ac:spMkLst>
        </pc:spChg>
        <pc:spChg chg="mod">
          <ac:chgData name="Long B Nguyen" userId="f59fb8f3-a021-417a-8bc1-65c8d471c621" providerId="ADAL" clId="{12975E8F-D833-5D49-A066-CCE09958E278}" dt="2020-04-06T18:04:43.318" v="153" actId="20577"/>
          <ac:spMkLst>
            <pc:docMk/>
            <pc:sldMk cId="1602108431" sldId="298"/>
            <ac:spMk id="37" creationId="{26038D30-9D18-2D41-9810-35DA429E9AED}"/>
          </ac:spMkLst>
        </pc:spChg>
        <pc:cxnChg chg="del">
          <ac:chgData name="Long B Nguyen" userId="f59fb8f3-a021-417a-8bc1-65c8d471c621" providerId="ADAL" clId="{12975E8F-D833-5D49-A066-CCE09958E278}" dt="2020-04-06T18:03:10.888" v="99" actId="478"/>
          <ac:cxnSpMkLst>
            <pc:docMk/>
            <pc:sldMk cId="1602108431" sldId="298"/>
            <ac:cxnSpMk id="20" creationId="{2BE289C0-3D4F-E042-A317-DAD43422ECE1}"/>
          </ac:cxnSpMkLst>
        </pc:cxnChg>
        <pc:cxnChg chg="add">
          <ac:chgData name="Long B Nguyen" userId="f59fb8f3-a021-417a-8bc1-65c8d471c621" providerId="ADAL" clId="{12975E8F-D833-5D49-A066-CCE09958E278}" dt="2020-04-06T18:03:12.118" v="100"/>
          <ac:cxnSpMkLst>
            <pc:docMk/>
            <pc:sldMk cId="1602108431" sldId="298"/>
            <ac:cxnSpMk id="24" creationId="{B696ABC4-E694-3041-A03A-8B47F0217B2B}"/>
          </ac:cxnSpMkLst>
        </pc:cxnChg>
      </pc:sldChg>
      <pc:sldChg chg="addSp delSp modSp add modAnim">
        <pc:chgData name="Long B Nguyen" userId="f59fb8f3-a021-417a-8bc1-65c8d471c621" providerId="ADAL" clId="{12975E8F-D833-5D49-A066-CCE09958E278}" dt="2020-04-07T04:27:53.767" v="1202"/>
        <pc:sldMkLst>
          <pc:docMk/>
          <pc:sldMk cId="249202124" sldId="299"/>
        </pc:sldMkLst>
        <pc:spChg chg="del mod">
          <ac:chgData name="Long B Nguyen" userId="f59fb8f3-a021-417a-8bc1-65c8d471c621" providerId="ADAL" clId="{12975E8F-D833-5D49-A066-CCE09958E278}" dt="2020-04-06T18:03:24.999" v="104" actId="478"/>
          <ac:spMkLst>
            <pc:docMk/>
            <pc:sldMk cId="249202124" sldId="299"/>
            <ac:spMk id="17" creationId="{DB679EAB-7C44-034B-ABFD-5352CB4D5912}"/>
          </ac:spMkLst>
        </pc:spChg>
        <pc:spChg chg="del">
          <ac:chgData name="Long B Nguyen" userId="f59fb8f3-a021-417a-8bc1-65c8d471c621" providerId="ADAL" clId="{12975E8F-D833-5D49-A066-CCE09958E278}" dt="2020-04-06T18:03:21.184" v="102" actId="478"/>
          <ac:spMkLst>
            <pc:docMk/>
            <pc:sldMk cId="249202124" sldId="299"/>
            <ac:spMk id="19" creationId="{0AB8F858-0A49-B84C-82CE-593608041AFF}"/>
          </ac:spMkLst>
        </pc:spChg>
        <pc:spChg chg="add">
          <ac:chgData name="Long B Nguyen" userId="f59fb8f3-a021-417a-8bc1-65c8d471c621" providerId="ADAL" clId="{12975E8F-D833-5D49-A066-CCE09958E278}" dt="2020-04-06T18:03:26.308" v="105"/>
          <ac:spMkLst>
            <pc:docMk/>
            <pc:sldMk cId="249202124" sldId="299"/>
            <ac:spMk id="22" creationId="{D7A44824-10FB-154D-B91B-EA61FED2A601}"/>
          </ac:spMkLst>
        </pc:spChg>
        <pc:spChg chg="add">
          <ac:chgData name="Long B Nguyen" userId="f59fb8f3-a021-417a-8bc1-65c8d471c621" providerId="ADAL" clId="{12975E8F-D833-5D49-A066-CCE09958E278}" dt="2020-04-06T18:03:26.308" v="105"/>
          <ac:spMkLst>
            <pc:docMk/>
            <pc:sldMk cId="249202124" sldId="299"/>
            <ac:spMk id="23" creationId="{7E0C233D-4F72-4745-854C-0066313CAB41}"/>
          </ac:spMkLst>
        </pc:spChg>
        <pc:spChg chg="mod">
          <ac:chgData name="Long B Nguyen" userId="f59fb8f3-a021-417a-8bc1-65c8d471c621" providerId="ADAL" clId="{12975E8F-D833-5D49-A066-CCE09958E278}" dt="2020-04-06T18:05:23.673" v="160" actId="20577"/>
          <ac:spMkLst>
            <pc:docMk/>
            <pc:sldMk cId="249202124" sldId="299"/>
            <ac:spMk id="33" creationId="{6BD30C7F-35B8-8D47-856F-11B6472C7F1B}"/>
          </ac:spMkLst>
        </pc:spChg>
        <pc:spChg chg="mod">
          <ac:chgData name="Long B Nguyen" userId="f59fb8f3-a021-417a-8bc1-65c8d471c621" providerId="ADAL" clId="{12975E8F-D833-5D49-A066-CCE09958E278}" dt="2020-04-06T18:05:31.842" v="163" actId="20577"/>
          <ac:spMkLst>
            <pc:docMk/>
            <pc:sldMk cId="249202124" sldId="299"/>
            <ac:spMk id="37" creationId="{26038D30-9D18-2D41-9810-35DA429E9AED}"/>
          </ac:spMkLst>
        </pc:spChg>
        <pc:cxnChg chg="del">
          <ac:chgData name="Long B Nguyen" userId="f59fb8f3-a021-417a-8bc1-65c8d471c621" providerId="ADAL" clId="{12975E8F-D833-5D49-A066-CCE09958E278}" dt="2020-04-06T18:03:17.737" v="101" actId="478"/>
          <ac:cxnSpMkLst>
            <pc:docMk/>
            <pc:sldMk cId="249202124" sldId="299"/>
            <ac:cxnSpMk id="20" creationId="{2BE289C0-3D4F-E042-A317-DAD43422ECE1}"/>
          </ac:cxnSpMkLst>
        </pc:cxnChg>
        <pc:cxnChg chg="add">
          <ac:chgData name="Long B Nguyen" userId="f59fb8f3-a021-417a-8bc1-65c8d471c621" providerId="ADAL" clId="{12975E8F-D833-5D49-A066-CCE09958E278}" dt="2020-04-06T18:03:26.308" v="105"/>
          <ac:cxnSpMkLst>
            <pc:docMk/>
            <pc:sldMk cId="249202124" sldId="299"/>
            <ac:cxnSpMk id="24" creationId="{77997D0A-BAB7-4442-8E9B-36FA56BEA499}"/>
          </ac:cxnSpMkLst>
        </pc:cxnChg>
      </pc:sldChg>
      <pc:sldChg chg="addSp delSp modSp add del">
        <pc:chgData name="Long B Nguyen" userId="f59fb8f3-a021-417a-8bc1-65c8d471c621" providerId="ADAL" clId="{12975E8F-D833-5D49-A066-CCE09958E278}" dt="2020-04-07T04:14:56.875" v="1039" actId="2696"/>
        <pc:sldMkLst>
          <pc:docMk/>
          <pc:sldMk cId="700178474" sldId="300"/>
        </pc:sldMkLst>
        <pc:spChg chg="add">
          <ac:chgData name="Long B Nguyen" userId="f59fb8f3-a021-417a-8bc1-65c8d471c621" providerId="ADAL" clId="{12975E8F-D833-5D49-A066-CCE09958E278}" dt="2020-04-06T18:03:36.730" v="109"/>
          <ac:spMkLst>
            <pc:docMk/>
            <pc:sldMk cId="700178474" sldId="300"/>
            <ac:spMk id="15" creationId="{743BDFF4-4DCE-534E-A81B-B668ABA11D90}"/>
          </ac:spMkLst>
        </pc:spChg>
        <pc:spChg chg="del">
          <ac:chgData name="Long B Nguyen" userId="f59fb8f3-a021-417a-8bc1-65c8d471c621" providerId="ADAL" clId="{12975E8F-D833-5D49-A066-CCE09958E278}" dt="2020-04-06T18:03:35.980" v="108" actId="478"/>
          <ac:spMkLst>
            <pc:docMk/>
            <pc:sldMk cId="700178474" sldId="300"/>
            <ac:spMk id="17" creationId="{DB679EAB-7C44-034B-ABFD-5352CB4D5912}"/>
          </ac:spMkLst>
        </pc:spChg>
        <pc:spChg chg="del">
          <ac:chgData name="Long B Nguyen" userId="f59fb8f3-a021-417a-8bc1-65c8d471c621" providerId="ADAL" clId="{12975E8F-D833-5D49-A066-CCE09958E278}" dt="2020-04-06T18:03:33.561" v="107" actId="478"/>
          <ac:spMkLst>
            <pc:docMk/>
            <pc:sldMk cId="700178474" sldId="300"/>
            <ac:spMk id="19" creationId="{0AB8F858-0A49-B84C-82CE-593608041AFF}"/>
          </ac:spMkLst>
        </pc:spChg>
        <pc:spChg chg="add">
          <ac:chgData name="Long B Nguyen" userId="f59fb8f3-a021-417a-8bc1-65c8d471c621" providerId="ADAL" clId="{12975E8F-D833-5D49-A066-CCE09958E278}" dt="2020-04-06T18:03:36.730" v="109"/>
          <ac:spMkLst>
            <pc:docMk/>
            <pc:sldMk cId="700178474" sldId="300"/>
            <ac:spMk id="22" creationId="{B57FF5C2-97CB-3447-BAEA-3F86A3C240AD}"/>
          </ac:spMkLst>
        </pc:spChg>
        <pc:spChg chg="mod">
          <ac:chgData name="Long B Nguyen" userId="f59fb8f3-a021-417a-8bc1-65c8d471c621" providerId="ADAL" clId="{12975E8F-D833-5D49-A066-CCE09958E278}" dt="2020-04-06T18:04:48.365" v="154" actId="20577"/>
          <ac:spMkLst>
            <pc:docMk/>
            <pc:sldMk cId="700178474" sldId="300"/>
            <ac:spMk id="37" creationId="{26038D30-9D18-2D41-9810-35DA429E9AED}"/>
          </ac:spMkLst>
        </pc:spChg>
        <pc:cxnChg chg="del">
          <ac:chgData name="Long B Nguyen" userId="f59fb8f3-a021-417a-8bc1-65c8d471c621" providerId="ADAL" clId="{12975E8F-D833-5D49-A066-CCE09958E278}" dt="2020-04-06T18:03:29.862" v="106" actId="478"/>
          <ac:cxnSpMkLst>
            <pc:docMk/>
            <pc:sldMk cId="700178474" sldId="300"/>
            <ac:cxnSpMk id="20" creationId="{2BE289C0-3D4F-E042-A317-DAD43422ECE1}"/>
          </ac:cxnSpMkLst>
        </pc:cxnChg>
        <pc:cxnChg chg="add">
          <ac:chgData name="Long B Nguyen" userId="f59fb8f3-a021-417a-8bc1-65c8d471c621" providerId="ADAL" clId="{12975E8F-D833-5D49-A066-CCE09958E278}" dt="2020-04-06T18:03:36.730" v="109"/>
          <ac:cxnSpMkLst>
            <pc:docMk/>
            <pc:sldMk cId="700178474" sldId="300"/>
            <ac:cxnSpMk id="23" creationId="{48E3ADB3-A0EE-6B46-BB27-B42BAA32CADC}"/>
          </ac:cxnSpMkLst>
        </pc:cxnChg>
      </pc:sldChg>
      <pc:sldChg chg="addSp delSp modSp add del">
        <pc:chgData name="Long B Nguyen" userId="f59fb8f3-a021-417a-8bc1-65c8d471c621" providerId="ADAL" clId="{12975E8F-D833-5D49-A066-CCE09958E278}" dt="2020-04-07T04:18:48.275" v="1083" actId="2696"/>
        <pc:sldMkLst>
          <pc:docMk/>
          <pc:sldMk cId="2072352292" sldId="301"/>
        </pc:sldMkLst>
        <pc:spChg chg="del">
          <ac:chgData name="Long B Nguyen" userId="f59fb8f3-a021-417a-8bc1-65c8d471c621" providerId="ADAL" clId="{12975E8F-D833-5D49-A066-CCE09958E278}" dt="2020-04-06T18:03:46.577" v="111" actId="478"/>
          <ac:spMkLst>
            <pc:docMk/>
            <pc:sldMk cId="2072352292" sldId="301"/>
            <ac:spMk id="17" creationId="{DB679EAB-7C44-034B-ABFD-5352CB4D5912}"/>
          </ac:spMkLst>
        </pc:spChg>
        <pc:spChg chg="del">
          <ac:chgData name="Long B Nguyen" userId="f59fb8f3-a021-417a-8bc1-65c8d471c621" providerId="ADAL" clId="{12975E8F-D833-5D49-A066-CCE09958E278}" dt="2020-04-06T18:03:43.321" v="110" actId="478"/>
          <ac:spMkLst>
            <pc:docMk/>
            <pc:sldMk cId="2072352292" sldId="301"/>
            <ac:spMk id="19" creationId="{0AB8F858-0A49-B84C-82CE-593608041AFF}"/>
          </ac:spMkLst>
        </pc:spChg>
        <pc:spChg chg="add">
          <ac:chgData name="Long B Nguyen" userId="f59fb8f3-a021-417a-8bc1-65c8d471c621" providerId="ADAL" clId="{12975E8F-D833-5D49-A066-CCE09958E278}" dt="2020-04-06T18:03:47.288" v="112"/>
          <ac:spMkLst>
            <pc:docMk/>
            <pc:sldMk cId="2072352292" sldId="301"/>
            <ac:spMk id="22" creationId="{957B4727-9876-1D49-A8C2-F4BD829BACD8}"/>
          </ac:spMkLst>
        </pc:spChg>
        <pc:spChg chg="add">
          <ac:chgData name="Long B Nguyen" userId="f59fb8f3-a021-417a-8bc1-65c8d471c621" providerId="ADAL" clId="{12975E8F-D833-5D49-A066-CCE09958E278}" dt="2020-04-06T18:03:47.288" v="112"/>
          <ac:spMkLst>
            <pc:docMk/>
            <pc:sldMk cId="2072352292" sldId="301"/>
            <ac:spMk id="23" creationId="{30E1C876-6936-E746-AAA6-C4593A3D4E3A}"/>
          </ac:spMkLst>
        </pc:spChg>
        <pc:spChg chg="mod">
          <ac:chgData name="Long B Nguyen" userId="f59fb8f3-a021-417a-8bc1-65c8d471c621" providerId="ADAL" clId="{12975E8F-D833-5D49-A066-CCE09958E278}" dt="2020-04-06T18:05:41.252" v="164" actId="20577"/>
          <ac:spMkLst>
            <pc:docMk/>
            <pc:sldMk cId="2072352292" sldId="301"/>
            <ac:spMk id="33" creationId="{6BD30C7F-35B8-8D47-856F-11B6472C7F1B}"/>
          </ac:spMkLst>
        </pc:spChg>
        <pc:spChg chg="mod">
          <ac:chgData name="Long B Nguyen" userId="f59fb8f3-a021-417a-8bc1-65c8d471c621" providerId="ADAL" clId="{12975E8F-D833-5D49-A066-CCE09958E278}" dt="2020-04-06T18:04:53.642" v="155" actId="20577"/>
          <ac:spMkLst>
            <pc:docMk/>
            <pc:sldMk cId="2072352292" sldId="301"/>
            <ac:spMk id="37" creationId="{26038D30-9D18-2D41-9810-35DA429E9AED}"/>
          </ac:spMkLst>
        </pc:spChg>
        <pc:cxnChg chg="del">
          <ac:chgData name="Long B Nguyen" userId="f59fb8f3-a021-417a-8bc1-65c8d471c621" providerId="ADAL" clId="{12975E8F-D833-5D49-A066-CCE09958E278}" dt="2020-04-06T18:03:43.321" v="110" actId="478"/>
          <ac:cxnSpMkLst>
            <pc:docMk/>
            <pc:sldMk cId="2072352292" sldId="301"/>
            <ac:cxnSpMk id="20" creationId="{2BE289C0-3D4F-E042-A317-DAD43422ECE1}"/>
          </ac:cxnSpMkLst>
        </pc:cxnChg>
        <pc:cxnChg chg="add">
          <ac:chgData name="Long B Nguyen" userId="f59fb8f3-a021-417a-8bc1-65c8d471c621" providerId="ADAL" clId="{12975E8F-D833-5D49-A066-CCE09958E278}" dt="2020-04-06T18:03:47.288" v="112"/>
          <ac:cxnSpMkLst>
            <pc:docMk/>
            <pc:sldMk cId="2072352292" sldId="301"/>
            <ac:cxnSpMk id="24" creationId="{DC922FFD-70C2-654B-9079-986EDB4CC383}"/>
          </ac:cxnSpMkLst>
        </pc:cxnChg>
      </pc:sldChg>
      <pc:sldChg chg="addSp delSp modSp add del">
        <pc:chgData name="Long B Nguyen" userId="f59fb8f3-a021-417a-8bc1-65c8d471c621" providerId="ADAL" clId="{12975E8F-D833-5D49-A066-CCE09958E278}" dt="2020-04-07T04:19:43.894" v="1107" actId="2696"/>
        <pc:sldMkLst>
          <pc:docMk/>
          <pc:sldMk cId="130312373" sldId="302"/>
        </pc:sldMkLst>
        <pc:spChg chg="del mod">
          <ac:chgData name="Long B Nguyen" userId="f59fb8f3-a021-417a-8bc1-65c8d471c621" providerId="ADAL" clId="{12975E8F-D833-5D49-A066-CCE09958E278}" dt="2020-04-06T18:03:55.391" v="115" actId="478"/>
          <ac:spMkLst>
            <pc:docMk/>
            <pc:sldMk cId="130312373" sldId="302"/>
            <ac:spMk id="17" creationId="{DB679EAB-7C44-034B-ABFD-5352CB4D5912}"/>
          </ac:spMkLst>
        </pc:spChg>
        <pc:spChg chg="del">
          <ac:chgData name="Long B Nguyen" userId="f59fb8f3-a021-417a-8bc1-65c8d471c621" providerId="ADAL" clId="{12975E8F-D833-5D49-A066-CCE09958E278}" dt="2020-04-06T18:03:52.226" v="113" actId="478"/>
          <ac:spMkLst>
            <pc:docMk/>
            <pc:sldMk cId="130312373" sldId="302"/>
            <ac:spMk id="19" creationId="{0AB8F858-0A49-B84C-82CE-593608041AFF}"/>
          </ac:spMkLst>
        </pc:spChg>
        <pc:spChg chg="add">
          <ac:chgData name="Long B Nguyen" userId="f59fb8f3-a021-417a-8bc1-65c8d471c621" providerId="ADAL" clId="{12975E8F-D833-5D49-A066-CCE09958E278}" dt="2020-04-06T18:03:56.266" v="116"/>
          <ac:spMkLst>
            <pc:docMk/>
            <pc:sldMk cId="130312373" sldId="302"/>
            <ac:spMk id="22" creationId="{5880967A-21B7-F44F-B3F3-3182A865BE47}"/>
          </ac:spMkLst>
        </pc:spChg>
        <pc:spChg chg="add">
          <ac:chgData name="Long B Nguyen" userId="f59fb8f3-a021-417a-8bc1-65c8d471c621" providerId="ADAL" clId="{12975E8F-D833-5D49-A066-CCE09958E278}" dt="2020-04-06T18:03:56.266" v="116"/>
          <ac:spMkLst>
            <pc:docMk/>
            <pc:sldMk cId="130312373" sldId="302"/>
            <ac:spMk id="23" creationId="{DDE512B1-C9B3-0547-AB42-67EAF483F00D}"/>
          </ac:spMkLst>
        </pc:spChg>
        <pc:spChg chg="mod">
          <ac:chgData name="Long B Nguyen" userId="f59fb8f3-a021-417a-8bc1-65c8d471c621" providerId="ADAL" clId="{12975E8F-D833-5D49-A066-CCE09958E278}" dt="2020-04-06T18:05:44.607" v="165" actId="20577"/>
          <ac:spMkLst>
            <pc:docMk/>
            <pc:sldMk cId="130312373" sldId="302"/>
            <ac:spMk id="33" creationId="{6BD30C7F-35B8-8D47-856F-11B6472C7F1B}"/>
          </ac:spMkLst>
        </pc:spChg>
        <pc:spChg chg="mod">
          <ac:chgData name="Long B Nguyen" userId="f59fb8f3-a021-417a-8bc1-65c8d471c621" providerId="ADAL" clId="{12975E8F-D833-5D49-A066-CCE09958E278}" dt="2020-04-06T18:04:57.972" v="156" actId="20577"/>
          <ac:spMkLst>
            <pc:docMk/>
            <pc:sldMk cId="130312373" sldId="302"/>
            <ac:spMk id="37" creationId="{26038D30-9D18-2D41-9810-35DA429E9AED}"/>
          </ac:spMkLst>
        </pc:spChg>
        <pc:cxnChg chg="del">
          <ac:chgData name="Long B Nguyen" userId="f59fb8f3-a021-417a-8bc1-65c8d471c621" providerId="ADAL" clId="{12975E8F-D833-5D49-A066-CCE09958E278}" dt="2020-04-06T18:03:52.226" v="113" actId="478"/>
          <ac:cxnSpMkLst>
            <pc:docMk/>
            <pc:sldMk cId="130312373" sldId="302"/>
            <ac:cxnSpMk id="20" creationId="{2BE289C0-3D4F-E042-A317-DAD43422ECE1}"/>
          </ac:cxnSpMkLst>
        </pc:cxnChg>
        <pc:cxnChg chg="add">
          <ac:chgData name="Long B Nguyen" userId="f59fb8f3-a021-417a-8bc1-65c8d471c621" providerId="ADAL" clId="{12975E8F-D833-5D49-A066-CCE09958E278}" dt="2020-04-06T18:03:56.266" v="116"/>
          <ac:cxnSpMkLst>
            <pc:docMk/>
            <pc:sldMk cId="130312373" sldId="302"/>
            <ac:cxnSpMk id="24" creationId="{79DCA8F0-242C-1A47-81DF-41E98032B97E}"/>
          </ac:cxnSpMkLst>
        </pc:cxnChg>
      </pc:sldChg>
      <pc:sldChg chg="addSp delSp modSp add del">
        <pc:chgData name="Long B Nguyen" userId="f59fb8f3-a021-417a-8bc1-65c8d471c621" providerId="ADAL" clId="{12975E8F-D833-5D49-A066-CCE09958E278}" dt="2020-04-07T04:21:28.898" v="1165" actId="2696"/>
        <pc:sldMkLst>
          <pc:docMk/>
          <pc:sldMk cId="751042598" sldId="303"/>
        </pc:sldMkLst>
        <pc:spChg chg="del">
          <ac:chgData name="Long B Nguyen" userId="f59fb8f3-a021-417a-8bc1-65c8d471c621" providerId="ADAL" clId="{12975E8F-D833-5D49-A066-CCE09958E278}" dt="2020-04-06T18:04:04.936" v="118" actId="478"/>
          <ac:spMkLst>
            <pc:docMk/>
            <pc:sldMk cId="751042598" sldId="303"/>
            <ac:spMk id="17" creationId="{DB679EAB-7C44-034B-ABFD-5352CB4D5912}"/>
          </ac:spMkLst>
        </pc:spChg>
        <pc:spChg chg="del">
          <ac:chgData name="Long B Nguyen" userId="f59fb8f3-a021-417a-8bc1-65c8d471c621" providerId="ADAL" clId="{12975E8F-D833-5D49-A066-CCE09958E278}" dt="2020-04-06T18:04:01.700" v="117" actId="478"/>
          <ac:spMkLst>
            <pc:docMk/>
            <pc:sldMk cId="751042598" sldId="303"/>
            <ac:spMk id="19" creationId="{0AB8F858-0A49-B84C-82CE-593608041AFF}"/>
          </ac:spMkLst>
        </pc:spChg>
        <pc:spChg chg="add">
          <ac:chgData name="Long B Nguyen" userId="f59fb8f3-a021-417a-8bc1-65c8d471c621" providerId="ADAL" clId="{12975E8F-D833-5D49-A066-CCE09958E278}" dt="2020-04-06T18:04:05.598" v="119"/>
          <ac:spMkLst>
            <pc:docMk/>
            <pc:sldMk cId="751042598" sldId="303"/>
            <ac:spMk id="22" creationId="{C1209C98-8E3F-864C-89A4-F8EBADBB21BD}"/>
          </ac:spMkLst>
        </pc:spChg>
        <pc:spChg chg="add">
          <ac:chgData name="Long B Nguyen" userId="f59fb8f3-a021-417a-8bc1-65c8d471c621" providerId="ADAL" clId="{12975E8F-D833-5D49-A066-CCE09958E278}" dt="2020-04-06T18:04:05.598" v="119"/>
          <ac:spMkLst>
            <pc:docMk/>
            <pc:sldMk cId="751042598" sldId="303"/>
            <ac:spMk id="23" creationId="{F97B6767-294B-B44E-983F-65EEE34D0D00}"/>
          </ac:spMkLst>
        </pc:spChg>
        <pc:spChg chg="mod">
          <ac:chgData name="Long B Nguyen" userId="f59fb8f3-a021-417a-8bc1-65c8d471c621" providerId="ADAL" clId="{12975E8F-D833-5D49-A066-CCE09958E278}" dt="2020-04-06T18:05:48.265" v="166" actId="20577"/>
          <ac:spMkLst>
            <pc:docMk/>
            <pc:sldMk cId="751042598" sldId="303"/>
            <ac:spMk id="33" creationId="{6BD30C7F-35B8-8D47-856F-11B6472C7F1B}"/>
          </ac:spMkLst>
        </pc:spChg>
        <pc:spChg chg="mod">
          <ac:chgData name="Long B Nguyen" userId="f59fb8f3-a021-417a-8bc1-65c8d471c621" providerId="ADAL" clId="{12975E8F-D833-5D49-A066-CCE09958E278}" dt="2020-04-06T18:05:01.622" v="157" actId="20577"/>
          <ac:spMkLst>
            <pc:docMk/>
            <pc:sldMk cId="751042598" sldId="303"/>
            <ac:spMk id="37" creationId="{26038D30-9D18-2D41-9810-35DA429E9AED}"/>
          </ac:spMkLst>
        </pc:spChg>
        <pc:cxnChg chg="del">
          <ac:chgData name="Long B Nguyen" userId="f59fb8f3-a021-417a-8bc1-65c8d471c621" providerId="ADAL" clId="{12975E8F-D833-5D49-A066-CCE09958E278}" dt="2020-04-06T18:04:01.700" v="117" actId="478"/>
          <ac:cxnSpMkLst>
            <pc:docMk/>
            <pc:sldMk cId="751042598" sldId="303"/>
            <ac:cxnSpMk id="20" creationId="{2BE289C0-3D4F-E042-A317-DAD43422ECE1}"/>
          </ac:cxnSpMkLst>
        </pc:cxnChg>
        <pc:cxnChg chg="add">
          <ac:chgData name="Long B Nguyen" userId="f59fb8f3-a021-417a-8bc1-65c8d471c621" providerId="ADAL" clId="{12975E8F-D833-5D49-A066-CCE09958E278}" dt="2020-04-06T18:04:05.598" v="119"/>
          <ac:cxnSpMkLst>
            <pc:docMk/>
            <pc:sldMk cId="751042598" sldId="303"/>
            <ac:cxnSpMk id="24" creationId="{0EFBCEA4-8492-DE4E-8240-EAA9533554F6}"/>
          </ac:cxnSpMkLst>
        </pc:cxnChg>
      </pc:sldChg>
      <pc:sldChg chg="add del">
        <pc:chgData name="Long B Nguyen" userId="f59fb8f3-a021-417a-8bc1-65c8d471c621" providerId="ADAL" clId="{12975E8F-D833-5D49-A066-CCE09958E278}" dt="2020-04-07T03:53:08.618" v="506" actId="2696"/>
        <pc:sldMkLst>
          <pc:docMk/>
          <pc:sldMk cId="3869354591" sldId="304"/>
        </pc:sldMkLst>
      </pc:sldChg>
      <pc:sldChg chg="add del">
        <pc:chgData name="Long B Nguyen" userId="f59fb8f3-a021-417a-8bc1-65c8d471c621" providerId="ADAL" clId="{12975E8F-D833-5D49-A066-CCE09958E278}" dt="2020-04-07T03:53:08.663" v="508" actId="2696"/>
        <pc:sldMkLst>
          <pc:docMk/>
          <pc:sldMk cId="1398328732" sldId="305"/>
        </pc:sldMkLst>
      </pc:sldChg>
      <pc:sldChg chg="addSp delSp modSp add">
        <pc:chgData name="Long B Nguyen" userId="f59fb8f3-a021-417a-8bc1-65c8d471c621" providerId="ADAL" clId="{12975E8F-D833-5D49-A066-CCE09958E278}" dt="2020-04-09T03:38:45.758" v="1416" actId="20577"/>
        <pc:sldMkLst>
          <pc:docMk/>
          <pc:sldMk cId="1090562435" sldId="306"/>
        </pc:sldMkLst>
        <pc:spChg chg="del">
          <ac:chgData name="Long B Nguyen" userId="f59fb8f3-a021-417a-8bc1-65c8d471c621" providerId="ADAL" clId="{12975E8F-D833-5D49-A066-CCE09958E278}" dt="2020-04-07T03:56:52.596" v="569" actId="478"/>
          <ac:spMkLst>
            <pc:docMk/>
            <pc:sldMk cId="1090562435" sldId="306"/>
            <ac:spMk id="25" creationId="{0EDE7098-64FB-A747-B34D-D5197E264895}"/>
          </ac:spMkLst>
        </pc:spChg>
        <pc:spChg chg="add mod">
          <ac:chgData name="Long B Nguyen" userId="f59fb8f3-a021-417a-8bc1-65c8d471c621" providerId="ADAL" clId="{12975E8F-D833-5D49-A066-CCE09958E278}" dt="2020-04-09T03:38:45.758" v="1416" actId="20577"/>
          <ac:spMkLst>
            <pc:docMk/>
            <pc:sldMk cId="1090562435" sldId="306"/>
            <ac:spMk id="26" creationId="{69FEA2CE-4F9B-F647-9448-949C095EC696}"/>
          </ac:spMkLst>
        </pc:spChg>
        <pc:grpChg chg="mod">
          <ac:chgData name="Long B Nguyen" userId="f59fb8f3-a021-417a-8bc1-65c8d471c621" providerId="ADAL" clId="{12975E8F-D833-5D49-A066-CCE09958E278}" dt="2020-04-07T03:56:50.362" v="568" actId="1076"/>
          <ac:grpSpMkLst>
            <pc:docMk/>
            <pc:sldMk cId="1090562435" sldId="306"/>
            <ac:grpSpMk id="16" creationId="{A8DA68B1-DA2F-A04F-A6DF-57F0A53E08B1}"/>
          </ac:grpSpMkLst>
        </pc:grpChg>
        <pc:grpChg chg="mod">
          <ac:chgData name="Long B Nguyen" userId="f59fb8f3-a021-417a-8bc1-65c8d471c621" providerId="ADAL" clId="{12975E8F-D833-5D49-A066-CCE09958E278}" dt="2020-04-07T03:56:50.362" v="568" actId="1076"/>
          <ac:grpSpMkLst>
            <pc:docMk/>
            <pc:sldMk cId="1090562435" sldId="306"/>
            <ac:grpSpMk id="29" creationId="{C8CC9C1A-9864-4646-93E7-588FEDBB729C}"/>
          </ac:grpSpMkLst>
        </pc:grpChg>
        <pc:picChg chg="mod">
          <ac:chgData name="Long B Nguyen" userId="f59fb8f3-a021-417a-8bc1-65c8d471c621" providerId="ADAL" clId="{12975E8F-D833-5D49-A066-CCE09958E278}" dt="2020-04-07T03:56:50.362" v="568" actId="1076"/>
          <ac:picMkLst>
            <pc:docMk/>
            <pc:sldMk cId="1090562435" sldId="306"/>
            <ac:picMk id="20" creationId="{92BE681D-CC80-4542-A389-195D44DAA178}"/>
          </ac:picMkLst>
        </pc:picChg>
        <pc:cxnChg chg="mod">
          <ac:chgData name="Long B Nguyen" userId="f59fb8f3-a021-417a-8bc1-65c8d471c621" providerId="ADAL" clId="{12975E8F-D833-5D49-A066-CCE09958E278}" dt="2020-04-07T03:56:50.362" v="568" actId="1076"/>
          <ac:cxnSpMkLst>
            <pc:docMk/>
            <pc:sldMk cId="1090562435" sldId="306"/>
            <ac:cxnSpMk id="24" creationId="{244FEAA0-F760-CB41-AD57-385C58DCB10A}"/>
          </ac:cxnSpMkLst>
        </pc:cxnChg>
      </pc:sldChg>
      <pc:sldChg chg="add del">
        <pc:chgData name="Long B Nguyen" userId="f59fb8f3-a021-417a-8bc1-65c8d471c621" providerId="ADAL" clId="{12975E8F-D833-5D49-A066-CCE09958E278}" dt="2020-04-07T03:58:03.314" v="677" actId="2696"/>
        <pc:sldMkLst>
          <pc:docMk/>
          <pc:sldMk cId="48947061" sldId="307"/>
        </pc:sldMkLst>
      </pc:sldChg>
      <pc:sldChg chg="add del">
        <pc:chgData name="Long B Nguyen" userId="f59fb8f3-a021-417a-8bc1-65c8d471c621" providerId="ADAL" clId="{12975E8F-D833-5D49-A066-CCE09958E278}" dt="2020-04-07T03:58:03.350" v="678" actId="2696"/>
        <pc:sldMkLst>
          <pc:docMk/>
          <pc:sldMk cId="2596576167" sldId="308"/>
        </pc:sldMkLst>
      </pc:sldChg>
      <pc:sldChg chg="add del">
        <pc:chgData name="Long B Nguyen" userId="f59fb8f3-a021-417a-8bc1-65c8d471c621" providerId="ADAL" clId="{12975E8F-D833-5D49-A066-CCE09958E278}" dt="2020-04-07T03:58:05.425" v="679" actId="2696"/>
        <pc:sldMkLst>
          <pc:docMk/>
          <pc:sldMk cId="946072224" sldId="309"/>
        </pc:sldMkLst>
      </pc:sldChg>
      <pc:sldChg chg="add del">
        <pc:chgData name="Long B Nguyen" userId="f59fb8f3-a021-417a-8bc1-65c8d471c621" providerId="ADAL" clId="{12975E8F-D833-5D49-A066-CCE09958E278}" dt="2020-04-07T03:53:08.643" v="507" actId="2696"/>
        <pc:sldMkLst>
          <pc:docMk/>
          <pc:sldMk cId="3032510050" sldId="310"/>
        </pc:sldMkLst>
      </pc:sldChg>
      <pc:sldChg chg="modSp add">
        <pc:chgData name="Long B Nguyen" userId="f59fb8f3-a021-417a-8bc1-65c8d471c621" providerId="ADAL" clId="{12975E8F-D833-5D49-A066-CCE09958E278}" dt="2020-04-07T03:56:09.666" v="565" actId="20577"/>
        <pc:sldMkLst>
          <pc:docMk/>
          <pc:sldMk cId="4086011158" sldId="311"/>
        </pc:sldMkLst>
        <pc:spChg chg="mod">
          <ac:chgData name="Long B Nguyen" userId="f59fb8f3-a021-417a-8bc1-65c8d471c621" providerId="ADAL" clId="{12975E8F-D833-5D49-A066-CCE09958E278}" dt="2020-04-07T03:56:09.666" v="565" actId="20577"/>
          <ac:spMkLst>
            <pc:docMk/>
            <pc:sldMk cId="4086011158" sldId="311"/>
            <ac:spMk id="25" creationId="{0EDE7098-64FB-A747-B34D-D5197E264895}"/>
          </ac:spMkLst>
        </pc:spChg>
        <pc:grpChg chg="mod">
          <ac:chgData name="Long B Nguyen" userId="f59fb8f3-a021-417a-8bc1-65c8d471c621" providerId="ADAL" clId="{12975E8F-D833-5D49-A066-CCE09958E278}" dt="2020-04-07T03:52:32.627" v="504" actId="1076"/>
          <ac:grpSpMkLst>
            <pc:docMk/>
            <pc:sldMk cId="4086011158" sldId="311"/>
            <ac:grpSpMk id="16" creationId="{A8DA68B1-DA2F-A04F-A6DF-57F0A53E08B1}"/>
          </ac:grpSpMkLst>
        </pc:grpChg>
        <pc:grpChg chg="mod">
          <ac:chgData name="Long B Nguyen" userId="f59fb8f3-a021-417a-8bc1-65c8d471c621" providerId="ADAL" clId="{12975E8F-D833-5D49-A066-CCE09958E278}" dt="2020-04-07T03:52:32.627" v="504" actId="1076"/>
          <ac:grpSpMkLst>
            <pc:docMk/>
            <pc:sldMk cId="4086011158" sldId="311"/>
            <ac:grpSpMk id="29" creationId="{C8CC9C1A-9864-4646-93E7-588FEDBB729C}"/>
          </ac:grpSpMkLst>
        </pc:grpChg>
        <pc:picChg chg="mod">
          <ac:chgData name="Long B Nguyen" userId="f59fb8f3-a021-417a-8bc1-65c8d471c621" providerId="ADAL" clId="{12975E8F-D833-5D49-A066-CCE09958E278}" dt="2020-04-07T03:52:32.627" v="504" actId="1076"/>
          <ac:picMkLst>
            <pc:docMk/>
            <pc:sldMk cId="4086011158" sldId="311"/>
            <ac:picMk id="20" creationId="{92BE681D-CC80-4542-A389-195D44DAA178}"/>
          </ac:picMkLst>
        </pc:picChg>
        <pc:cxnChg chg="mod">
          <ac:chgData name="Long B Nguyen" userId="f59fb8f3-a021-417a-8bc1-65c8d471c621" providerId="ADAL" clId="{12975E8F-D833-5D49-A066-CCE09958E278}" dt="2020-04-07T03:52:32.627" v="504" actId="1076"/>
          <ac:cxnSpMkLst>
            <pc:docMk/>
            <pc:sldMk cId="4086011158" sldId="311"/>
            <ac:cxnSpMk id="24" creationId="{244FEAA0-F760-CB41-AD57-385C58DCB10A}"/>
          </ac:cxnSpMkLst>
        </pc:cxnChg>
      </pc:sldChg>
      <pc:sldChg chg="addSp delSp modSp add modAnim">
        <pc:chgData name="Long B Nguyen" userId="f59fb8f3-a021-417a-8bc1-65c8d471c621" providerId="ADAL" clId="{12975E8F-D833-5D49-A066-CCE09958E278}" dt="2020-04-07T04:01:32.262" v="744" actId="20577"/>
        <pc:sldMkLst>
          <pc:docMk/>
          <pc:sldMk cId="4066118356" sldId="312"/>
        </pc:sldMkLst>
        <pc:spChg chg="add mod">
          <ac:chgData name="Long B Nguyen" userId="f59fb8f3-a021-417a-8bc1-65c8d471c621" providerId="ADAL" clId="{12975E8F-D833-5D49-A066-CCE09958E278}" dt="2020-04-07T04:01:32.262" v="744" actId="20577"/>
          <ac:spMkLst>
            <pc:docMk/>
            <pc:sldMk cId="4066118356" sldId="312"/>
            <ac:spMk id="25" creationId="{78729622-937E-0F40-9AA7-7A66E10D9B33}"/>
          </ac:spMkLst>
        </pc:spChg>
        <pc:spChg chg="del">
          <ac:chgData name="Long B Nguyen" userId="f59fb8f3-a021-417a-8bc1-65c8d471c621" providerId="ADAL" clId="{12975E8F-D833-5D49-A066-CCE09958E278}" dt="2020-04-07T04:00:27.505" v="720" actId="478"/>
          <ac:spMkLst>
            <pc:docMk/>
            <pc:sldMk cId="4066118356" sldId="312"/>
            <ac:spMk id="27" creationId="{21F7F4B4-40FB-D949-BB31-3B9ED731C8D9}"/>
          </ac:spMkLst>
        </pc:spChg>
        <pc:grpChg chg="mod">
          <ac:chgData name="Long B Nguyen" userId="f59fb8f3-a021-417a-8bc1-65c8d471c621" providerId="ADAL" clId="{12975E8F-D833-5D49-A066-CCE09958E278}" dt="2020-04-07T04:00:13.846" v="718" actId="1076"/>
          <ac:grpSpMkLst>
            <pc:docMk/>
            <pc:sldMk cId="4066118356" sldId="312"/>
            <ac:grpSpMk id="16" creationId="{A8DA68B1-DA2F-A04F-A6DF-57F0A53E08B1}"/>
          </ac:grpSpMkLst>
        </pc:grpChg>
        <pc:grpChg chg="mod">
          <ac:chgData name="Long B Nguyen" userId="f59fb8f3-a021-417a-8bc1-65c8d471c621" providerId="ADAL" clId="{12975E8F-D833-5D49-A066-CCE09958E278}" dt="2020-04-07T04:00:13.846" v="718" actId="1076"/>
          <ac:grpSpMkLst>
            <pc:docMk/>
            <pc:sldMk cId="4066118356" sldId="312"/>
            <ac:grpSpMk id="29" creationId="{C8CC9C1A-9864-4646-93E7-588FEDBB729C}"/>
          </ac:grpSpMkLst>
        </pc:grpChg>
        <pc:picChg chg="mod">
          <ac:chgData name="Long B Nguyen" userId="f59fb8f3-a021-417a-8bc1-65c8d471c621" providerId="ADAL" clId="{12975E8F-D833-5D49-A066-CCE09958E278}" dt="2020-04-07T04:00:13.846" v="718" actId="1076"/>
          <ac:picMkLst>
            <pc:docMk/>
            <pc:sldMk cId="4066118356" sldId="312"/>
            <ac:picMk id="20" creationId="{92BE681D-CC80-4542-A389-195D44DAA178}"/>
          </ac:picMkLst>
        </pc:picChg>
        <pc:cxnChg chg="mod">
          <ac:chgData name="Long B Nguyen" userId="f59fb8f3-a021-417a-8bc1-65c8d471c621" providerId="ADAL" clId="{12975E8F-D833-5D49-A066-CCE09958E278}" dt="2020-04-07T04:00:13.846" v="718" actId="1076"/>
          <ac:cxnSpMkLst>
            <pc:docMk/>
            <pc:sldMk cId="4066118356" sldId="312"/>
            <ac:cxnSpMk id="24" creationId="{244FEAA0-F760-CB41-AD57-385C58DCB10A}"/>
          </ac:cxnSpMkLst>
        </pc:cxnChg>
      </pc:sldChg>
      <pc:sldChg chg="add del">
        <pc:chgData name="Long B Nguyen" userId="f59fb8f3-a021-417a-8bc1-65c8d471c621" providerId="ADAL" clId="{12975E8F-D833-5D49-A066-CCE09958E278}" dt="2020-04-07T04:00:42.897" v="723" actId="2696"/>
        <pc:sldMkLst>
          <pc:docMk/>
          <pc:sldMk cId="1218944852" sldId="313"/>
        </pc:sldMkLst>
      </pc:sldChg>
      <pc:sldChg chg="add del">
        <pc:chgData name="Long B Nguyen" userId="f59fb8f3-a021-417a-8bc1-65c8d471c621" providerId="ADAL" clId="{12975E8F-D833-5D49-A066-CCE09958E278}" dt="2020-04-07T04:00:42.894" v="722" actId="2696"/>
        <pc:sldMkLst>
          <pc:docMk/>
          <pc:sldMk cId="1109355514" sldId="314"/>
        </pc:sldMkLst>
      </pc:sldChg>
      <pc:sldChg chg="add del">
        <pc:chgData name="Long B Nguyen" userId="f59fb8f3-a021-417a-8bc1-65c8d471c621" providerId="ADAL" clId="{12975E8F-D833-5D49-A066-CCE09958E278}" dt="2020-04-07T04:00:42.890" v="721" actId="2696"/>
        <pc:sldMkLst>
          <pc:docMk/>
          <pc:sldMk cId="755585052" sldId="315"/>
        </pc:sldMkLst>
      </pc:sldChg>
      <pc:sldChg chg="addSp delSp modSp add">
        <pc:chgData name="Long B Nguyen" userId="f59fb8f3-a021-417a-8bc1-65c8d471c621" providerId="ADAL" clId="{12975E8F-D833-5D49-A066-CCE09958E278}" dt="2020-04-09T03:39:46.076" v="1480" actId="14100"/>
        <pc:sldMkLst>
          <pc:docMk/>
          <pc:sldMk cId="1175730411" sldId="316"/>
        </pc:sldMkLst>
        <pc:spChg chg="add mod">
          <ac:chgData name="Long B Nguyen" userId="f59fb8f3-a021-417a-8bc1-65c8d471c621" providerId="ADAL" clId="{12975E8F-D833-5D49-A066-CCE09958E278}" dt="2020-04-09T03:39:46.076" v="1480" actId="14100"/>
          <ac:spMkLst>
            <pc:docMk/>
            <pc:sldMk cId="1175730411" sldId="316"/>
            <ac:spMk id="25" creationId="{39CA0C6E-049A-CB43-B540-002EF7287261}"/>
          </ac:spMkLst>
        </pc:spChg>
        <pc:spChg chg="del">
          <ac:chgData name="Long B Nguyen" userId="f59fb8f3-a021-417a-8bc1-65c8d471c621" providerId="ADAL" clId="{12975E8F-D833-5D49-A066-CCE09958E278}" dt="2020-04-07T04:03:20.545" v="840" actId="478"/>
          <ac:spMkLst>
            <pc:docMk/>
            <pc:sldMk cId="1175730411" sldId="316"/>
            <ac:spMk id="27" creationId="{21F7F4B4-40FB-D949-BB31-3B9ED731C8D9}"/>
          </ac:spMkLst>
        </pc:spChg>
        <pc:grpChg chg="mod">
          <ac:chgData name="Long B Nguyen" userId="f59fb8f3-a021-417a-8bc1-65c8d471c621" providerId="ADAL" clId="{12975E8F-D833-5D49-A066-CCE09958E278}" dt="2020-04-07T04:03:45.126" v="872" actId="1036"/>
          <ac:grpSpMkLst>
            <pc:docMk/>
            <pc:sldMk cId="1175730411" sldId="316"/>
            <ac:grpSpMk id="16" creationId="{A8DA68B1-DA2F-A04F-A6DF-57F0A53E08B1}"/>
          </ac:grpSpMkLst>
        </pc:grpChg>
        <pc:grpChg chg="mod">
          <ac:chgData name="Long B Nguyen" userId="f59fb8f3-a021-417a-8bc1-65c8d471c621" providerId="ADAL" clId="{12975E8F-D833-5D49-A066-CCE09958E278}" dt="2020-04-07T04:03:45.126" v="872" actId="1036"/>
          <ac:grpSpMkLst>
            <pc:docMk/>
            <pc:sldMk cId="1175730411" sldId="316"/>
            <ac:grpSpMk id="29" creationId="{C8CC9C1A-9864-4646-93E7-588FEDBB729C}"/>
          </ac:grpSpMkLst>
        </pc:grpChg>
        <pc:picChg chg="mod">
          <ac:chgData name="Long B Nguyen" userId="f59fb8f3-a021-417a-8bc1-65c8d471c621" providerId="ADAL" clId="{12975E8F-D833-5D49-A066-CCE09958E278}" dt="2020-04-07T04:03:45.126" v="872" actId="1036"/>
          <ac:picMkLst>
            <pc:docMk/>
            <pc:sldMk cId="1175730411" sldId="316"/>
            <ac:picMk id="20" creationId="{92BE681D-CC80-4542-A389-195D44DAA178}"/>
          </ac:picMkLst>
        </pc:picChg>
        <pc:cxnChg chg="mod">
          <ac:chgData name="Long B Nguyen" userId="f59fb8f3-a021-417a-8bc1-65c8d471c621" providerId="ADAL" clId="{12975E8F-D833-5D49-A066-CCE09958E278}" dt="2020-04-07T04:03:45.126" v="872" actId="1036"/>
          <ac:cxnSpMkLst>
            <pc:docMk/>
            <pc:sldMk cId="1175730411" sldId="316"/>
            <ac:cxnSpMk id="24" creationId="{244FEAA0-F760-CB41-AD57-385C58DCB10A}"/>
          </ac:cxnSpMkLst>
        </pc:cxnChg>
      </pc:sldChg>
      <pc:sldChg chg="add del">
        <pc:chgData name="Long B Nguyen" userId="f59fb8f3-a021-417a-8bc1-65c8d471c621" providerId="ADAL" clId="{12975E8F-D833-5D49-A066-CCE09958E278}" dt="2020-04-07T04:04:53.036" v="962" actId="2696"/>
        <pc:sldMkLst>
          <pc:docMk/>
          <pc:sldMk cId="4025623770" sldId="317"/>
        </pc:sldMkLst>
      </pc:sldChg>
      <pc:sldChg chg="add del">
        <pc:chgData name="Long B Nguyen" userId="f59fb8f3-a021-417a-8bc1-65c8d471c621" providerId="ADAL" clId="{12975E8F-D833-5D49-A066-CCE09958E278}" dt="2020-04-07T04:04:53.058" v="963" actId="2696"/>
        <pc:sldMkLst>
          <pc:docMk/>
          <pc:sldMk cId="3439830884" sldId="318"/>
        </pc:sldMkLst>
      </pc:sldChg>
      <pc:sldChg chg="add del">
        <pc:chgData name="Long B Nguyen" userId="f59fb8f3-a021-417a-8bc1-65c8d471c621" providerId="ADAL" clId="{12975E8F-D833-5D49-A066-CCE09958E278}" dt="2020-04-07T04:04:53.082" v="964" actId="2696"/>
        <pc:sldMkLst>
          <pc:docMk/>
          <pc:sldMk cId="3463400355" sldId="319"/>
        </pc:sldMkLst>
      </pc:sldChg>
      <pc:sldChg chg="add del">
        <pc:chgData name="Long B Nguyen" userId="f59fb8f3-a021-417a-8bc1-65c8d471c621" providerId="ADAL" clId="{12975E8F-D833-5D49-A066-CCE09958E278}" dt="2020-04-07T04:04:53.108" v="965" actId="2696"/>
        <pc:sldMkLst>
          <pc:docMk/>
          <pc:sldMk cId="3714658501" sldId="320"/>
        </pc:sldMkLst>
      </pc:sldChg>
      <pc:sldChg chg="modSp add modAnim">
        <pc:chgData name="Long B Nguyen" userId="f59fb8f3-a021-417a-8bc1-65c8d471c621" providerId="ADAL" clId="{12975E8F-D833-5D49-A066-CCE09958E278}" dt="2020-04-09T03:37:14.569" v="1394"/>
        <pc:sldMkLst>
          <pc:docMk/>
          <pc:sldMk cId="290350706" sldId="321"/>
        </pc:sldMkLst>
        <pc:spChg chg="mod">
          <ac:chgData name="Long B Nguyen" userId="f59fb8f3-a021-417a-8bc1-65c8d471c621" providerId="ADAL" clId="{12975E8F-D833-5D49-A066-CCE09958E278}" dt="2020-04-07T03:56:17.253" v="566" actId="20577"/>
          <ac:spMkLst>
            <pc:docMk/>
            <pc:sldMk cId="290350706" sldId="321"/>
            <ac:spMk id="25" creationId="{0EDE7098-64FB-A747-B34D-D5197E264895}"/>
          </ac:spMkLst>
        </pc:spChg>
        <pc:picChg chg="mod">
          <ac:chgData name="Long B Nguyen" userId="f59fb8f3-a021-417a-8bc1-65c8d471c621" providerId="ADAL" clId="{12975E8F-D833-5D49-A066-CCE09958E278}" dt="2020-04-07T03:53:44.540" v="537" actId="1035"/>
          <ac:picMkLst>
            <pc:docMk/>
            <pc:sldMk cId="290350706" sldId="321"/>
            <ac:picMk id="20" creationId="{92BE681D-CC80-4542-A389-195D44DAA178}"/>
          </ac:picMkLst>
        </pc:picChg>
      </pc:sldChg>
      <pc:sldChg chg="modSp add">
        <pc:chgData name="Long B Nguyen" userId="f59fb8f3-a021-417a-8bc1-65c8d471c621" providerId="ADAL" clId="{12975E8F-D833-5D49-A066-CCE09958E278}" dt="2020-04-09T03:37:55.574" v="1405" actId="20577"/>
        <pc:sldMkLst>
          <pc:docMk/>
          <pc:sldMk cId="51865762" sldId="322"/>
        </pc:sldMkLst>
        <pc:spChg chg="mod">
          <ac:chgData name="Long B Nguyen" userId="f59fb8f3-a021-417a-8bc1-65c8d471c621" providerId="ADAL" clId="{12975E8F-D833-5D49-A066-CCE09958E278}" dt="2020-04-09T03:37:55.574" v="1405" actId="20577"/>
          <ac:spMkLst>
            <pc:docMk/>
            <pc:sldMk cId="51865762" sldId="322"/>
            <ac:spMk id="25" creationId="{0EDE7098-64FB-A747-B34D-D5197E264895}"/>
          </ac:spMkLst>
        </pc:spChg>
        <pc:picChg chg="mod">
          <ac:chgData name="Long B Nguyen" userId="f59fb8f3-a021-417a-8bc1-65c8d471c621" providerId="ADAL" clId="{12975E8F-D833-5D49-A066-CCE09958E278}" dt="2020-04-07T03:55:29.132" v="564" actId="1035"/>
          <ac:picMkLst>
            <pc:docMk/>
            <pc:sldMk cId="51865762" sldId="322"/>
            <ac:picMk id="20" creationId="{92BE681D-CC80-4542-A389-195D44DAA178}"/>
          </ac:picMkLst>
        </pc:picChg>
      </pc:sldChg>
      <pc:sldChg chg="modSp add">
        <pc:chgData name="Long B Nguyen" userId="f59fb8f3-a021-417a-8bc1-65c8d471c621" providerId="ADAL" clId="{12975E8F-D833-5D49-A066-CCE09958E278}" dt="2020-04-09T03:39:00.951" v="1431" actId="20577"/>
        <pc:sldMkLst>
          <pc:docMk/>
          <pc:sldMk cId="1965161234" sldId="323"/>
        </pc:sldMkLst>
        <pc:spChg chg="mod">
          <ac:chgData name="Long B Nguyen" userId="f59fb8f3-a021-417a-8bc1-65c8d471c621" providerId="ADAL" clId="{12975E8F-D833-5D49-A066-CCE09958E278}" dt="2020-04-09T03:39:00.951" v="1431" actId="20577"/>
          <ac:spMkLst>
            <pc:docMk/>
            <pc:sldMk cId="1965161234" sldId="323"/>
            <ac:spMk id="26" creationId="{69FEA2CE-4F9B-F647-9448-949C095EC696}"/>
          </ac:spMkLst>
        </pc:spChg>
        <pc:picChg chg="mod">
          <ac:chgData name="Long B Nguyen" userId="f59fb8f3-a021-417a-8bc1-65c8d471c621" providerId="ADAL" clId="{12975E8F-D833-5D49-A066-CCE09958E278}" dt="2020-04-07T03:58:37.056" v="699" actId="1036"/>
          <ac:picMkLst>
            <pc:docMk/>
            <pc:sldMk cId="1965161234" sldId="323"/>
            <ac:picMk id="20" creationId="{92BE681D-CC80-4542-A389-195D44DAA178}"/>
          </ac:picMkLst>
        </pc:picChg>
      </pc:sldChg>
      <pc:sldChg chg="modSp add modAnim">
        <pc:chgData name="Long B Nguyen" userId="f59fb8f3-a021-417a-8bc1-65c8d471c621" providerId="ADAL" clId="{12975E8F-D833-5D49-A066-CCE09958E278}" dt="2020-04-09T03:39:15.142" v="1455" actId="20577"/>
        <pc:sldMkLst>
          <pc:docMk/>
          <pc:sldMk cId="1851125836" sldId="324"/>
        </pc:sldMkLst>
        <pc:spChg chg="mod">
          <ac:chgData name="Long B Nguyen" userId="f59fb8f3-a021-417a-8bc1-65c8d471c621" providerId="ADAL" clId="{12975E8F-D833-5D49-A066-CCE09958E278}" dt="2020-04-09T03:39:15.142" v="1455" actId="20577"/>
          <ac:spMkLst>
            <pc:docMk/>
            <pc:sldMk cId="1851125836" sldId="324"/>
            <ac:spMk id="26" creationId="{69FEA2CE-4F9B-F647-9448-949C095EC696}"/>
          </ac:spMkLst>
        </pc:spChg>
        <pc:picChg chg="mod">
          <ac:chgData name="Long B Nguyen" userId="f59fb8f3-a021-417a-8bc1-65c8d471c621" providerId="ADAL" clId="{12975E8F-D833-5D49-A066-CCE09958E278}" dt="2020-04-07T03:58:59.435" v="715" actId="1035"/>
          <ac:picMkLst>
            <pc:docMk/>
            <pc:sldMk cId="1851125836" sldId="324"/>
            <ac:picMk id="20" creationId="{92BE681D-CC80-4542-A389-195D44DAA178}"/>
          </ac:picMkLst>
        </pc:picChg>
      </pc:sldChg>
      <pc:sldChg chg="modSp add">
        <pc:chgData name="Long B Nguyen" userId="f59fb8f3-a021-417a-8bc1-65c8d471c621" providerId="ADAL" clId="{12975E8F-D833-5D49-A066-CCE09958E278}" dt="2020-04-07T04:02:08.748" v="775" actId="20577"/>
        <pc:sldMkLst>
          <pc:docMk/>
          <pc:sldMk cId="3722135740" sldId="325"/>
        </pc:sldMkLst>
        <pc:spChg chg="mod">
          <ac:chgData name="Long B Nguyen" userId="f59fb8f3-a021-417a-8bc1-65c8d471c621" providerId="ADAL" clId="{12975E8F-D833-5D49-A066-CCE09958E278}" dt="2020-04-07T04:02:08.748" v="775" actId="20577"/>
          <ac:spMkLst>
            <pc:docMk/>
            <pc:sldMk cId="3722135740" sldId="325"/>
            <ac:spMk id="25" creationId="{78729622-937E-0F40-9AA7-7A66E10D9B33}"/>
          </ac:spMkLst>
        </pc:spChg>
        <pc:picChg chg="mod">
          <ac:chgData name="Long B Nguyen" userId="f59fb8f3-a021-417a-8bc1-65c8d471c621" providerId="ADAL" clId="{12975E8F-D833-5D49-A066-CCE09958E278}" dt="2020-04-07T04:01:39.975" v="767" actId="1038"/>
          <ac:picMkLst>
            <pc:docMk/>
            <pc:sldMk cId="3722135740" sldId="325"/>
            <ac:picMk id="20" creationId="{92BE681D-CC80-4542-A389-195D44DAA178}"/>
          </ac:picMkLst>
        </pc:picChg>
      </pc:sldChg>
      <pc:sldChg chg="modSp add">
        <pc:chgData name="Long B Nguyen" userId="f59fb8f3-a021-417a-8bc1-65c8d471c621" providerId="ADAL" clId="{12975E8F-D833-5D49-A066-CCE09958E278}" dt="2020-04-09T03:39:33.178" v="1468" actId="14100"/>
        <pc:sldMkLst>
          <pc:docMk/>
          <pc:sldMk cId="786454621" sldId="326"/>
        </pc:sldMkLst>
        <pc:spChg chg="mod">
          <ac:chgData name="Long B Nguyen" userId="f59fb8f3-a021-417a-8bc1-65c8d471c621" providerId="ADAL" clId="{12975E8F-D833-5D49-A066-CCE09958E278}" dt="2020-04-09T03:39:33.178" v="1468" actId="14100"/>
          <ac:spMkLst>
            <pc:docMk/>
            <pc:sldMk cId="786454621" sldId="326"/>
            <ac:spMk id="25" creationId="{78729622-937E-0F40-9AA7-7A66E10D9B33}"/>
          </ac:spMkLst>
        </pc:spChg>
        <pc:picChg chg="mod">
          <ac:chgData name="Long B Nguyen" userId="f59fb8f3-a021-417a-8bc1-65c8d471c621" providerId="ADAL" clId="{12975E8F-D833-5D49-A066-CCE09958E278}" dt="2020-04-07T04:02:23.193" v="797" actId="1038"/>
          <ac:picMkLst>
            <pc:docMk/>
            <pc:sldMk cId="786454621" sldId="326"/>
            <ac:picMk id="20" creationId="{92BE681D-CC80-4542-A389-195D44DAA178}"/>
          </ac:picMkLst>
        </pc:picChg>
      </pc:sldChg>
      <pc:sldChg chg="modSp add">
        <pc:chgData name="Long B Nguyen" userId="f59fb8f3-a021-417a-8bc1-65c8d471c621" providerId="ADAL" clId="{12975E8F-D833-5D49-A066-CCE09958E278}" dt="2020-04-09T03:39:58.853" v="1492" actId="14100"/>
        <pc:sldMkLst>
          <pc:docMk/>
          <pc:sldMk cId="4061370224" sldId="327"/>
        </pc:sldMkLst>
        <pc:spChg chg="mod">
          <ac:chgData name="Long B Nguyen" userId="f59fb8f3-a021-417a-8bc1-65c8d471c621" providerId="ADAL" clId="{12975E8F-D833-5D49-A066-CCE09958E278}" dt="2020-04-09T03:39:58.853" v="1492" actId="14100"/>
          <ac:spMkLst>
            <pc:docMk/>
            <pc:sldMk cId="4061370224" sldId="327"/>
            <ac:spMk id="25" creationId="{39CA0C6E-049A-CB43-B540-002EF7287261}"/>
          </ac:spMkLst>
        </pc:spChg>
        <pc:picChg chg="mod">
          <ac:chgData name="Long B Nguyen" userId="f59fb8f3-a021-417a-8bc1-65c8d471c621" providerId="ADAL" clId="{12975E8F-D833-5D49-A066-CCE09958E278}" dt="2020-04-07T04:05:11.504" v="986" actId="1037"/>
          <ac:picMkLst>
            <pc:docMk/>
            <pc:sldMk cId="4061370224" sldId="327"/>
            <ac:picMk id="20" creationId="{92BE681D-CC80-4542-A389-195D44DAA178}"/>
          </ac:picMkLst>
        </pc:picChg>
      </pc:sldChg>
      <pc:sldChg chg="addSp modSp add modAnim">
        <pc:chgData name="Long B Nguyen" userId="f59fb8f3-a021-417a-8bc1-65c8d471c621" providerId="ADAL" clId="{12975E8F-D833-5D49-A066-CCE09958E278}" dt="2020-04-09T03:40:16.291" v="1515" actId="20577"/>
        <pc:sldMkLst>
          <pc:docMk/>
          <pc:sldMk cId="3272037220" sldId="328"/>
        </pc:sldMkLst>
        <pc:spChg chg="add mod">
          <ac:chgData name="Long B Nguyen" userId="f59fb8f3-a021-417a-8bc1-65c8d471c621" providerId="ADAL" clId="{12975E8F-D833-5D49-A066-CCE09958E278}" dt="2020-04-07T04:34:48.165" v="1350" actId="207"/>
          <ac:spMkLst>
            <pc:docMk/>
            <pc:sldMk cId="3272037220" sldId="328"/>
            <ac:spMk id="3" creationId="{77429340-C724-724A-9ECA-AD16291086E7}"/>
          </ac:spMkLst>
        </pc:spChg>
        <pc:spChg chg="mod">
          <ac:chgData name="Long B Nguyen" userId="f59fb8f3-a021-417a-8bc1-65c8d471c621" providerId="ADAL" clId="{12975E8F-D833-5D49-A066-CCE09958E278}" dt="2020-04-09T03:40:16.291" v="1515" actId="20577"/>
          <ac:spMkLst>
            <pc:docMk/>
            <pc:sldMk cId="3272037220" sldId="328"/>
            <ac:spMk id="25" creationId="{39CA0C6E-049A-CB43-B540-002EF7287261}"/>
          </ac:spMkLst>
        </pc:spChg>
        <pc:picChg chg="mod">
          <ac:chgData name="Long B Nguyen" userId="f59fb8f3-a021-417a-8bc1-65c8d471c621" providerId="ADAL" clId="{12975E8F-D833-5D49-A066-CCE09958E278}" dt="2020-04-07T04:05:18.831" v="1004" actId="1038"/>
          <ac:picMkLst>
            <pc:docMk/>
            <pc:sldMk cId="3272037220" sldId="328"/>
            <ac:picMk id="20" creationId="{92BE681D-CC80-4542-A389-195D44DAA178}"/>
          </ac:picMkLst>
        </pc:picChg>
      </pc:sldChg>
      <pc:sldChg chg="modSp add modAnim">
        <pc:chgData name="Long B Nguyen" userId="f59fb8f3-a021-417a-8bc1-65c8d471c621" providerId="ADAL" clId="{12975E8F-D833-5D49-A066-CCE09958E278}" dt="2020-04-07T04:26:56.505" v="1199"/>
        <pc:sldMkLst>
          <pc:docMk/>
          <pc:sldMk cId="3821166264" sldId="329"/>
        </pc:sldMkLst>
        <pc:spChg chg="mod">
          <ac:chgData name="Long B Nguyen" userId="f59fb8f3-a021-417a-8bc1-65c8d471c621" providerId="ADAL" clId="{12975E8F-D833-5D49-A066-CCE09958E278}" dt="2020-04-07T04:25:11.725" v="1192" actId="20577"/>
          <ac:spMkLst>
            <pc:docMk/>
            <pc:sldMk cId="3821166264" sldId="329"/>
            <ac:spMk id="3" creationId="{5CA96CA6-0F41-6E48-95AA-65A2A4D147FA}"/>
          </ac:spMkLst>
        </pc:spChg>
        <pc:spChg chg="mod">
          <ac:chgData name="Long B Nguyen" userId="f59fb8f3-a021-417a-8bc1-65c8d471c621" providerId="ADAL" clId="{12975E8F-D833-5D49-A066-CCE09958E278}" dt="2020-04-07T04:12:48.867" v="1028" actId="20577"/>
          <ac:spMkLst>
            <pc:docMk/>
            <pc:sldMk cId="3821166264" sldId="329"/>
            <ac:spMk id="33" creationId="{6BD30C7F-35B8-8D47-856F-11B6472C7F1B}"/>
          </ac:spMkLst>
        </pc:spChg>
      </pc:sldChg>
      <pc:sldChg chg="modSp add modAnim">
        <pc:chgData name="Long B Nguyen" userId="f59fb8f3-a021-417a-8bc1-65c8d471c621" providerId="ADAL" clId="{12975E8F-D833-5D49-A066-CCE09958E278}" dt="2020-04-07T04:27:37.939" v="1201"/>
        <pc:sldMkLst>
          <pc:docMk/>
          <pc:sldMk cId="1139880627" sldId="330"/>
        </pc:sldMkLst>
        <pc:spChg chg="mod">
          <ac:chgData name="Long B Nguyen" userId="f59fb8f3-a021-417a-8bc1-65c8d471c621" providerId="ADAL" clId="{12975E8F-D833-5D49-A066-CCE09958E278}" dt="2020-04-07T04:25:57.387" v="1195" actId="20577"/>
          <ac:spMkLst>
            <pc:docMk/>
            <pc:sldMk cId="1139880627" sldId="330"/>
            <ac:spMk id="3" creationId="{5CA96CA6-0F41-6E48-95AA-65A2A4D147FA}"/>
          </ac:spMkLst>
        </pc:spChg>
        <pc:spChg chg="mod">
          <ac:chgData name="Long B Nguyen" userId="f59fb8f3-a021-417a-8bc1-65c8d471c621" providerId="ADAL" clId="{12975E8F-D833-5D49-A066-CCE09958E278}" dt="2020-04-07T04:13:15.736" v="1031" actId="20577"/>
          <ac:spMkLst>
            <pc:docMk/>
            <pc:sldMk cId="1139880627" sldId="330"/>
            <ac:spMk id="33" creationId="{6BD30C7F-35B8-8D47-856F-11B6472C7F1B}"/>
          </ac:spMkLst>
        </pc:spChg>
      </pc:sldChg>
      <pc:sldChg chg="delSp modSp add modAnim">
        <pc:chgData name="Long B Nguyen" userId="f59fb8f3-a021-417a-8bc1-65c8d471c621" providerId="ADAL" clId="{12975E8F-D833-5D49-A066-CCE09958E278}" dt="2020-04-07T04:28:01.394" v="1203"/>
        <pc:sldMkLst>
          <pc:docMk/>
          <pc:sldMk cId="1850796580" sldId="331"/>
        </pc:sldMkLst>
        <pc:spChg chg="mod">
          <ac:chgData name="Long B Nguyen" userId="f59fb8f3-a021-417a-8bc1-65c8d471c621" providerId="ADAL" clId="{12975E8F-D833-5D49-A066-CCE09958E278}" dt="2020-04-07T04:26:13.045" v="1198" actId="20577"/>
          <ac:spMkLst>
            <pc:docMk/>
            <pc:sldMk cId="1850796580" sldId="331"/>
            <ac:spMk id="3" creationId="{5CA96CA6-0F41-6E48-95AA-65A2A4D147FA}"/>
          </ac:spMkLst>
        </pc:spChg>
        <pc:spChg chg="mod">
          <ac:chgData name="Long B Nguyen" userId="f59fb8f3-a021-417a-8bc1-65c8d471c621" providerId="ADAL" clId="{12975E8F-D833-5D49-A066-CCE09958E278}" dt="2020-04-07T04:13:32.403" v="1035" actId="20577"/>
          <ac:spMkLst>
            <pc:docMk/>
            <pc:sldMk cId="1850796580" sldId="331"/>
            <ac:spMk id="33" creationId="{6BD30C7F-35B8-8D47-856F-11B6472C7F1B}"/>
          </ac:spMkLst>
        </pc:spChg>
        <pc:cxnChg chg="del">
          <ac:chgData name="Long B Nguyen" userId="f59fb8f3-a021-417a-8bc1-65c8d471c621" providerId="ADAL" clId="{12975E8F-D833-5D49-A066-CCE09958E278}" dt="2020-04-07T04:15:44.231" v="1043" actId="478"/>
          <ac:cxnSpMkLst>
            <pc:docMk/>
            <pc:sldMk cId="1850796580" sldId="331"/>
            <ac:cxnSpMk id="30" creationId="{603EBA99-5660-5D40-9363-2855513FCF24}"/>
          </ac:cxnSpMkLst>
        </pc:cxnChg>
      </pc:sldChg>
      <pc:sldChg chg="delSp modSp add modAnim">
        <pc:chgData name="Long B Nguyen" userId="f59fb8f3-a021-417a-8bc1-65c8d471c621" providerId="ADAL" clId="{12975E8F-D833-5D49-A066-CCE09958E278}" dt="2020-04-07T04:28:08.234" v="1204"/>
        <pc:sldMkLst>
          <pc:docMk/>
          <pc:sldMk cId="2349532976" sldId="332"/>
        </pc:sldMkLst>
        <pc:spChg chg="mod">
          <ac:chgData name="Long B Nguyen" userId="f59fb8f3-a021-417a-8bc1-65c8d471c621" providerId="ADAL" clId="{12975E8F-D833-5D49-A066-CCE09958E278}" dt="2020-04-07T04:14:51.245" v="1038" actId="20577"/>
          <ac:spMkLst>
            <pc:docMk/>
            <pc:sldMk cId="2349532976" sldId="332"/>
            <ac:spMk id="2" creationId="{870AC1F3-79C1-D54D-9F4F-7CDE7D29D43B}"/>
          </ac:spMkLst>
        </pc:spChg>
        <pc:cxnChg chg="del">
          <ac:chgData name="Long B Nguyen" userId="f59fb8f3-a021-417a-8bc1-65c8d471c621" providerId="ADAL" clId="{12975E8F-D833-5D49-A066-CCE09958E278}" dt="2020-04-07T04:15:48.780" v="1044" actId="478"/>
          <ac:cxnSpMkLst>
            <pc:docMk/>
            <pc:sldMk cId="2349532976" sldId="332"/>
            <ac:cxnSpMk id="30" creationId="{603EBA99-5660-5D40-9363-2855513FCF24}"/>
          </ac:cxnSpMkLst>
        </pc:cxnChg>
      </pc:sldChg>
      <pc:sldChg chg="addSp delSp modSp add modAnim">
        <pc:chgData name="Long B Nguyen" userId="f59fb8f3-a021-417a-8bc1-65c8d471c621" providerId="ADAL" clId="{12975E8F-D833-5D49-A066-CCE09958E278}" dt="2020-04-07T04:30:10.166" v="1208"/>
        <pc:sldMkLst>
          <pc:docMk/>
          <pc:sldMk cId="2243477513" sldId="333"/>
        </pc:sldMkLst>
        <pc:spChg chg="mod">
          <ac:chgData name="Long B Nguyen" userId="f59fb8f3-a021-417a-8bc1-65c8d471c621" providerId="ADAL" clId="{12975E8F-D833-5D49-A066-CCE09958E278}" dt="2020-04-07T04:30:05.905" v="1207" actId="20577"/>
          <ac:spMkLst>
            <pc:docMk/>
            <pc:sldMk cId="2243477513" sldId="333"/>
            <ac:spMk id="3" creationId="{5CA96CA6-0F41-6E48-95AA-65A2A4D147FA}"/>
          </ac:spMkLst>
        </pc:spChg>
        <pc:spChg chg="mod">
          <ac:chgData name="Long B Nguyen" userId="f59fb8f3-a021-417a-8bc1-65c8d471c621" providerId="ADAL" clId="{12975E8F-D833-5D49-A066-CCE09958E278}" dt="2020-04-07T04:15:20.973" v="1042" actId="20577"/>
          <ac:spMkLst>
            <pc:docMk/>
            <pc:sldMk cId="2243477513" sldId="333"/>
            <ac:spMk id="33" creationId="{6BD30C7F-35B8-8D47-856F-11B6472C7F1B}"/>
          </ac:spMkLst>
        </pc:spChg>
        <pc:picChg chg="mod">
          <ac:chgData name="Long B Nguyen" userId="f59fb8f3-a021-417a-8bc1-65c8d471c621" providerId="ADAL" clId="{12975E8F-D833-5D49-A066-CCE09958E278}" dt="2020-04-07T04:16:26.747" v="1052" actId="14100"/>
          <ac:picMkLst>
            <pc:docMk/>
            <pc:sldMk cId="2243477513" sldId="333"/>
            <ac:picMk id="14" creationId="{83843604-112F-9748-AB35-510FC12BD91C}"/>
          </ac:picMkLst>
        </pc:picChg>
        <pc:cxnChg chg="add del mod">
          <ac:chgData name="Long B Nguyen" userId="f59fb8f3-a021-417a-8bc1-65c8d471c621" providerId="ADAL" clId="{12975E8F-D833-5D49-A066-CCE09958E278}" dt="2020-04-07T04:16:44.985" v="1055" actId="14100"/>
          <ac:cxnSpMkLst>
            <pc:docMk/>
            <pc:sldMk cId="2243477513" sldId="333"/>
            <ac:cxnSpMk id="30" creationId="{603EBA99-5660-5D40-9363-2855513FCF24}"/>
          </ac:cxnSpMkLst>
        </pc:cxnChg>
        <pc:cxnChg chg="mod">
          <ac:chgData name="Long B Nguyen" userId="f59fb8f3-a021-417a-8bc1-65c8d471c621" providerId="ADAL" clId="{12975E8F-D833-5D49-A066-CCE09958E278}" dt="2020-04-07T04:16:50.494" v="1062" actId="1036"/>
          <ac:cxnSpMkLst>
            <pc:docMk/>
            <pc:sldMk cId="2243477513" sldId="333"/>
            <ac:cxnSpMk id="35" creationId="{B69C25E5-48FB-F141-A58C-E78B5C2F6F86}"/>
          </ac:cxnSpMkLst>
        </pc:cxnChg>
      </pc:sldChg>
      <pc:sldChg chg="modSp add modAnim">
        <pc:chgData name="Long B Nguyen" userId="f59fb8f3-a021-417a-8bc1-65c8d471c621" providerId="ADAL" clId="{12975E8F-D833-5D49-A066-CCE09958E278}" dt="2020-04-07T04:30:29.862" v="1209"/>
        <pc:sldMkLst>
          <pc:docMk/>
          <pc:sldMk cId="2573340194" sldId="334"/>
        </pc:sldMkLst>
        <pc:spChg chg="mod">
          <ac:chgData name="Long B Nguyen" userId="f59fb8f3-a021-417a-8bc1-65c8d471c621" providerId="ADAL" clId="{12975E8F-D833-5D49-A066-CCE09958E278}" dt="2020-04-07T04:17:11.618" v="1065" actId="20577"/>
          <ac:spMkLst>
            <pc:docMk/>
            <pc:sldMk cId="2573340194" sldId="334"/>
            <ac:spMk id="2" creationId="{870AC1F3-79C1-D54D-9F4F-7CDE7D29D43B}"/>
          </ac:spMkLst>
        </pc:spChg>
        <pc:picChg chg="mod">
          <ac:chgData name="Long B Nguyen" userId="f59fb8f3-a021-417a-8bc1-65c8d471c621" providerId="ADAL" clId="{12975E8F-D833-5D49-A066-CCE09958E278}" dt="2020-04-07T04:17:17.105" v="1079" actId="1036"/>
          <ac:picMkLst>
            <pc:docMk/>
            <pc:sldMk cId="2573340194" sldId="334"/>
            <ac:picMk id="14" creationId="{83843604-112F-9748-AB35-510FC12BD91C}"/>
          </ac:picMkLst>
        </pc:picChg>
      </pc:sldChg>
      <pc:sldChg chg="modSp add modAnim">
        <pc:chgData name="Long B Nguyen" userId="f59fb8f3-a021-417a-8bc1-65c8d471c621" providerId="ADAL" clId="{12975E8F-D833-5D49-A066-CCE09958E278}" dt="2020-04-07T04:31:28.032" v="1213"/>
        <pc:sldMkLst>
          <pc:docMk/>
          <pc:sldMk cId="1599567973" sldId="335"/>
        </pc:sldMkLst>
        <pc:spChg chg="mod">
          <ac:chgData name="Long B Nguyen" userId="f59fb8f3-a021-417a-8bc1-65c8d471c621" providerId="ADAL" clId="{12975E8F-D833-5D49-A066-CCE09958E278}" dt="2020-04-07T04:30:47.616" v="1212" actId="20577"/>
          <ac:spMkLst>
            <pc:docMk/>
            <pc:sldMk cId="1599567973" sldId="335"/>
            <ac:spMk id="3" creationId="{5CA96CA6-0F41-6E48-95AA-65A2A4D147FA}"/>
          </ac:spMkLst>
        </pc:spChg>
        <pc:spChg chg="mod">
          <ac:chgData name="Long B Nguyen" userId="f59fb8f3-a021-417a-8bc1-65c8d471c621" providerId="ADAL" clId="{12975E8F-D833-5D49-A066-CCE09958E278}" dt="2020-04-07T04:18:45.026" v="1082" actId="20577"/>
          <ac:spMkLst>
            <pc:docMk/>
            <pc:sldMk cId="1599567973" sldId="335"/>
            <ac:spMk id="33" creationId="{6BD30C7F-35B8-8D47-856F-11B6472C7F1B}"/>
          </ac:spMkLst>
        </pc:spChg>
        <pc:cxnChg chg="mod">
          <ac:chgData name="Long B Nguyen" userId="f59fb8f3-a021-417a-8bc1-65c8d471c621" providerId="ADAL" clId="{12975E8F-D833-5D49-A066-CCE09958E278}" dt="2020-04-07T04:19:11.622" v="1084" actId="1076"/>
          <ac:cxnSpMkLst>
            <pc:docMk/>
            <pc:sldMk cId="1599567973" sldId="335"/>
            <ac:cxnSpMk id="30" creationId="{603EBA99-5660-5D40-9363-2855513FCF24}"/>
          </ac:cxnSpMkLst>
        </pc:cxnChg>
        <pc:cxnChg chg="mod">
          <ac:chgData name="Long B Nguyen" userId="f59fb8f3-a021-417a-8bc1-65c8d471c621" providerId="ADAL" clId="{12975E8F-D833-5D49-A066-CCE09958E278}" dt="2020-04-07T04:19:14.798" v="1085" actId="14100"/>
          <ac:cxnSpMkLst>
            <pc:docMk/>
            <pc:sldMk cId="1599567973" sldId="335"/>
            <ac:cxnSpMk id="35" creationId="{B69C25E5-48FB-F141-A58C-E78B5C2F6F86}"/>
          </ac:cxnSpMkLst>
        </pc:cxnChg>
      </pc:sldChg>
      <pc:sldChg chg="modSp add">
        <pc:chgData name="Long B Nguyen" userId="f59fb8f3-a021-417a-8bc1-65c8d471c621" providerId="ADAL" clId="{12975E8F-D833-5D49-A066-CCE09958E278}" dt="2020-04-07T04:21:03.742" v="1164" actId="1036"/>
        <pc:sldMkLst>
          <pc:docMk/>
          <pc:sldMk cId="2981841564" sldId="336"/>
        </pc:sldMkLst>
        <pc:spChg chg="mod">
          <ac:chgData name="Long B Nguyen" userId="f59fb8f3-a021-417a-8bc1-65c8d471c621" providerId="ADAL" clId="{12975E8F-D833-5D49-A066-CCE09958E278}" dt="2020-04-07T04:19:36.665" v="1088" actId="20577"/>
          <ac:spMkLst>
            <pc:docMk/>
            <pc:sldMk cId="2981841564" sldId="336"/>
            <ac:spMk id="2" creationId="{870AC1F3-79C1-D54D-9F4F-7CDE7D29D43B}"/>
          </ac:spMkLst>
        </pc:spChg>
        <pc:spChg chg="mod">
          <ac:chgData name="Long B Nguyen" userId="f59fb8f3-a021-417a-8bc1-65c8d471c621" providerId="ADAL" clId="{12975E8F-D833-5D49-A066-CCE09958E278}" dt="2020-04-07T04:21:03.742" v="1164" actId="1036"/>
          <ac:spMkLst>
            <pc:docMk/>
            <pc:sldMk cId="2981841564" sldId="336"/>
            <ac:spMk id="33" creationId="{6BD30C7F-35B8-8D47-856F-11B6472C7F1B}"/>
          </ac:spMkLst>
        </pc:spChg>
        <pc:spChg chg="mod">
          <ac:chgData name="Long B Nguyen" userId="f59fb8f3-a021-417a-8bc1-65c8d471c621" providerId="ADAL" clId="{12975E8F-D833-5D49-A066-CCE09958E278}" dt="2020-04-07T04:21:03.742" v="1164" actId="1036"/>
          <ac:spMkLst>
            <pc:docMk/>
            <pc:sldMk cId="2981841564" sldId="336"/>
            <ac:spMk id="37" creationId="{26038D30-9D18-2D41-9810-35DA429E9AED}"/>
          </ac:spMkLst>
        </pc:spChg>
        <pc:picChg chg="mod">
          <ac:chgData name="Long B Nguyen" userId="f59fb8f3-a021-417a-8bc1-65c8d471c621" providerId="ADAL" clId="{12975E8F-D833-5D49-A066-CCE09958E278}" dt="2020-04-07T04:20:53.873" v="1137" actId="1035"/>
          <ac:picMkLst>
            <pc:docMk/>
            <pc:sldMk cId="2981841564" sldId="336"/>
            <ac:picMk id="14" creationId="{83843604-112F-9748-AB35-510FC12BD91C}"/>
          </ac:picMkLst>
        </pc:picChg>
        <pc:cxnChg chg="mod">
          <ac:chgData name="Long B Nguyen" userId="f59fb8f3-a021-417a-8bc1-65c8d471c621" providerId="ADAL" clId="{12975E8F-D833-5D49-A066-CCE09958E278}" dt="2020-04-07T04:21:03.742" v="1164" actId="1036"/>
          <ac:cxnSpMkLst>
            <pc:docMk/>
            <pc:sldMk cId="2981841564" sldId="336"/>
            <ac:cxnSpMk id="30" creationId="{603EBA99-5660-5D40-9363-2855513FCF24}"/>
          </ac:cxnSpMkLst>
        </pc:cxnChg>
        <pc:cxnChg chg="mod">
          <ac:chgData name="Long B Nguyen" userId="f59fb8f3-a021-417a-8bc1-65c8d471c621" providerId="ADAL" clId="{12975E8F-D833-5D49-A066-CCE09958E278}" dt="2020-04-07T04:21:03.742" v="1164" actId="1036"/>
          <ac:cxnSpMkLst>
            <pc:docMk/>
            <pc:sldMk cId="2981841564" sldId="336"/>
            <ac:cxnSpMk id="35" creationId="{B69C25E5-48FB-F141-A58C-E78B5C2F6F86}"/>
          </ac:cxnSpMkLst>
        </pc:cxnChg>
      </pc:sldChg>
      <pc:sldChg chg="modSp add">
        <pc:chgData name="Long B Nguyen" userId="f59fb8f3-a021-417a-8bc1-65c8d471c621" providerId="ADAL" clId="{12975E8F-D833-5D49-A066-CCE09958E278}" dt="2020-04-07T04:21:56.848" v="1169" actId="20577"/>
        <pc:sldMkLst>
          <pc:docMk/>
          <pc:sldMk cId="217932060" sldId="337"/>
        </pc:sldMkLst>
        <pc:spChg chg="mod">
          <ac:chgData name="Long B Nguyen" userId="f59fb8f3-a021-417a-8bc1-65c8d471c621" providerId="ADAL" clId="{12975E8F-D833-5D49-A066-CCE09958E278}" dt="2020-04-07T04:21:56.848" v="1169" actId="20577"/>
          <ac:spMkLst>
            <pc:docMk/>
            <pc:sldMk cId="217932060" sldId="337"/>
            <ac:spMk id="33" creationId="{6BD30C7F-35B8-8D47-856F-11B6472C7F1B}"/>
          </ac:spMkLst>
        </pc:spChg>
      </pc:sldChg>
      <pc:sldChg chg="modSp add modAnim">
        <pc:chgData name="Long B Nguyen" userId="f59fb8f3-a021-417a-8bc1-65c8d471c621" providerId="ADAL" clId="{12975E8F-D833-5D49-A066-CCE09958E278}" dt="2020-04-09T03:48:53.537" v="1798" actId="20577"/>
        <pc:sldMkLst>
          <pc:docMk/>
          <pc:sldMk cId="4157304260" sldId="338"/>
        </pc:sldMkLst>
        <pc:spChg chg="mod">
          <ac:chgData name="Long B Nguyen" userId="f59fb8f3-a021-417a-8bc1-65c8d471c621" providerId="ADAL" clId="{12975E8F-D833-5D49-A066-CCE09958E278}" dt="2020-04-09T03:48:53.537" v="1798" actId="20577"/>
          <ac:spMkLst>
            <pc:docMk/>
            <pc:sldMk cId="4157304260" sldId="338"/>
            <ac:spMk id="3" creationId="{7C585519-C7CE-D848-8783-C057C1CB97B2}"/>
          </ac:spMkLst>
        </pc:spChg>
        <pc:spChg chg="mod">
          <ac:chgData name="Long B Nguyen" userId="f59fb8f3-a021-417a-8bc1-65c8d471c621" providerId="ADAL" clId="{12975E8F-D833-5D49-A066-CCE09958E278}" dt="2020-04-09T03:48:13.861" v="1786" actId="20577"/>
          <ac:spMkLst>
            <pc:docMk/>
            <pc:sldMk cId="4157304260" sldId="338"/>
            <ac:spMk id="26" creationId="{E98C8C1F-BB33-6D4A-B708-CDCD73D16D95}"/>
          </ac:spMkLst>
        </pc:spChg>
      </pc:sldChg>
      <pc:sldChg chg="del">
        <pc:chgData name="Long B Nguyen" userId="f59fb8f3-a021-417a-8bc1-65c8d471c621" providerId="ADAL" clId="{12975E8F-D833-5D49-A066-CCE09958E278}" dt="2020-04-06T17:38:04.709" v="1" actId="2696"/>
        <pc:sldMkLst>
          <pc:docMk/>
          <pc:sldMk cId="3716630047" sldId="350"/>
        </pc:sldMkLst>
      </pc:sldChg>
      <pc:sldChg chg="add del">
        <pc:chgData name="Long B Nguyen" userId="f59fb8f3-a021-417a-8bc1-65c8d471c621" providerId="ADAL" clId="{12975E8F-D833-5D49-A066-CCE09958E278}" dt="2020-04-06T17:38:06.727" v="2" actId="2696"/>
        <pc:sldMkLst>
          <pc:docMk/>
          <pc:sldMk cId="3939497487" sldId="351"/>
        </pc:sldMkLst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Nguyen" userId="f59fb8f3-a021-417a-8bc1-65c8d471c621" providerId="ADAL" clId="{327E40DE-55D2-0646-9F43-ABA63CDBDB13}"/>
    <pc:docChg chg="undo custSel addSld delSld modSld">
      <pc:chgData name="Long Nguyen" userId="f59fb8f3-a021-417a-8bc1-65c8d471c621" providerId="ADAL" clId="{327E40DE-55D2-0646-9F43-ABA63CDBDB13}" dt="2023-03-14T11:29:24.443" v="39" actId="2696"/>
      <pc:docMkLst>
        <pc:docMk/>
      </pc:docMkLst>
      <pc:sldChg chg="addSp delSp modSp mod">
        <pc:chgData name="Long Nguyen" userId="f59fb8f3-a021-417a-8bc1-65c8d471c621" providerId="ADAL" clId="{327E40DE-55D2-0646-9F43-ABA63CDBDB13}" dt="2023-03-14T11:25:53.787" v="35" actId="478"/>
        <pc:sldMkLst>
          <pc:docMk/>
          <pc:sldMk cId="2119013993" sldId="256"/>
        </pc:sldMkLst>
        <pc:spChg chg="mod">
          <ac:chgData name="Long Nguyen" userId="f59fb8f3-a021-417a-8bc1-65c8d471c621" providerId="ADAL" clId="{327E40DE-55D2-0646-9F43-ABA63CDBDB13}" dt="2023-03-14T11:25:45.394" v="33" actId="20577"/>
          <ac:spMkLst>
            <pc:docMk/>
            <pc:sldMk cId="2119013993" sldId="256"/>
            <ac:spMk id="2" creationId="{6117A749-B1BA-E24B-8FB0-0604EF651FB3}"/>
          </ac:spMkLst>
        </pc:spChg>
        <pc:spChg chg="del mod">
          <ac:chgData name="Long Nguyen" userId="f59fb8f3-a021-417a-8bc1-65c8d471c621" providerId="ADAL" clId="{327E40DE-55D2-0646-9F43-ABA63CDBDB13}" dt="2023-03-14T11:25:49.518" v="34" actId="478"/>
          <ac:spMkLst>
            <pc:docMk/>
            <pc:sldMk cId="2119013993" sldId="256"/>
            <ac:spMk id="3" creationId="{1BDC47C8-6776-7B44-9CD4-95FC91452D62}"/>
          </ac:spMkLst>
        </pc:spChg>
        <pc:spChg chg="del">
          <ac:chgData name="Long Nguyen" userId="f59fb8f3-a021-417a-8bc1-65c8d471c621" providerId="ADAL" clId="{327E40DE-55D2-0646-9F43-ABA63CDBDB13}" dt="2023-03-14T11:25:53.787" v="35" actId="478"/>
          <ac:spMkLst>
            <pc:docMk/>
            <pc:sldMk cId="2119013993" sldId="256"/>
            <ac:spMk id="7" creationId="{AFEFA9C5-D02C-E240-8579-0C71B736A4C8}"/>
          </ac:spMkLst>
        </pc:spChg>
        <pc:spChg chg="add mod">
          <ac:chgData name="Long Nguyen" userId="f59fb8f3-a021-417a-8bc1-65c8d471c621" providerId="ADAL" clId="{327E40DE-55D2-0646-9F43-ABA63CDBDB13}" dt="2023-03-14T11:25:49.518" v="34" actId="478"/>
          <ac:spMkLst>
            <pc:docMk/>
            <pc:sldMk cId="2119013993" sldId="256"/>
            <ac:spMk id="8" creationId="{539AB8D2-19CC-358D-407F-FFD4CDA91217}"/>
          </ac:spMkLst>
        </pc:spChg>
      </pc:sldChg>
      <pc:sldChg chg="delSp mod delAnim">
        <pc:chgData name="Long Nguyen" userId="f59fb8f3-a021-417a-8bc1-65c8d471c621" providerId="ADAL" clId="{327E40DE-55D2-0646-9F43-ABA63CDBDB13}" dt="2023-03-14T11:28:39.742" v="37" actId="478"/>
        <pc:sldMkLst>
          <pc:docMk/>
          <pc:sldMk cId="700720077" sldId="289"/>
        </pc:sldMkLst>
        <pc:spChg chg="del">
          <ac:chgData name="Long Nguyen" userId="f59fb8f3-a021-417a-8bc1-65c8d471c621" providerId="ADAL" clId="{327E40DE-55D2-0646-9F43-ABA63CDBDB13}" dt="2023-03-14T11:28:39.742" v="37" actId="478"/>
          <ac:spMkLst>
            <pc:docMk/>
            <pc:sldMk cId="700720077" sldId="289"/>
            <ac:spMk id="26" creationId="{E98C8C1F-BB33-6D4A-B708-CDCD73D16D95}"/>
          </ac:spMkLst>
        </pc:spChg>
      </pc:sldChg>
      <pc:sldChg chg="addSp delSp modSp mod delAnim">
        <pc:chgData name="Long Nguyen" userId="f59fb8f3-a021-417a-8bc1-65c8d471c621" providerId="ADAL" clId="{327E40DE-55D2-0646-9F43-ABA63CDBDB13}" dt="2023-03-14T11:29:19.398" v="38" actId="478"/>
        <pc:sldMkLst>
          <pc:docMk/>
          <pc:sldMk cId="3272037220" sldId="328"/>
        </pc:sldMkLst>
        <pc:spChg chg="del">
          <ac:chgData name="Long Nguyen" userId="f59fb8f3-a021-417a-8bc1-65c8d471c621" providerId="ADAL" clId="{327E40DE-55D2-0646-9F43-ABA63CDBDB13}" dt="2023-03-14T11:29:19.398" v="38" actId="478"/>
          <ac:spMkLst>
            <pc:docMk/>
            <pc:sldMk cId="3272037220" sldId="328"/>
            <ac:spMk id="3" creationId="{77429340-C724-724A-9ECA-AD16291086E7}"/>
          </ac:spMkLst>
        </pc:spChg>
        <pc:spChg chg="add del mod">
          <ac:chgData name="Long Nguyen" userId="f59fb8f3-a021-417a-8bc1-65c8d471c621" providerId="ADAL" clId="{327E40DE-55D2-0646-9F43-ABA63CDBDB13}" dt="2023-03-14T11:25:09.544" v="1"/>
          <ac:spMkLst>
            <pc:docMk/>
            <pc:sldMk cId="3272037220" sldId="328"/>
            <ac:spMk id="17" creationId="{8BE3FFB1-04D0-B615-7001-474134267063}"/>
          </ac:spMkLst>
        </pc:spChg>
        <pc:spChg chg="add del mod">
          <ac:chgData name="Long Nguyen" userId="f59fb8f3-a021-417a-8bc1-65c8d471c621" providerId="ADAL" clId="{327E40DE-55D2-0646-9F43-ABA63CDBDB13}" dt="2023-03-14T11:25:09.544" v="1"/>
          <ac:spMkLst>
            <pc:docMk/>
            <pc:sldMk cId="3272037220" sldId="328"/>
            <ac:spMk id="19" creationId="{5BADF980-4EEE-C4DC-A58B-F4AEC49DB569}"/>
          </ac:spMkLst>
        </pc:spChg>
        <pc:spChg chg="add del mod">
          <ac:chgData name="Long Nguyen" userId="f59fb8f3-a021-417a-8bc1-65c8d471c621" providerId="ADAL" clId="{327E40DE-55D2-0646-9F43-ABA63CDBDB13}" dt="2023-03-14T11:25:09.544" v="1"/>
          <ac:spMkLst>
            <pc:docMk/>
            <pc:sldMk cId="3272037220" sldId="328"/>
            <ac:spMk id="26" creationId="{1B47D7F0-ACA8-A4DC-3486-E59CCEE520E0}"/>
          </ac:spMkLst>
        </pc:spChg>
        <pc:spChg chg="add del mod">
          <ac:chgData name="Long Nguyen" userId="f59fb8f3-a021-417a-8bc1-65c8d471c621" providerId="ADAL" clId="{327E40DE-55D2-0646-9F43-ABA63CDBDB13}" dt="2023-03-14T11:25:09.544" v="1"/>
          <ac:spMkLst>
            <pc:docMk/>
            <pc:sldMk cId="3272037220" sldId="328"/>
            <ac:spMk id="28" creationId="{3905394F-942A-21F1-53D7-F37E31AB5C57}"/>
          </ac:spMkLst>
        </pc:spChg>
        <pc:spChg chg="add del mod">
          <ac:chgData name="Long Nguyen" userId="f59fb8f3-a021-417a-8bc1-65c8d471c621" providerId="ADAL" clId="{327E40DE-55D2-0646-9F43-ABA63CDBDB13}" dt="2023-03-14T11:25:09.544" v="1"/>
          <ac:spMkLst>
            <pc:docMk/>
            <pc:sldMk cId="3272037220" sldId="328"/>
            <ac:spMk id="30" creationId="{30E7F69D-B833-2400-3087-8FD375FC1E23}"/>
          </ac:spMkLst>
        </pc:spChg>
        <pc:picChg chg="add del mod">
          <ac:chgData name="Long Nguyen" userId="f59fb8f3-a021-417a-8bc1-65c8d471c621" providerId="ADAL" clId="{327E40DE-55D2-0646-9F43-ABA63CDBDB13}" dt="2023-03-14T11:25:09.544" v="1"/>
          <ac:picMkLst>
            <pc:docMk/>
            <pc:sldMk cId="3272037220" sldId="328"/>
            <ac:picMk id="27" creationId="{38AE8A34-86C6-DB3C-33F7-29A8CE3EFB5B}"/>
          </ac:picMkLst>
        </pc:picChg>
      </pc:sldChg>
      <pc:sldChg chg="modSp modAnim">
        <pc:chgData name="Long Nguyen" userId="f59fb8f3-a021-417a-8bc1-65c8d471c621" providerId="ADAL" clId="{327E40DE-55D2-0646-9F43-ABA63CDBDB13}" dt="2023-03-14T11:28:32.359" v="36"/>
        <pc:sldMkLst>
          <pc:docMk/>
          <pc:sldMk cId="4157304260" sldId="338"/>
        </pc:sldMkLst>
        <pc:spChg chg="mod">
          <ac:chgData name="Long Nguyen" userId="f59fb8f3-a021-417a-8bc1-65c8d471c621" providerId="ADAL" clId="{327E40DE-55D2-0646-9F43-ABA63CDBDB13}" dt="2023-03-14T11:28:32.359" v="36"/>
          <ac:spMkLst>
            <pc:docMk/>
            <pc:sldMk cId="4157304260" sldId="338"/>
            <ac:spMk id="26" creationId="{E98C8C1F-BB33-6D4A-B708-CDCD73D16D95}"/>
          </ac:spMkLst>
        </pc:spChg>
      </pc:sldChg>
      <pc:sldChg chg="delSp add del setBg delDesignElem">
        <pc:chgData name="Long Nguyen" userId="f59fb8f3-a021-417a-8bc1-65c8d471c621" providerId="ADAL" clId="{327E40DE-55D2-0646-9F43-ABA63CDBDB13}" dt="2023-03-14T11:29:24.443" v="39" actId="2696"/>
        <pc:sldMkLst>
          <pc:docMk/>
          <pc:sldMk cId="1957924106" sldId="339"/>
        </pc:sldMkLst>
        <pc:spChg chg="del">
          <ac:chgData name="Long Nguyen" userId="f59fb8f3-a021-417a-8bc1-65c8d471c621" providerId="ADAL" clId="{327E40DE-55D2-0646-9F43-ABA63CDBDB13}" dt="2023-03-14T11:25:20.111" v="3"/>
          <ac:spMkLst>
            <pc:docMk/>
            <pc:sldMk cId="1957924106" sldId="339"/>
            <ac:spMk id="15" creationId="{7F7D7B8D-EF99-4CA1-AB1E-4C0C047409F5}"/>
          </ac:spMkLst>
        </pc:spChg>
      </pc:sldChg>
      <pc:sldChg chg="add">
        <pc:chgData name="Long Nguyen" userId="f59fb8f3-a021-417a-8bc1-65c8d471c621" providerId="ADAL" clId="{327E40DE-55D2-0646-9F43-ABA63CDBDB13}" dt="2023-03-14T11:25:20.111" v="3"/>
        <pc:sldMkLst>
          <pc:docMk/>
          <pc:sldMk cId="3498716502" sldId="340"/>
        </pc:sldMkLst>
      </pc:sldChg>
      <pc:sldChg chg="add">
        <pc:chgData name="Long Nguyen" userId="f59fb8f3-a021-417a-8bc1-65c8d471c621" providerId="ADAL" clId="{327E40DE-55D2-0646-9F43-ABA63CDBDB13}" dt="2023-03-14T11:25:20.111" v="3"/>
        <pc:sldMkLst>
          <pc:docMk/>
          <pc:sldMk cId="1425008851" sldId="341"/>
        </pc:sldMkLst>
      </pc:sldChg>
      <pc:sldChg chg="add">
        <pc:chgData name="Long Nguyen" userId="f59fb8f3-a021-417a-8bc1-65c8d471c621" providerId="ADAL" clId="{327E40DE-55D2-0646-9F43-ABA63CDBDB13}" dt="2023-03-14T11:25:20.111" v="3"/>
        <pc:sldMkLst>
          <pc:docMk/>
          <pc:sldMk cId="2836628268" sldId="342"/>
        </pc:sldMkLst>
      </pc:sldChg>
      <pc:sldChg chg="add">
        <pc:chgData name="Long Nguyen" userId="f59fb8f3-a021-417a-8bc1-65c8d471c621" providerId="ADAL" clId="{327E40DE-55D2-0646-9F43-ABA63CDBDB13}" dt="2023-03-14T11:25:20.111" v="3"/>
        <pc:sldMkLst>
          <pc:docMk/>
          <pc:sldMk cId="2703640057" sldId="343"/>
        </pc:sldMkLst>
      </pc:sldChg>
      <pc:sldChg chg="add">
        <pc:chgData name="Long Nguyen" userId="f59fb8f3-a021-417a-8bc1-65c8d471c621" providerId="ADAL" clId="{327E40DE-55D2-0646-9F43-ABA63CDBDB13}" dt="2023-03-14T11:25:20.111" v="3"/>
        <pc:sldMkLst>
          <pc:docMk/>
          <pc:sldMk cId="1130324991" sldId="344"/>
        </pc:sldMkLst>
      </pc:sldChg>
      <pc:sldChg chg="add">
        <pc:chgData name="Long Nguyen" userId="f59fb8f3-a021-417a-8bc1-65c8d471c621" providerId="ADAL" clId="{327E40DE-55D2-0646-9F43-ABA63CDBDB13}" dt="2023-03-14T11:25:20.111" v="3"/>
        <pc:sldMkLst>
          <pc:docMk/>
          <pc:sldMk cId="436281692" sldId="345"/>
        </pc:sldMkLst>
      </pc:sldChg>
      <pc:sldChg chg="add">
        <pc:chgData name="Long Nguyen" userId="f59fb8f3-a021-417a-8bc1-65c8d471c621" providerId="ADAL" clId="{327E40DE-55D2-0646-9F43-ABA63CDBDB13}" dt="2023-03-14T11:25:20.111" v="3"/>
        <pc:sldMkLst>
          <pc:docMk/>
          <pc:sldMk cId="532869650" sldId="346"/>
        </pc:sldMkLst>
      </pc:sldChg>
      <pc:sldChg chg="add">
        <pc:chgData name="Long Nguyen" userId="f59fb8f3-a021-417a-8bc1-65c8d471c621" providerId="ADAL" clId="{327E40DE-55D2-0646-9F43-ABA63CDBDB13}" dt="2023-03-14T11:25:20.111" v="3"/>
        <pc:sldMkLst>
          <pc:docMk/>
          <pc:sldMk cId="1004995952" sldId="347"/>
        </pc:sldMkLst>
      </pc:sldChg>
      <pc:sldChg chg="add">
        <pc:chgData name="Long Nguyen" userId="f59fb8f3-a021-417a-8bc1-65c8d471c621" providerId="ADAL" clId="{327E40DE-55D2-0646-9F43-ABA63CDBDB13}" dt="2023-03-14T11:25:20.111" v="3"/>
        <pc:sldMkLst>
          <pc:docMk/>
          <pc:sldMk cId="604270024" sldId="348"/>
        </pc:sldMkLst>
      </pc:sldChg>
    </pc:docChg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39AB8D2-19CC-358D-407F-FFD4CDA91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02" y="3247145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 flipV="1">
            <a:off x="3022020" y="2640450"/>
            <a:ext cx="0" cy="1151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283664" y="327737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-12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 flipH="1">
            <a:off x="3016447" y="3885105"/>
            <a:ext cx="10276" cy="501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259043" y="4149108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0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47A4F-1D79-1349-AD41-24124EB61F49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B64CC-62B0-774A-A070-159FDAABE455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3150BE-A987-1241-B350-89FA01B0FF37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02" y="3247145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 flipV="1">
            <a:off x="3022020" y="2640450"/>
            <a:ext cx="0" cy="1151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283664" y="327737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-8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 flipH="1">
            <a:off x="3016447" y="3885105"/>
            <a:ext cx="10276" cy="501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259043" y="4149108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center_y</a:t>
            </a:r>
            <a:r>
              <a:rPr lang="en-US" sz="1800" dirty="0">
                <a:solidFill>
                  <a:srgbClr val="FF0000"/>
                </a:solidFill>
              </a:rPr>
              <a:t> += </a:t>
            </a:r>
            <a:r>
              <a:rPr lang="en-US" sz="1800" dirty="0" err="1">
                <a:solidFill>
                  <a:srgbClr val="FF0000"/>
                </a:solidFill>
              </a:rPr>
              <a:t>change_y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47A4F-1D79-1349-AD41-24124EB61F49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AB64CC-62B0-774A-A070-159FDAABE455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3150BE-A987-1241-B350-89FA01B0FF37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6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5" y="2291424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 flipV="1">
            <a:off x="3022020" y="2436342"/>
            <a:ext cx="0" cy="757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229247" y="251690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-8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 flipH="1">
            <a:off x="3022020" y="3220226"/>
            <a:ext cx="1" cy="52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94449" y="3456324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0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5DA98-78E7-D943-88F0-5E886897C28D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A8022-40DE-664D-BF4A-E00C56FF9E5D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96ABC4-E694-3041-A03A-8B47F0217B2B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5" y="2291424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 flipV="1">
            <a:off x="3022020" y="2436342"/>
            <a:ext cx="0" cy="757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229247" y="2516905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-4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 flipH="1">
            <a:off x="3022020" y="3220226"/>
            <a:ext cx="1" cy="521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94449" y="3456324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center_y</a:t>
            </a:r>
            <a:r>
              <a:rPr lang="en-US" sz="1800" dirty="0">
                <a:solidFill>
                  <a:srgbClr val="FF0000"/>
                </a:solidFill>
              </a:rPr>
              <a:t> += </a:t>
            </a:r>
            <a:r>
              <a:rPr lang="en-US" sz="1800" dirty="0" err="1">
                <a:solidFill>
                  <a:srgbClr val="FF0000"/>
                </a:solidFill>
              </a:rPr>
              <a:t>change_y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25DA98-78E7-D943-88F0-5E886897C28D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EA8022-40DE-664D-BF4A-E00C56FF9E5D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96ABC4-E694-3041-A03A-8B47F0217B2B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8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5" y="1810717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 flipV="1">
            <a:off x="3022020" y="2116476"/>
            <a:ext cx="0" cy="513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122171" y="2174236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-4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 flipH="1">
            <a:off x="3022020" y="2705197"/>
            <a:ext cx="1" cy="596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57202" y="2802101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0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44824-10FB-154D-B91B-EA61FED2A601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233D-4F72-4745-854C-0066313CAB41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97D0A-BAB7-4442-8E9B-36FA56BEA499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5" y="1810717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122171" y="217423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 flipH="1">
            <a:off x="3022020" y="2705197"/>
            <a:ext cx="1" cy="596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57202" y="2802101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center_y</a:t>
            </a:r>
            <a:r>
              <a:rPr lang="en-US" sz="1800" dirty="0">
                <a:solidFill>
                  <a:srgbClr val="FF0000"/>
                </a:solidFill>
              </a:rPr>
              <a:t> += </a:t>
            </a:r>
            <a:r>
              <a:rPr lang="en-US" sz="1800" dirty="0" err="1">
                <a:solidFill>
                  <a:srgbClr val="FF0000"/>
                </a:solidFill>
              </a:rPr>
              <a:t>change_y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44824-10FB-154D-B91B-EA61FED2A601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233D-4F72-4745-854C-0066313CAB41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97D0A-BAB7-4442-8E9B-36FA56BEA499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5" y="1810717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122171" y="217423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 flipH="1">
            <a:off x="3022020" y="2705197"/>
            <a:ext cx="1" cy="5967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57202" y="2802101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0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44824-10FB-154D-B91B-EA61FED2A601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233D-4F72-4745-854C-0066313CAB41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97D0A-BAB7-4442-8E9B-36FA56BEA499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3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6" y="1810718"/>
            <a:ext cx="801744" cy="9019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>
            <a:off x="3022020" y="2630200"/>
            <a:ext cx="0" cy="667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122171" y="217423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>
            <a:off x="3022020" y="2139963"/>
            <a:ext cx="0" cy="425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57202" y="2802101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center_y</a:t>
            </a:r>
            <a:r>
              <a:rPr lang="en-US" sz="1800" dirty="0">
                <a:solidFill>
                  <a:srgbClr val="FF0000"/>
                </a:solidFill>
              </a:rPr>
              <a:t> += </a:t>
            </a:r>
            <a:r>
              <a:rPr lang="en-US" sz="1800" dirty="0" err="1">
                <a:solidFill>
                  <a:srgbClr val="FF0000"/>
                </a:solidFill>
              </a:rPr>
              <a:t>change_y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44824-10FB-154D-B91B-EA61FED2A601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233D-4F72-4745-854C-0066313CAB41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97D0A-BAB7-4442-8E9B-36FA56BEA499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47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6" y="2108666"/>
            <a:ext cx="801744" cy="9019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>
            <a:off x="3022020" y="2630200"/>
            <a:ext cx="0" cy="667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122171" y="217423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>
            <a:off x="3022020" y="2139963"/>
            <a:ext cx="0" cy="425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57202" y="2802101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0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44824-10FB-154D-B91B-EA61FED2A601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233D-4F72-4745-854C-0066313CAB41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97D0A-BAB7-4442-8E9B-36FA56BEA499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6" y="2108666"/>
            <a:ext cx="801744" cy="9019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>
            <a:off x="3022020" y="2868821"/>
            <a:ext cx="0" cy="667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122171" y="2174236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>
            <a:off x="3022020" y="2139963"/>
            <a:ext cx="0" cy="662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57202" y="2802101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28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center_y</a:t>
            </a:r>
            <a:r>
              <a:rPr lang="en-US" sz="1800" dirty="0">
                <a:solidFill>
                  <a:srgbClr val="FF0000"/>
                </a:solidFill>
              </a:rPr>
              <a:t> += </a:t>
            </a:r>
            <a:r>
              <a:rPr lang="en-US" sz="1800" dirty="0" err="1">
                <a:solidFill>
                  <a:srgbClr val="FF0000"/>
                </a:solidFill>
              </a:rPr>
              <a:t>change_y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44824-10FB-154D-B91B-EA61FED2A601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233D-4F72-4745-854C-0066313CAB41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97D0A-BAB7-4442-8E9B-36FA56BEA499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5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0987"/>
            <a:ext cx="7886700" cy="671774"/>
          </a:xfrm>
        </p:spPr>
        <p:txBody>
          <a:bodyPr/>
          <a:lstStyle/>
          <a:p>
            <a:r>
              <a:rPr lang="en-US" dirty="0"/>
              <a:t>Some Basic Physics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792761"/>
            <a:ext cx="8420511" cy="4617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Velocity of an object is the rate of change of its position. It is a vector and can be decomposed into a x-component and a y-component.  </a:t>
            </a:r>
          </a:p>
          <a:p>
            <a:pPr marL="0" indent="0">
              <a:buNone/>
            </a:pPr>
            <a:r>
              <a:rPr lang="en-US" dirty="0"/>
              <a:t>A Sprite object has attributes </a:t>
            </a:r>
            <a:r>
              <a:rPr lang="en-US" dirty="0" err="1"/>
              <a:t>change_x</a:t>
            </a:r>
            <a:r>
              <a:rPr lang="en-US" dirty="0"/>
              <a:t> and </a:t>
            </a:r>
            <a:r>
              <a:rPr lang="en-US" dirty="0" err="1"/>
              <a:t>change_y</a:t>
            </a:r>
            <a:r>
              <a:rPr lang="en-US" dirty="0"/>
              <a:t> for its velocity. </a:t>
            </a:r>
          </a:p>
          <a:p>
            <a:endParaRPr lang="en-US" dirty="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19" y="3021884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1E6A61-A8A8-C044-9AAB-C5F829FEF0C5}"/>
              </a:ext>
            </a:extLst>
          </p:cNvPr>
          <p:cNvSpPr txBox="1"/>
          <p:nvPr/>
        </p:nvSpPr>
        <p:spPr>
          <a:xfrm>
            <a:off x="1316253" y="2527091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center_x</a:t>
            </a:r>
            <a:r>
              <a:rPr lang="en-US" sz="2100" dirty="0"/>
              <a:t>, </a:t>
            </a:r>
            <a:r>
              <a:rPr lang="en-US" sz="2100" dirty="0" err="1"/>
              <a:t>center_y</a:t>
            </a:r>
            <a:r>
              <a:rPr lang="en-US" sz="2100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BB6AF1-E4DF-0946-BAC5-ADDDBF9FF3F4}"/>
              </a:ext>
            </a:extLst>
          </p:cNvPr>
          <p:cNvCxnSpPr>
            <a:cxnSpLocks/>
          </p:cNvCxnSpPr>
          <p:nvPr/>
        </p:nvCxnSpPr>
        <p:spPr>
          <a:xfrm flipV="1">
            <a:off x="2649460" y="3597432"/>
            <a:ext cx="830475" cy="33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EDD2C3-89E2-514C-B2BD-C48091F24321}"/>
              </a:ext>
            </a:extLst>
          </p:cNvPr>
          <p:cNvSpPr txBox="1"/>
          <p:nvPr/>
        </p:nvSpPr>
        <p:spPr>
          <a:xfrm>
            <a:off x="2869501" y="3125873"/>
            <a:ext cx="1215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change_x</a:t>
            </a:r>
            <a:endParaRPr lang="en-US" sz="2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8C391-8021-EB4B-B241-3F4C9F648A46}"/>
              </a:ext>
            </a:extLst>
          </p:cNvPr>
          <p:cNvCxnSpPr>
            <a:cxnSpLocks/>
          </p:cNvCxnSpPr>
          <p:nvPr/>
        </p:nvCxnSpPr>
        <p:spPr>
          <a:xfrm>
            <a:off x="2550129" y="3716325"/>
            <a:ext cx="0" cy="999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186AD-0542-7345-AB93-BC9A41739683}"/>
              </a:ext>
            </a:extLst>
          </p:cNvPr>
          <p:cNvSpPr txBox="1"/>
          <p:nvPr/>
        </p:nvSpPr>
        <p:spPr>
          <a:xfrm>
            <a:off x="1331927" y="3845973"/>
            <a:ext cx="1199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change_y</a:t>
            </a:r>
            <a:endParaRPr lang="en-US" sz="21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DBCC4-D93F-B441-91D0-2435244490E9}"/>
              </a:ext>
            </a:extLst>
          </p:cNvPr>
          <p:cNvSpPr/>
          <p:nvPr/>
        </p:nvSpPr>
        <p:spPr>
          <a:xfrm>
            <a:off x="2469932" y="350849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D05769-3BFC-6047-B524-8B8A71DB07A2}"/>
              </a:ext>
            </a:extLst>
          </p:cNvPr>
          <p:cNvCxnSpPr>
            <a:cxnSpLocks/>
          </p:cNvCxnSpPr>
          <p:nvPr/>
        </p:nvCxnSpPr>
        <p:spPr>
          <a:xfrm>
            <a:off x="1987187" y="2942589"/>
            <a:ext cx="493019" cy="695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99D235-6601-5946-9E61-91F4FBCE4D93}"/>
              </a:ext>
            </a:extLst>
          </p:cNvPr>
          <p:cNvSpPr txBox="1"/>
          <p:nvPr/>
        </p:nvSpPr>
        <p:spPr>
          <a:xfrm>
            <a:off x="4476002" y="2473127"/>
            <a:ext cx="336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our games, velocity 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measured in pixels per frame. </a:t>
            </a:r>
          </a:p>
        </p:txBody>
      </p:sp>
    </p:spTree>
    <p:extLst>
      <p:ext uri="{BB962C8B-B14F-4D97-AF65-F5344CB8AC3E}">
        <p14:creationId xmlns:p14="http://schemas.microsoft.com/office/powerpoint/2010/main" val="21258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6" y="3146350"/>
            <a:ext cx="801744" cy="9019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>
            <a:off x="3022020" y="3618832"/>
            <a:ext cx="0" cy="667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122171" y="292424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>
            <a:off x="3022020" y="2889974"/>
            <a:ext cx="0" cy="662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57202" y="3552112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0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44824-10FB-154D-B91B-EA61FED2A601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233D-4F72-4745-854C-0066313CAB41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97D0A-BAB7-4442-8E9B-36FA56BEA499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41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76" y="3146350"/>
            <a:ext cx="801744" cy="9019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>
            <a:off x="3022020" y="3618832"/>
            <a:ext cx="0" cy="667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3122171" y="292424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r>
              <a:rPr lang="en-US" sz="1800" dirty="0">
                <a:solidFill>
                  <a:srgbClr val="0070C0"/>
                </a:solidFill>
              </a:rPr>
              <a:t> = 12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>
            <a:off x="3022020" y="2889974"/>
            <a:ext cx="0" cy="662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157202" y="3552112"/>
            <a:ext cx="117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 =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6CA6-0F41-6E48-95AA-65A2A4D147FA}"/>
              </a:ext>
            </a:extLst>
          </p:cNvPr>
          <p:cNvSpPr txBox="1"/>
          <p:nvPr/>
        </p:nvSpPr>
        <p:spPr>
          <a:xfrm>
            <a:off x="4827676" y="2251676"/>
            <a:ext cx="205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change_y</a:t>
            </a:r>
            <a:r>
              <a:rPr lang="en-US" sz="1800" dirty="0">
                <a:solidFill>
                  <a:srgbClr val="FF0000"/>
                </a:solidFill>
              </a:rPr>
              <a:t> += gravity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44824-10FB-154D-B91B-EA61FED2A601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C233D-4F72-4745-854C-0066313CAB41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997D0A-BAB7-4442-8E9B-36FA56BEA499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32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13" y="3351897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2380041" y="2219267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585519-C7CE-D848-8783-C057C1CB97B2}"/>
              </a:ext>
            </a:extLst>
          </p:cNvPr>
          <p:cNvSpPr txBox="1"/>
          <p:nvPr/>
        </p:nvSpPr>
        <p:spPr>
          <a:xfrm>
            <a:off x="4819536" y="976046"/>
            <a:ext cx="3534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Instead of moving in both the x and y directions and then try to resolve collisions, it is easier to </a:t>
            </a:r>
          </a:p>
          <a:p>
            <a:endParaRPr lang="en-US" sz="2000" dirty="0"/>
          </a:p>
          <a:p>
            <a:r>
              <a:rPr lang="en-US" sz="2000" dirty="0"/>
              <a:t>1) move in y direction, check for collision </a:t>
            </a:r>
          </a:p>
          <a:p>
            <a:r>
              <a:rPr lang="en-US" sz="2000" dirty="0"/>
              <a:t>2) then move in </a:t>
            </a:r>
            <a:r>
              <a:rPr lang="en-US" sz="2000"/>
              <a:t>the x </a:t>
            </a:r>
            <a:r>
              <a:rPr lang="en-US" sz="2000" dirty="0"/>
              <a:t>direction and then check for collision again.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C8C1F-BB33-6D4A-B708-CDCD73D16D95}"/>
              </a:ext>
            </a:extLst>
          </p:cNvPr>
          <p:cNvSpPr txBox="1"/>
          <p:nvPr/>
        </p:nvSpPr>
        <p:spPr>
          <a:xfrm>
            <a:off x="709375" y="1004365"/>
            <a:ext cx="35340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change_y</a:t>
            </a:r>
            <a:r>
              <a:rPr lang="en-US" sz="20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change_y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change_x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30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413" y="3351897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2380041" y="2219267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585519-C7CE-D848-8783-C057C1CB97B2}"/>
              </a:ext>
            </a:extLst>
          </p:cNvPr>
          <p:cNvSpPr txBox="1"/>
          <p:nvPr/>
        </p:nvSpPr>
        <p:spPr>
          <a:xfrm>
            <a:off x="4819536" y="976046"/>
            <a:ext cx="3534049" cy="277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change_y</a:t>
            </a:r>
            <a:r>
              <a:rPr lang="en-US" sz="2000" dirty="0">
                <a:solidFill>
                  <a:srgbClr val="FF0000"/>
                </a:solidFill>
              </a:rPr>
              <a:t> += gravity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 move in vertical direction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change_y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# resolve collisions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…</a:t>
            </a:r>
          </a:p>
          <a:p>
            <a:r>
              <a:rPr lang="en-US" sz="2000" dirty="0">
                <a:solidFill>
                  <a:srgbClr val="FF0000"/>
                </a:solidFill>
              </a:rPr>
              <a:t># move in horizontal direction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# resolve collisions</a:t>
            </a:r>
          </a:p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377885" y="4242987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91" y="2938068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558113" y="2223544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H="1" flipV="1">
            <a:off x="2984560" y="2805930"/>
            <a:ext cx="10276" cy="902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DE7098-64FB-A747-B34D-D5197E264895}"/>
              </a:ext>
            </a:extLst>
          </p:cNvPr>
          <p:cNvSpPr txBox="1"/>
          <p:nvPr/>
        </p:nvSpPr>
        <p:spPr>
          <a:xfrm>
            <a:off x="3903934" y="1065105"/>
            <a:ext cx="53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vertical direction</a:t>
            </a:r>
          </a:p>
        </p:txBody>
      </p:sp>
    </p:spTree>
    <p:extLst>
      <p:ext uri="{BB962C8B-B14F-4D97-AF65-F5344CB8AC3E}">
        <p14:creationId xmlns:p14="http://schemas.microsoft.com/office/powerpoint/2010/main" val="4086011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377885" y="4242987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558113" y="2223544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H="1" flipV="1">
            <a:off x="2984560" y="2805930"/>
            <a:ext cx="10276" cy="902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DE7098-64FB-A747-B34D-D5197E264895}"/>
              </a:ext>
            </a:extLst>
          </p:cNvPr>
          <p:cNvSpPr txBox="1"/>
          <p:nvPr/>
        </p:nvSpPr>
        <p:spPr>
          <a:xfrm>
            <a:off x="3903934" y="1065105"/>
            <a:ext cx="533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vertical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up: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091" y="2465460"/>
            <a:ext cx="801745" cy="9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377885" y="4242987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558113" y="2223544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H="1" flipV="1">
            <a:off x="2984560" y="2805930"/>
            <a:ext cx="10276" cy="902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DE7098-64FB-A747-B34D-D5197E264895}"/>
              </a:ext>
            </a:extLst>
          </p:cNvPr>
          <p:cNvSpPr txBox="1"/>
          <p:nvPr/>
        </p:nvSpPr>
        <p:spPr>
          <a:xfrm>
            <a:off x="3903934" y="1065105"/>
            <a:ext cx="5332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vertical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up: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set top of player = bottom of a collided platform 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091" y="2681214"/>
            <a:ext cx="801745" cy="9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306944" y="4242987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557271" y="303873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H="1">
            <a:off x="2964727" y="2024394"/>
            <a:ext cx="5137" cy="94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68" y="1971236"/>
            <a:ext cx="801745" cy="9019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9FEA2CE-4F9B-F647-9448-949C095EC696}"/>
              </a:ext>
            </a:extLst>
          </p:cNvPr>
          <p:cNvSpPr txBox="1"/>
          <p:nvPr/>
        </p:nvSpPr>
        <p:spPr>
          <a:xfrm>
            <a:off x="3903934" y="1065105"/>
            <a:ext cx="5332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vertical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up: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set top of player = bottom of a collided platform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down:</a:t>
            </a:r>
          </a:p>
        </p:txBody>
      </p:sp>
    </p:spTree>
    <p:extLst>
      <p:ext uri="{BB962C8B-B14F-4D97-AF65-F5344CB8AC3E}">
        <p14:creationId xmlns:p14="http://schemas.microsoft.com/office/powerpoint/2010/main" val="1090562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306944" y="4242987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557271" y="303873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H="1">
            <a:off x="2964727" y="2024394"/>
            <a:ext cx="5137" cy="94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68" y="2310280"/>
            <a:ext cx="801745" cy="9019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9FEA2CE-4F9B-F647-9448-949C095EC696}"/>
              </a:ext>
            </a:extLst>
          </p:cNvPr>
          <p:cNvSpPr txBox="1"/>
          <p:nvPr/>
        </p:nvSpPr>
        <p:spPr>
          <a:xfrm>
            <a:off x="3903934" y="1065105"/>
            <a:ext cx="5332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vertical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up: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set top of player = bottom of a collided platform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down:</a:t>
            </a:r>
          </a:p>
        </p:txBody>
      </p:sp>
    </p:spTree>
    <p:extLst>
      <p:ext uri="{BB962C8B-B14F-4D97-AF65-F5344CB8AC3E}">
        <p14:creationId xmlns:p14="http://schemas.microsoft.com/office/powerpoint/2010/main" val="1965161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306944" y="4242987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557271" y="303873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H="1">
            <a:off x="2964727" y="2024394"/>
            <a:ext cx="5137" cy="945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368" y="2145896"/>
            <a:ext cx="801745" cy="9019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9FEA2CE-4F9B-F647-9448-949C095EC696}"/>
              </a:ext>
            </a:extLst>
          </p:cNvPr>
          <p:cNvSpPr txBox="1"/>
          <p:nvPr/>
        </p:nvSpPr>
        <p:spPr>
          <a:xfrm>
            <a:off x="3903934" y="1065105"/>
            <a:ext cx="533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vertical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up: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set top of player = bottom of a collided platform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down: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	set bottom of player = top of a collided platform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set player's </a:t>
            </a:r>
            <a:r>
              <a:rPr lang="en-US" sz="1800" dirty="0" err="1">
                <a:solidFill>
                  <a:schemeClr val="accent1"/>
                </a:solidFill>
              </a:rPr>
              <a:t>change_y</a:t>
            </a:r>
            <a:r>
              <a:rPr lang="en-US" sz="1800" dirty="0">
                <a:solidFill>
                  <a:schemeClr val="accent1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8511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19" y="3021884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1E6A61-A8A8-C044-9AAB-C5F829FEF0C5}"/>
              </a:ext>
            </a:extLst>
          </p:cNvPr>
          <p:cNvSpPr txBox="1"/>
          <p:nvPr/>
        </p:nvSpPr>
        <p:spPr>
          <a:xfrm>
            <a:off x="1496368" y="3030282"/>
            <a:ext cx="7967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(5, 8)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BB6AF1-E4DF-0946-BAC5-ADDDBF9FF3F4}"/>
              </a:ext>
            </a:extLst>
          </p:cNvPr>
          <p:cNvCxnSpPr>
            <a:cxnSpLocks/>
          </p:cNvCxnSpPr>
          <p:nvPr/>
        </p:nvCxnSpPr>
        <p:spPr>
          <a:xfrm flipV="1">
            <a:off x="2649460" y="3597432"/>
            <a:ext cx="830475" cy="33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EDD2C3-89E2-514C-B2BD-C48091F24321}"/>
              </a:ext>
            </a:extLst>
          </p:cNvPr>
          <p:cNvSpPr txBox="1"/>
          <p:nvPr/>
        </p:nvSpPr>
        <p:spPr>
          <a:xfrm>
            <a:off x="2869501" y="3125873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3 pixels per frame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8C391-8021-EB4B-B241-3F4C9F648A46}"/>
              </a:ext>
            </a:extLst>
          </p:cNvPr>
          <p:cNvCxnSpPr>
            <a:cxnSpLocks/>
          </p:cNvCxnSpPr>
          <p:nvPr/>
        </p:nvCxnSpPr>
        <p:spPr>
          <a:xfrm>
            <a:off x="2550129" y="3716325"/>
            <a:ext cx="0" cy="999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186AD-0542-7345-AB93-BC9A41739683}"/>
              </a:ext>
            </a:extLst>
          </p:cNvPr>
          <p:cNvSpPr txBox="1"/>
          <p:nvPr/>
        </p:nvSpPr>
        <p:spPr>
          <a:xfrm>
            <a:off x="1351047" y="3940666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4 pixels</a:t>
            </a:r>
          </a:p>
          <a:p>
            <a:r>
              <a:rPr lang="en-US" sz="1800" dirty="0">
                <a:solidFill>
                  <a:srgbClr val="0070C0"/>
                </a:solidFill>
              </a:rPr>
              <a:t>per frame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DBCC4-D93F-B441-91D0-2435244490E9}"/>
              </a:ext>
            </a:extLst>
          </p:cNvPr>
          <p:cNvSpPr/>
          <p:nvPr/>
        </p:nvSpPr>
        <p:spPr>
          <a:xfrm>
            <a:off x="2469932" y="350849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D05769-3BFC-6047-B524-8B8A71DB07A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894751" y="3445780"/>
            <a:ext cx="540619" cy="119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99D235-6601-5946-9E61-91F4FBCE4D93}"/>
              </a:ext>
            </a:extLst>
          </p:cNvPr>
          <p:cNvSpPr txBox="1"/>
          <p:nvPr/>
        </p:nvSpPr>
        <p:spPr>
          <a:xfrm>
            <a:off x="4563029" y="2417987"/>
            <a:ext cx="336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our games, velocity 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measured in pixels per frame.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8070D4-DFAE-4E44-A27B-C8013B971174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960EF-E2A1-7D4D-BF7C-F90390E7B381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18B204-96B3-F047-B387-805D64058B0E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0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454108" y="4332047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704435" y="312779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V="1">
            <a:off x="766881" y="3973844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62" y="2901122"/>
            <a:ext cx="801745" cy="9019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729622-937E-0F40-9AA7-7A66E10D9B33}"/>
              </a:ext>
            </a:extLst>
          </p:cNvPr>
          <p:cNvSpPr txBox="1"/>
          <p:nvPr/>
        </p:nvSpPr>
        <p:spPr>
          <a:xfrm>
            <a:off x="3903934" y="1065105"/>
            <a:ext cx="53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horizontal direction</a:t>
            </a:r>
          </a:p>
        </p:txBody>
      </p:sp>
    </p:spTree>
    <p:extLst>
      <p:ext uri="{BB962C8B-B14F-4D97-AF65-F5344CB8AC3E}">
        <p14:creationId xmlns:p14="http://schemas.microsoft.com/office/powerpoint/2010/main" val="4066118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454108" y="4332047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704435" y="312779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V="1">
            <a:off x="766881" y="3973844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90" y="2901122"/>
            <a:ext cx="801745" cy="9019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729622-937E-0F40-9AA7-7A66E10D9B33}"/>
              </a:ext>
            </a:extLst>
          </p:cNvPr>
          <p:cNvSpPr txBox="1"/>
          <p:nvPr/>
        </p:nvSpPr>
        <p:spPr>
          <a:xfrm>
            <a:off x="3903934" y="1065105"/>
            <a:ext cx="533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horizontal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right:</a:t>
            </a:r>
          </a:p>
        </p:txBody>
      </p:sp>
    </p:spTree>
    <p:extLst>
      <p:ext uri="{BB962C8B-B14F-4D97-AF65-F5344CB8AC3E}">
        <p14:creationId xmlns:p14="http://schemas.microsoft.com/office/powerpoint/2010/main" val="3722135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454108" y="4332047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704435" y="312779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V="1">
            <a:off x="766881" y="3973844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686" y="2901122"/>
            <a:ext cx="801745" cy="9019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8729622-937E-0F40-9AA7-7A66E10D9B33}"/>
              </a:ext>
            </a:extLst>
          </p:cNvPr>
          <p:cNvSpPr txBox="1"/>
          <p:nvPr/>
        </p:nvSpPr>
        <p:spPr>
          <a:xfrm>
            <a:off x="3487119" y="1065105"/>
            <a:ext cx="5749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horizontal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right: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set right side of player = left side of a collided platform </a:t>
            </a:r>
          </a:p>
        </p:txBody>
      </p:sp>
    </p:spTree>
    <p:extLst>
      <p:ext uri="{BB962C8B-B14F-4D97-AF65-F5344CB8AC3E}">
        <p14:creationId xmlns:p14="http://schemas.microsoft.com/office/powerpoint/2010/main" val="786454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357332" y="4592306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607659" y="3388057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H="1" flipV="1">
            <a:off x="3912912" y="4185069"/>
            <a:ext cx="6196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883" y="3082870"/>
            <a:ext cx="801745" cy="9019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CA0C6E-049A-CB43-B540-002EF7287261}"/>
              </a:ext>
            </a:extLst>
          </p:cNvPr>
          <p:cNvSpPr txBox="1"/>
          <p:nvPr/>
        </p:nvSpPr>
        <p:spPr>
          <a:xfrm>
            <a:off x="3580354" y="1065105"/>
            <a:ext cx="565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horizontal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right: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set right side of player = left side of a collided platform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left:</a:t>
            </a:r>
          </a:p>
        </p:txBody>
      </p:sp>
    </p:spTree>
    <p:extLst>
      <p:ext uri="{BB962C8B-B14F-4D97-AF65-F5344CB8AC3E}">
        <p14:creationId xmlns:p14="http://schemas.microsoft.com/office/powerpoint/2010/main" val="1175730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357332" y="4592306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607659" y="3388057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H="1" flipV="1">
            <a:off x="3912912" y="4185069"/>
            <a:ext cx="6196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983" y="3082870"/>
            <a:ext cx="801745" cy="9019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CA0C6E-049A-CB43-B540-002EF7287261}"/>
              </a:ext>
            </a:extLst>
          </p:cNvPr>
          <p:cNvSpPr txBox="1"/>
          <p:nvPr/>
        </p:nvSpPr>
        <p:spPr>
          <a:xfrm>
            <a:off x="3580354" y="1065105"/>
            <a:ext cx="565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horizontal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right: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set right side of player = left side of a collided platform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left:</a:t>
            </a:r>
          </a:p>
        </p:txBody>
      </p:sp>
    </p:spTree>
    <p:extLst>
      <p:ext uri="{BB962C8B-B14F-4D97-AF65-F5344CB8AC3E}">
        <p14:creationId xmlns:p14="http://schemas.microsoft.com/office/powerpoint/2010/main" val="4061370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Platform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357332" y="4592306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1607659" y="3388057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4FEAA0-F760-CB41-AD57-385C58DCB10A}"/>
              </a:ext>
            </a:extLst>
          </p:cNvPr>
          <p:cNvCxnSpPr>
            <a:cxnSpLocks/>
          </p:cNvCxnSpPr>
          <p:nvPr/>
        </p:nvCxnSpPr>
        <p:spPr>
          <a:xfrm flipH="1" flipV="1">
            <a:off x="3912912" y="4185069"/>
            <a:ext cx="61968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210" y="3082870"/>
            <a:ext cx="801745" cy="9019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CA0C6E-049A-CB43-B540-002EF7287261}"/>
              </a:ext>
            </a:extLst>
          </p:cNvPr>
          <p:cNvSpPr txBox="1"/>
          <p:nvPr/>
        </p:nvSpPr>
        <p:spPr>
          <a:xfrm>
            <a:off x="3534210" y="1065105"/>
            <a:ext cx="5702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move in horizontal direction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compute list of all platforms which collide with player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if list not empty: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right: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set right side of player = left side of a collided platform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   if player is moving left: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	set left side of player = right side of a collided platform</a:t>
            </a:r>
          </a:p>
        </p:txBody>
      </p:sp>
    </p:spTree>
    <p:extLst>
      <p:ext uri="{BB962C8B-B14F-4D97-AF65-F5344CB8AC3E}">
        <p14:creationId xmlns:p14="http://schemas.microsoft.com/office/powerpoint/2010/main" val="3272037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Player 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Jumping Rule: Player can only jump when he is on a platform. </a:t>
            </a:r>
          </a:p>
          <a:p>
            <a:pPr lvl="1"/>
            <a:r>
              <a:rPr lang="en-US" dirty="0"/>
              <a:t>No multi-jumping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66" y="3337040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405260" y="235012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71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Player 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Jumping Rule: Player can only jump when he is on a platform. </a:t>
            </a:r>
          </a:p>
          <a:p>
            <a:pPr lvl="1"/>
            <a:r>
              <a:rPr lang="en-US" dirty="0"/>
              <a:t>No multi-jumping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99" y="3336747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405260" y="235012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BC091E-9F83-DF42-AF4D-D5CFAC020B14}"/>
              </a:ext>
            </a:extLst>
          </p:cNvPr>
          <p:cNvSpPr txBox="1"/>
          <p:nvPr/>
        </p:nvSpPr>
        <p:spPr>
          <a:xfrm>
            <a:off x="2795357" y="2800805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CAN jump!</a:t>
            </a:r>
          </a:p>
        </p:txBody>
      </p:sp>
    </p:spTree>
    <p:extLst>
      <p:ext uri="{BB962C8B-B14F-4D97-AF65-F5344CB8AC3E}">
        <p14:creationId xmlns:p14="http://schemas.microsoft.com/office/powerpoint/2010/main" val="142500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Player 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Jumping Rule: Player can only jump when he is on a platform. </a:t>
            </a:r>
          </a:p>
          <a:p>
            <a:pPr lvl="1"/>
            <a:r>
              <a:rPr lang="en-US" dirty="0"/>
              <a:t>No multi-jumping</a:t>
            </a:r>
          </a:p>
          <a:p>
            <a:pPr marL="342900" lvl="1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405260" y="2350128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BC091E-9F83-DF42-AF4D-D5CFAC020B14}"/>
              </a:ext>
            </a:extLst>
          </p:cNvPr>
          <p:cNvSpPr txBox="1"/>
          <p:nvPr/>
        </p:nvSpPr>
        <p:spPr>
          <a:xfrm>
            <a:off x="2566384" y="2315298"/>
            <a:ext cx="1944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CANNOT jump!</a:t>
            </a:r>
          </a:p>
        </p:txBody>
      </p:sp>
      <p:pic>
        <p:nvPicPr>
          <p:cNvPr id="24" name="Picture 23" descr="A picture containing toy&#10;&#10;Description automatically generated">
            <a:extLst>
              <a:ext uri="{FF2B5EF4-FFF2-40B4-BE49-F238E27FC236}">
                <a16:creationId xmlns:a16="http://schemas.microsoft.com/office/drawing/2014/main" id="{FC75EE76-2BE3-F44F-ACDE-9471E0A5E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622" y="2736187"/>
            <a:ext cx="812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 err="1"/>
              <a:t>is_on_platform</a:t>
            </a:r>
            <a:r>
              <a:rPr lang="en-US" dirty="0"/>
              <a:t>(sprite, platforms)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method returns whether the sprite is on one of the platforms. 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move sprite down say 5 pixels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632" y="1818958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364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Frame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31" y="4090392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1E6A61-A8A8-C044-9AAB-C5F829FEF0C5}"/>
              </a:ext>
            </a:extLst>
          </p:cNvPr>
          <p:cNvSpPr txBox="1"/>
          <p:nvPr/>
        </p:nvSpPr>
        <p:spPr>
          <a:xfrm>
            <a:off x="2492957" y="4098790"/>
            <a:ext cx="95614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(8, 12)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BB6AF1-E4DF-0946-BAC5-ADDDBF9FF3F4}"/>
              </a:ext>
            </a:extLst>
          </p:cNvPr>
          <p:cNvCxnSpPr>
            <a:cxnSpLocks/>
          </p:cNvCxnSpPr>
          <p:nvPr/>
        </p:nvCxnSpPr>
        <p:spPr>
          <a:xfrm flipV="1">
            <a:off x="2649460" y="3597432"/>
            <a:ext cx="830475" cy="33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EDD2C3-89E2-514C-B2BD-C48091F24321}"/>
              </a:ext>
            </a:extLst>
          </p:cNvPr>
          <p:cNvSpPr txBox="1"/>
          <p:nvPr/>
        </p:nvSpPr>
        <p:spPr>
          <a:xfrm>
            <a:off x="2869501" y="3125873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3 pixels per frame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8C391-8021-EB4B-B241-3F4C9F648A46}"/>
              </a:ext>
            </a:extLst>
          </p:cNvPr>
          <p:cNvCxnSpPr>
            <a:cxnSpLocks/>
          </p:cNvCxnSpPr>
          <p:nvPr/>
        </p:nvCxnSpPr>
        <p:spPr>
          <a:xfrm>
            <a:off x="2550129" y="3716325"/>
            <a:ext cx="0" cy="999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186AD-0542-7345-AB93-BC9A41739683}"/>
              </a:ext>
            </a:extLst>
          </p:cNvPr>
          <p:cNvSpPr txBox="1"/>
          <p:nvPr/>
        </p:nvSpPr>
        <p:spPr>
          <a:xfrm>
            <a:off x="1351047" y="3940666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4 pixels</a:t>
            </a:r>
          </a:p>
          <a:p>
            <a:r>
              <a:rPr lang="en-US" sz="1800" dirty="0">
                <a:solidFill>
                  <a:srgbClr val="0070C0"/>
                </a:solidFill>
              </a:rPr>
              <a:t>per frame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DBCC4-D93F-B441-91D0-2435244490E9}"/>
              </a:ext>
            </a:extLst>
          </p:cNvPr>
          <p:cNvSpPr/>
          <p:nvPr/>
        </p:nvSpPr>
        <p:spPr>
          <a:xfrm>
            <a:off x="2469932" y="350849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D05769-3BFC-6047-B524-8B8A71DB07A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71030" y="4514288"/>
            <a:ext cx="460930" cy="119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99D235-6601-5946-9E61-91F4FBCE4D93}"/>
              </a:ext>
            </a:extLst>
          </p:cNvPr>
          <p:cNvSpPr txBox="1"/>
          <p:nvPr/>
        </p:nvSpPr>
        <p:spPr>
          <a:xfrm>
            <a:off x="4563029" y="2417987"/>
            <a:ext cx="336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our </a:t>
            </a:r>
            <a:r>
              <a:rPr lang="en-US" sz="2000" dirty="0" err="1">
                <a:solidFill>
                  <a:srgbClr val="FF0000"/>
                </a:solidFill>
              </a:rPr>
              <a:t>games,velocity</a:t>
            </a:r>
            <a:r>
              <a:rPr lang="en-US" sz="2000" dirty="0">
                <a:solidFill>
                  <a:srgbClr val="FF0000"/>
                </a:solidFill>
              </a:rPr>
              <a:t> 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measured in pixels per frame.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C76D11-E97F-3A46-B419-E1034D34C798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6BE85-AD22-A843-B059-9307EDEAB353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A71361-C261-7F45-ACB9-457432E361DB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28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 err="1"/>
              <a:t>is_on_platform</a:t>
            </a:r>
            <a:r>
              <a:rPr lang="en-US" dirty="0"/>
              <a:t>(sprite, platforms)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method returns whether the sprite is on one of the platforms. 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move sprite down say 5 pixels</a:t>
            </a:r>
          </a:p>
          <a:p>
            <a:pPr marL="0" indent="0">
              <a:buNone/>
            </a:pPr>
            <a:r>
              <a:rPr lang="en-US" dirty="0"/>
              <a:t>compute collision list with platforms</a:t>
            </a:r>
          </a:p>
          <a:p>
            <a:pPr marL="0" indent="0">
              <a:buNone/>
            </a:pPr>
            <a:r>
              <a:rPr lang="en-US" dirty="0"/>
              <a:t>restore position by moving up 5 pixels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632" y="1973938"/>
            <a:ext cx="801745" cy="9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 err="1"/>
              <a:t>is_on_platform</a:t>
            </a:r>
            <a:r>
              <a:rPr lang="en-US" dirty="0"/>
              <a:t>(sprite, platforms)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method returns whether the sprite is on one of the platforms. 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move sprite down say 5 pixels</a:t>
            </a:r>
          </a:p>
          <a:p>
            <a:pPr marL="0" indent="0">
              <a:buNone/>
            </a:pPr>
            <a:r>
              <a:rPr lang="en-US" dirty="0"/>
              <a:t>compute collision list with platforms</a:t>
            </a:r>
          </a:p>
          <a:p>
            <a:pPr marL="0" indent="0">
              <a:buNone/>
            </a:pPr>
            <a:r>
              <a:rPr lang="en-US" dirty="0"/>
              <a:t>restore position by moving up 5 pixels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632" y="1818956"/>
            <a:ext cx="801745" cy="9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81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 err="1"/>
              <a:t>is_on_platform</a:t>
            </a:r>
            <a:r>
              <a:rPr lang="en-US" dirty="0"/>
              <a:t>(sprite, platforms)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method returns whether the sprite is on one of the platforms. </a:t>
            </a:r>
          </a:p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move sprite down say 5 pixels</a:t>
            </a:r>
          </a:p>
          <a:p>
            <a:pPr marL="0" indent="0">
              <a:buNone/>
            </a:pPr>
            <a:r>
              <a:rPr lang="en-US" dirty="0"/>
              <a:t>compute collision list with platforms</a:t>
            </a:r>
          </a:p>
          <a:p>
            <a:pPr marL="0" indent="0">
              <a:buNone/>
            </a:pPr>
            <a:r>
              <a:rPr lang="en-US" dirty="0"/>
              <a:t>restore position by moving up 5 pixels</a:t>
            </a:r>
          </a:p>
          <a:p>
            <a:pPr marL="0" indent="0">
              <a:buNone/>
            </a:pPr>
            <a:r>
              <a:rPr lang="en-US" dirty="0"/>
              <a:t>if collision list not empty </a:t>
            </a:r>
          </a:p>
          <a:p>
            <a:pPr marL="0" indent="0">
              <a:buNone/>
            </a:pPr>
            <a:r>
              <a:rPr lang="en-US" dirty="0"/>
              <a:t>    return true</a:t>
            </a:r>
          </a:p>
          <a:p>
            <a:pPr marL="0" indent="0">
              <a:buNone/>
            </a:pPr>
            <a:r>
              <a:rPr lang="en-US" dirty="0"/>
              <a:t>otherwise return false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632" y="1818958"/>
            <a:ext cx="801745" cy="9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/>
              <a:t>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key pressed is A and sprite is on platform: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sprite.change_y</a:t>
            </a:r>
            <a:r>
              <a:rPr lang="en-US" dirty="0"/>
              <a:t> = -JUMP_SPEED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92BE681D-CC80-4542-A389-195D44DAA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77" y="3336747"/>
            <a:ext cx="801745" cy="9019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4995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540"/>
            <a:ext cx="7886700" cy="671774"/>
          </a:xfrm>
        </p:spPr>
        <p:txBody>
          <a:bodyPr/>
          <a:lstStyle/>
          <a:p>
            <a:r>
              <a:rPr lang="en-US" dirty="0"/>
              <a:t>Jumps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key pressed is A and sprite is on platform: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sprite.change_y</a:t>
            </a:r>
            <a:r>
              <a:rPr lang="en-US" dirty="0"/>
              <a:t> </a:t>
            </a:r>
            <a:r>
              <a:rPr lang="en-US"/>
              <a:t>= -JUMP</a:t>
            </a:r>
            <a:r>
              <a:rPr lang="en-US" dirty="0"/>
              <a:t>_SPEED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A68B1-DA2F-A04F-A6DF-57F0A53E08B1}"/>
              </a:ext>
            </a:extLst>
          </p:cNvPr>
          <p:cNvGrpSpPr/>
          <p:nvPr/>
        </p:nvGrpSpPr>
        <p:grpSpPr>
          <a:xfrm>
            <a:off x="1199813" y="4238710"/>
            <a:ext cx="6446044" cy="813816"/>
            <a:chOff x="1425844" y="4516112"/>
            <a:chExt cx="6446044" cy="8133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1D1CBFB-CC7F-2C4F-A216-9B0FAA38B39D}"/>
                </a:ext>
              </a:extLst>
            </p:cNvPr>
            <p:cNvGrpSpPr/>
            <p:nvPr/>
          </p:nvGrpSpPr>
          <p:grpSpPr>
            <a:xfrm>
              <a:off x="1425844" y="4516405"/>
              <a:ext cx="3223022" cy="813093"/>
              <a:chOff x="1425844" y="4516405"/>
              <a:chExt cx="3223022" cy="813093"/>
            </a:xfrm>
          </p:grpSpPr>
          <p:pic>
            <p:nvPicPr>
              <p:cNvPr id="5" name="Picture 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25BE9A1E-5F1A-5746-A55E-A16CF7E68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D0925021-DE8C-0248-955B-2A4A26534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8" name="Picture 7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9A6988F5-5A72-FC48-A889-324E7D323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FD6ED761-01B7-3546-A0BE-4E8EBA244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046CB09-0289-2D4B-BE0B-4B67F21A11E0}"/>
                </a:ext>
              </a:extLst>
            </p:cNvPr>
            <p:cNvGrpSpPr/>
            <p:nvPr/>
          </p:nvGrpSpPr>
          <p:grpSpPr>
            <a:xfrm>
              <a:off x="4648866" y="4516112"/>
              <a:ext cx="3223022" cy="813093"/>
              <a:chOff x="1425844" y="4516405"/>
              <a:chExt cx="3223022" cy="813093"/>
            </a:xfrm>
          </p:grpSpPr>
          <p:pic>
            <p:nvPicPr>
              <p:cNvPr id="12" name="Picture 11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77A8628-2B32-9C41-96A1-43F8AE79C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258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3" name="Picture 12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8DFBC56A-69E0-4F4F-A7EB-3045199453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8644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1C7BA053-F144-E544-9A16-CBBDA3D54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23266" y="4516405"/>
                <a:ext cx="812800" cy="812800"/>
              </a:xfrm>
              <a:prstGeom prst="rect">
                <a:avLst/>
              </a:prstGeom>
            </p:spPr>
          </p:pic>
          <p:pic>
            <p:nvPicPr>
              <p:cNvPr id="15" name="Picture 14" descr="A picture containing outdoor, building, green, man&#10;&#10;Description automatically generated">
                <a:extLst>
                  <a:ext uri="{FF2B5EF4-FFF2-40B4-BE49-F238E27FC236}">
                    <a16:creationId xmlns:a16="http://schemas.microsoft.com/office/drawing/2014/main" id="{C5B4AF82-4B14-974F-B80E-3848C6ECF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36066" y="4516698"/>
                <a:ext cx="812800" cy="8128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CC9C1A-9864-4646-93E7-588FEDBB729C}"/>
              </a:ext>
            </a:extLst>
          </p:cNvPr>
          <p:cNvGrpSpPr/>
          <p:nvPr/>
        </p:nvGrpSpPr>
        <p:grpSpPr>
          <a:xfrm>
            <a:off x="5027038" y="2721562"/>
            <a:ext cx="2042794" cy="514206"/>
            <a:chOff x="4130632" y="2857500"/>
            <a:chExt cx="2042794" cy="514206"/>
          </a:xfrm>
        </p:grpSpPr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19549F76-EE7F-864B-9CD8-347DC079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0632" y="2857500"/>
              <a:ext cx="513565" cy="513565"/>
            </a:xfrm>
            <a:prstGeom prst="rect">
              <a:avLst/>
            </a:prstGeom>
          </p:spPr>
        </p:pic>
        <p:pic>
          <p:nvPicPr>
            <p:cNvPr id="21" name="Picture 20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40B01C09-9529-F348-92F8-9DCD75F4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24" y="2857500"/>
              <a:ext cx="513565" cy="513565"/>
            </a:xfrm>
            <a:prstGeom prst="rect">
              <a:avLst/>
            </a:prstGeom>
          </p:spPr>
        </p:pic>
        <p:pic>
          <p:nvPicPr>
            <p:cNvPr id="22" name="Picture 2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7E4CB1C-13BF-EC4B-96B5-AEA00DF10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189" y="2858141"/>
              <a:ext cx="513565" cy="513565"/>
            </a:xfrm>
            <a:prstGeom prst="rect">
              <a:avLst/>
            </a:prstGeom>
          </p:spPr>
        </p:pic>
        <p:pic>
          <p:nvPicPr>
            <p:cNvPr id="23" name="Picture 22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35B61BB-A0BA-1640-BD8A-8051F4360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9861" y="2857500"/>
              <a:ext cx="513565" cy="513565"/>
            </a:xfrm>
            <a:prstGeom prst="rect">
              <a:avLst/>
            </a:prstGeom>
          </p:spPr>
        </p:pic>
      </p:grpSp>
      <p:pic>
        <p:nvPicPr>
          <p:cNvPr id="24" name="Picture 23" descr="A picture containing toy&#10;&#10;Description automatically generated">
            <a:extLst>
              <a:ext uri="{FF2B5EF4-FFF2-40B4-BE49-F238E27FC236}">
                <a16:creationId xmlns:a16="http://schemas.microsoft.com/office/drawing/2014/main" id="{E76E343D-5210-E94F-AA67-121E7E73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168" y="2748540"/>
            <a:ext cx="812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7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Position and Velocity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b="1" dirty="0"/>
              <a:t>			New Position = Old Position + Velocity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431" y="4090392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1E6A61-A8A8-C044-9AAB-C5F829FEF0C5}"/>
              </a:ext>
            </a:extLst>
          </p:cNvPr>
          <p:cNvSpPr txBox="1"/>
          <p:nvPr/>
        </p:nvSpPr>
        <p:spPr>
          <a:xfrm>
            <a:off x="2503231" y="4098790"/>
            <a:ext cx="9561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(8, 12)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BB6AF1-E4DF-0946-BAC5-ADDDBF9FF3F4}"/>
              </a:ext>
            </a:extLst>
          </p:cNvPr>
          <p:cNvCxnSpPr>
            <a:cxnSpLocks/>
          </p:cNvCxnSpPr>
          <p:nvPr/>
        </p:nvCxnSpPr>
        <p:spPr>
          <a:xfrm flipV="1">
            <a:off x="2649460" y="3597432"/>
            <a:ext cx="830475" cy="33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EDD2C3-89E2-514C-B2BD-C48091F24321}"/>
              </a:ext>
            </a:extLst>
          </p:cNvPr>
          <p:cNvSpPr txBox="1"/>
          <p:nvPr/>
        </p:nvSpPr>
        <p:spPr>
          <a:xfrm>
            <a:off x="2869501" y="3125873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3 pixels per frame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8C391-8021-EB4B-B241-3F4C9F648A46}"/>
              </a:ext>
            </a:extLst>
          </p:cNvPr>
          <p:cNvCxnSpPr>
            <a:cxnSpLocks/>
          </p:cNvCxnSpPr>
          <p:nvPr/>
        </p:nvCxnSpPr>
        <p:spPr>
          <a:xfrm>
            <a:off x="2550129" y="3716325"/>
            <a:ext cx="0" cy="999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186AD-0542-7345-AB93-BC9A41739683}"/>
              </a:ext>
            </a:extLst>
          </p:cNvPr>
          <p:cNvSpPr txBox="1"/>
          <p:nvPr/>
        </p:nvSpPr>
        <p:spPr>
          <a:xfrm>
            <a:off x="1351047" y="3940666"/>
            <a:ext cx="1101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4 pixels</a:t>
            </a:r>
          </a:p>
          <a:p>
            <a:r>
              <a:rPr lang="en-US" sz="1800" dirty="0">
                <a:solidFill>
                  <a:srgbClr val="0070C0"/>
                </a:solidFill>
              </a:rPr>
              <a:t>per frame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FDBCC4-D93F-B441-91D0-2435244490E9}"/>
              </a:ext>
            </a:extLst>
          </p:cNvPr>
          <p:cNvSpPr/>
          <p:nvPr/>
        </p:nvSpPr>
        <p:spPr>
          <a:xfrm>
            <a:off x="2469932" y="350849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D05769-3BFC-6047-B524-8B8A71DB07A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81306" y="4514288"/>
            <a:ext cx="460928" cy="119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99D235-6601-5946-9E61-91F4FBCE4D93}"/>
              </a:ext>
            </a:extLst>
          </p:cNvPr>
          <p:cNvSpPr txBox="1"/>
          <p:nvPr/>
        </p:nvSpPr>
        <p:spPr>
          <a:xfrm>
            <a:off x="4563029" y="2417987"/>
            <a:ext cx="336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our games, velocity 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measured in pixels per frame.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088A06-FF33-F147-AEEF-8DBAB8FFF16D}"/>
              </a:ext>
            </a:extLst>
          </p:cNvPr>
          <p:cNvSpPr txBox="1"/>
          <p:nvPr/>
        </p:nvSpPr>
        <p:spPr>
          <a:xfrm>
            <a:off x="4572000" y="3797647"/>
            <a:ext cx="3629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+ </a:t>
            </a:r>
            <a:r>
              <a:rPr lang="en-US" sz="2000" dirty="0" err="1">
                <a:solidFill>
                  <a:srgbClr val="FF0000"/>
                </a:solidFill>
              </a:rPr>
              <a:t>change_x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+ </a:t>
            </a:r>
            <a:r>
              <a:rPr lang="en-US" sz="2000" dirty="0" err="1">
                <a:solidFill>
                  <a:srgbClr val="FF0000"/>
                </a:solidFill>
              </a:rPr>
              <a:t>change_y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21287B-46B6-E74E-AD77-4A0706282BFA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95874B-69C8-D441-B8D9-54C5B8E6685A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1AB788-86CF-2E48-8D21-8928DA2C66A0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Velocity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4"/>
            <a:ext cx="8420511" cy="46233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velocity of an object is the rate of change of its position.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Position = Old Position + Velocity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center_x</a:t>
            </a:r>
            <a:r>
              <a:rPr lang="en-US" sz="2000" dirty="0"/>
              <a:t> = </a:t>
            </a:r>
            <a:r>
              <a:rPr lang="en-US" sz="2000" dirty="0" err="1"/>
              <a:t>center_x</a:t>
            </a:r>
            <a:r>
              <a:rPr lang="en-US" sz="2000" dirty="0"/>
              <a:t> + </a:t>
            </a:r>
            <a:r>
              <a:rPr lang="en-US" sz="2000" dirty="0" err="1"/>
              <a:t>change_x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 err="1"/>
              <a:t>center_y</a:t>
            </a:r>
            <a:r>
              <a:rPr lang="en-US" sz="2000" dirty="0"/>
              <a:t> = </a:t>
            </a:r>
            <a:r>
              <a:rPr lang="en-US" sz="2000" dirty="0" err="1"/>
              <a:t>center_y</a:t>
            </a:r>
            <a:r>
              <a:rPr lang="en-US" sz="2000" dirty="0"/>
              <a:t> + </a:t>
            </a:r>
            <a:r>
              <a:rPr lang="en-US" sz="2000" dirty="0" err="1"/>
              <a:t>change_y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387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Acceleration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4"/>
            <a:ext cx="8420511" cy="462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acceleration of an object is the rate of change of its velocity.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Velocity = Old Velocity + Acceleration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change_x</a:t>
            </a:r>
            <a:r>
              <a:rPr lang="en-US" sz="2000" dirty="0"/>
              <a:t> = </a:t>
            </a:r>
            <a:r>
              <a:rPr lang="en-US" sz="2000" dirty="0" err="1"/>
              <a:t>change_x</a:t>
            </a:r>
            <a:r>
              <a:rPr lang="en-US" sz="2000" dirty="0"/>
              <a:t> + </a:t>
            </a:r>
            <a:r>
              <a:rPr lang="en-US" sz="2000" dirty="0" err="1"/>
              <a:t>acceleration_x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change_y</a:t>
            </a:r>
            <a:r>
              <a:rPr lang="en-US" sz="2000" dirty="0"/>
              <a:t> = </a:t>
            </a:r>
            <a:r>
              <a:rPr lang="en-US" sz="2000" dirty="0" err="1"/>
              <a:t>change_y</a:t>
            </a:r>
            <a:r>
              <a:rPr lang="en-US" sz="2000" dirty="0"/>
              <a:t> + </a:t>
            </a:r>
            <a:r>
              <a:rPr lang="en-US" sz="2000" dirty="0" err="1"/>
              <a:t>acceleration_y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us, we will only have acceleration in the y-direction in the form of gravity.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change_y</a:t>
            </a:r>
            <a:r>
              <a:rPr lang="en-US" sz="2000" dirty="0"/>
              <a:t> += gravity</a:t>
            </a:r>
          </a:p>
        </p:txBody>
      </p:sp>
    </p:spTree>
    <p:extLst>
      <p:ext uri="{BB962C8B-B14F-4D97-AF65-F5344CB8AC3E}">
        <p14:creationId xmlns:p14="http://schemas.microsoft.com/office/powerpoint/2010/main" val="155667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4"/>
            <a:ext cx="8420511" cy="46233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Thus, we just have three very simple formulas: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change_y</a:t>
            </a:r>
            <a:r>
              <a:rPr lang="en-US" sz="2000" dirty="0"/>
              <a:t> += gravity</a:t>
            </a:r>
          </a:p>
          <a:p>
            <a:pPr marL="0" indent="0">
              <a:buNone/>
            </a:pPr>
            <a:r>
              <a:rPr lang="en-US" sz="2000" dirty="0" err="1"/>
              <a:t>center_y</a:t>
            </a:r>
            <a:r>
              <a:rPr lang="en-US" sz="2000" dirty="0"/>
              <a:t> += </a:t>
            </a:r>
            <a:r>
              <a:rPr lang="en-US" sz="2000" dirty="0" err="1"/>
              <a:t>change_y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center_x</a:t>
            </a:r>
            <a:r>
              <a:rPr lang="en-US" sz="2000" dirty="0"/>
              <a:t> += </a:t>
            </a:r>
            <a:r>
              <a:rPr lang="en-US" sz="2000" dirty="0" err="1"/>
              <a:t>change_x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492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Position and Velocity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43604-112F-9748-AB35-510FC12B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35" y="2199189"/>
            <a:ext cx="801745" cy="901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1080892"/>
            <a:ext cx="6964534" cy="40405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8A602F-722F-5447-B67B-B66E027822D4}"/>
              </a:ext>
            </a:extLst>
          </p:cNvPr>
          <p:cNvCxnSpPr>
            <a:cxnSpLocks/>
          </p:cNvCxnSpPr>
          <p:nvPr/>
        </p:nvCxnSpPr>
        <p:spPr>
          <a:xfrm flipV="1">
            <a:off x="3429036" y="1513054"/>
            <a:ext cx="1543656" cy="1231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8CE118-F668-7F43-827F-DFAE3C9C3058}"/>
              </a:ext>
            </a:extLst>
          </p:cNvPr>
          <p:cNvCxnSpPr>
            <a:cxnSpLocks/>
          </p:cNvCxnSpPr>
          <p:nvPr/>
        </p:nvCxnSpPr>
        <p:spPr>
          <a:xfrm>
            <a:off x="3453976" y="2744220"/>
            <a:ext cx="15187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EBA99-5660-5D40-9363-2855513FCF24}"/>
              </a:ext>
            </a:extLst>
          </p:cNvPr>
          <p:cNvCxnSpPr>
            <a:cxnSpLocks/>
          </p:cNvCxnSpPr>
          <p:nvPr/>
        </p:nvCxnSpPr>
        <p:spPr>
          <a:xfrm flipV="1">
            <a:off x="4972692" y="1592494"/>
            <a:ext cx="0" cy="1151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30C7F-35B8-8D47-856F-11B6472C7F1B}"/>
              </a:ext>
            </a:extLst>
          </p:cNvPr>
          <p:cNvSpPr txBox="1"/>
          <p:nvPr/>
        </p:nvSpPr>
        <p:spPr>
          <a:xfrm>
            <a:off x="5049726" y="201452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change_y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ACF533-9257-9F43-9ABD-2A376F5F9DAB}"/>
              </a:ext>
            </a:extLst>
          </p:cNvPr>
          <p:cNvSpPr txBox="1"/>
          <p:nvPr/>
        </p:nvSpPr>
        <p:spPr>
          <a:xfrm>
            <a:off x="3834143" y="28070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70C0"/>
                </a:solidFill>
              </a:rPr>
              <a:t>change_x</a:t>
            </a:r>
            <a:endParaRPr lang="en-US" sz="1800" dirty="0">
              <a:solidFill>
                <a:srgbClr val="0070C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C25E5-48FB-F141-A58C-E78B5C2F6F86}"/>
              </a:ext>
            </a:extLst>
          </p:cNvPr>
          <p:cNvCxnSpPr>
            <a:cxnSpLocks/>
          </p:cNvCxnSpPr>
          <p:nvPr/>
        </p:nvCxnSpPr>
        <p:spPr>
          <a:xfrm flipH="1">
            <a:off x="3453976" y="2744220"/>
            <a:ext cx="1" cy="10430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038D30-9D18-2D41-9810-35DA429E9AED}"/>
              </a:ext>
            </a:extLst>
          </p:cNvPr>
          <p:cNvSpPr txBox="1"/>
          <p:nvPr/>
        </p:nvSpPr>
        <p:spPr>
          <a:xfrm>
            <a:off x="3057136" y="3747280"/>
            <a:ext cx="7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gravity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E5AE22-486D-7D4A-BD36-BA6031C887E5}"/>
              </a:ext>
            </a:extLst>
          </p:cNvPr>
          <p:cNvSpPr txBox="1"/>
          <p:nvPr/>
        </p:nvSpPr>
        <p:spPr>
          <a:xfrm>
            <a:off x="3979551" y="3412548"/>
            <a:ext cx="4292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Since positive vertical velocity points down,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gravity is positive.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Gravity only affects vertical component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of velocity.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04A31C-7BB5-004C-AEED-2902B8386C13}"/>
              </a:ext>
            </a:extLst>
          </p:cNvPr>
          <p:cNvSpPr txBox="1"/>
          <p:nvPr/>
        </p:nvSpPr>
        <p:spPr>
          <a:xfrm>
            <a:off x="-71465" y="87314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520A27-5043-9047-AB55-14DE0DBDC34F}"/>
              </a:ext>
            </a:extLst>
          </p:cNvPr>
          <p:cNvSpPr txBox="1"/>
          <p:nvPr/>
        </p:nvSpPr>
        <p:spPr>
          <a:xfrm>
            <a:off x="772499" y="191968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3B753B-E015-F841-B87F-BB79DB6617C2}"/>
              </a:ext>
            </a:extLst>
          </p:cNvPr>
          <p:cNvCxnSpPr>
            <a:cxnSpLocks/>
          </p:cNvCxnSpPr>
          <p:nvPr/>
        </p:nvCxnSpPr>
        <p:spPr>
          <a:xfrm>
            <a:off x="953967" y="249389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1584</Words>
  <Application>Microsoft Macintosh PowerPoint</Application>
  <PresentationFormat>On-screen Show (16:10)</PresentationFormat>
  <Paragraphs>326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Gill Sans MT</vt:lpstr>
      <vt:lpstr>Office Theme</vt:lpstr>
      <vt:lpstr>How to Write a Platformer Game in Java</vt:lpstr>
      <vt:lpstr>Some Basic Physics</vt:lpstr>
      <vt:lpstr>Frame 1</vt:lpstr>
      <vt:lpstr>Frame 2</vt:lpstr>
      <vt:lpstr>Position and Velocity</vt:lpstr>
      <vt:lpstr>Velocity</vt:lpstr>
      <vt:lpstr>Acceleration</vt:lpstr>
      <vt:lpstr>Putting it Together</vt:lpstr>
      <vt:lpstr>Position and Velocity</vt:lpstr>
      <vt:lpstr>Frame 1</vt:lpstr>
      <vt:lpstr>Frame 1</vt:lpstr>
      <vt:lpstr>Frame 2</vt:lpstr>
      <vt:lpstr>Frame 2</vt:lpstr>
      <vt:lpstr>Frame 3</vt:lpstr>
      <vt:lpstr>Frame 3</vt:lpstr>
      <vt:lpstr>Frame 4</vt:lpstr>
      <vt:lpstr>Frame 4</vt:lpstr>
      <vt:lpstr>Frame 5</vt:lpstr>
      <vt:lpstr>Frame 5</vt:lpstr>
      <vt:lpstr>Frame 6</vt:lpstr>
      <vt:lpstr>Frame 6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Resolving Platform Collisions</vt:lpstr>
      <vt:lpstr>Player Jumps</vt:lpstr>
      <vt:lpstr>Player Jumps</vt:lpstr>
      <vt:lpstr>Player Jumps</vt:lpstr>
      <vt:lpstr>is_on_platform(sprite, platforms)</vt:lpstr>
      <vt:lpstr>is_on_platform(sprite, platforms)</vt:lpstr>
      <vt:lpstr>is_on_platform(sprite, platforms)</vt:lpstr>
      <vt:lpstr>is_on_platform(sprite, platforms)</vt:lpstr>
      <vt:lpstr>Jumps</vt:lpstr>
      <vt:lpstr>Jumps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2020-03-29T00:25:37Z</dcterms:created>
  <dcterms:modified xsi:type="dcterms:W3CDTF">2023-03-14T11:29:29Z</dcterms:modified>
</cp:coreProperties>
</file>