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7"/>
  </p:notesMasterIdLst>
  <p:sldIdLst>
    <p:sldId id="256" r:id="rId2"/>
    <p:sldId id="321" r:id="rId3"/>
    <p:sldId id="320" r:id="rId4"/>
    <p:sldId id="324" r:id="rId5"/>
    <p:sldId id="323" r:id="rId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02E3F-7546-E347-858C-159161F993E8}" v="1482" dt="2023-03-03T00:14:10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Nguyen" userId="f59fb8f3-a021-417a-8bc1-65c8d471c621" providerId="ADAL" clId="{C4C02E3F-7546-E347-858C-159161F993E8}"/>
    <pc:docChg chg="custSel addSld delSld modSld">
      <pc:chgData name="Long Nguyen" userId="f59fb8f3-a021-417a-8bc1-65c8d471c621" providerId="ADAL" clId="{C4C02E3F-7546-E347-858C-159161F993E8}" dt="2023-03-03T00:18:24.220" v="2073" actId="27636"/>
      <pc:docMkLst>
        <pc:docMk/>
      </pc:docMkLst>
      <pc:sldChg chg="modSp mod">
        <pc:chgData name="Long Nguyen" userId="f59fb8f3-a021-417a-8bc1-65c8d471c621" providerId="ADAL" clId="{C4C02E3F-7546-E347-858C-159161F993E8}" dt="2023-03-03T00:18:24.220" v="2073" actId="27636"/>
        <pc:sldMkLst>
          <pc:docMk/>
          <pc:sldMk cId="4247104139" sldId="256"/>
        </pc:sldMkLst>
        <pc:spChg chg="mod">
          <ac:chgData name="Long Nguyen" userId="f59fb8f3-a021-417a-8bc1-65c8d471c621" providerId="ADAL" clId="{C4C02E3F-7546-E347-858C-159161F993E8}" dt="2023-03-03T00:18:24.220" v="2073" actId="27636"/>
          <ac:spMkLst>
            <pc:docMk/>
            <pc:sldMk cId="4247104139" sldId="256"/>
            <ac:spMk id="2" creationId="{6117A749-B1BA-E24B-8FB0-0604EF651FB3}"/>
          </ac:spMkLst>
        </pc:spChg>
      </pc:sldChg>
      <pc:sldChg chg="modSp del mod">
        <pc:chgData name="Long Nguyen" userId="f59fb8f3-a021-417a-8bc1-65c8d471c621" providerId="ADAL" clId="{C4C02E3F-7546-E347-858C-159161F993E8}" dt="2023-03-02T22:24:17.429" v="817" actId="2696"/>
        <pc:sldMkLst>
          <pc:docMk/>
          <pc:sldMk cId="239638542" sldId="320"/>
        </pc:sldMkLst>
        <pc:spChg chg="mod">
          <ac:chgData name="Long Nguyen" userId="f59fb8f3-a021-417a-8bc1-65c8d471c621" providerId="ADAL" clId="{C4C02E3F-7546-E347-858C-159161F993E8}" dt="2023-03-02T22:10:42.687" v="40" actId="20577"/>
          <ac:spMkLst>
            <pc:docMk/>
            <pc:sldMk cId="239638542" sldId="320"/>
            <ac:spMk id="2" creationId="{EDE419EF-0E46-9E4D-8C75-4293CAE61F27}"/>
          </ac:spMkLst>
        </pc:spChg>
        <pc:spChg chg="mod">
          <ac:chgData name="Long Nguyen" userId="f59fb8f3-a021-417a-8bc1-65c8d471c621" providerId="ADAL" clId="{C4C02E3F-7546-E347-858C-159161F993E8}" dt="2023-03-02T22:10:33.020" v="2" actId="20577"/>
          <ac:spMkLst>
            <pc:docMk/>
            <pc:sldMk cId="239638542" sldId="320"/>
            <ac:spMk id="4" creationId="{864D3036-8B0F-5C44-90AB-7558ABA4CDEC}"/>
          </ac:spMkLst>
        </pc:spChg>
      </pc:sldChg>
      <pc:sldChg chg="modSp add mod modAnim">
        <pc:chgData name="Long Nguyen" userId="f59fb8f3-a021-417a-8bc1-65c8d471c621" providerId="ADAL" clId="{C4C02E3F-7546-E347-858C-159161F993E8}" dt="2023-03-03T00:02:05.361" v="1770"/>
        <pc:sldMkLst>
          <pc:docMk/>
          <pc:sldMk cId="1801278222" sldId="320"/>
        </pc:sldMkLst>
        <pc:spChg chg="mod">
          <ac:chgData name="Long Nguyen" userId="f59fb8f3-a021-417a-8bc1-65c8d471c621" providerId="ADAL" clId="{C4C02E3F-7546-E347-858C-159161F993E8}" dt="2023-03-02T22:27:02.660" v="898" actId="1076"/>
          <ac:spMkLst>
            <pc:docMk/>
            <pc:sldMk cId="1801278222" sldId="320"/>
            <ac:spMk id="2" creationId="{EDE419EF-0E46-9E4D-8C75-4293CAE61F27}"/>
          </ac:spMkLst>
        </pc:spChg>
        <pc:spChg chg="mod">
          <ac:chgData name="Long Nguyen" userId="f59fb8f3-a021-417a-8bc1-65c8d471c621" providerId="ADAL" clId="{C4C02E3F-7546-E347-858C-159161F993E8}" dt="2023-03-02T22:28:44.819" v="974" actId="20577"/>
          <ac:spMkLst>
            <pc:docMk/>
            <pc:sldMk cId="1801278222" sldId="320"/>
            <ac:spMk id="4" creationId="{864D3036-8B0F-5C44-90AB-7558ABA4CDEC}"/>
          </ac:spMkLst>
        </pc:spChg>
      </pc:sldChg>
      <pc:sldChg chg="addSp delSp modSp mod modAnim">
        <pc:chgData name="Long Nguyen" userId="f59fb8f3-a021-417a-8bc1-65c8d471c621" providerId="ADAL" clId="{C4C02E3F-7546-E347-858C-159161F993E8}" dt="2023-03-03T00:01:38.692" v="1764"/>
        <pc:sldMkLst>
          <pc:docMk/>
          <pc:sldMk cId="3141678319" sldId="321"/>
        </pc:sldMkLst>
        <pc:spChg chg="del mod">
          <ac:chgData name="Long Nguyen" userId="f59fb8f3-a021-417a-8bc1-65c8d471c621" providerId="ADAL" clId="{C4C02E3F-7546-E347-858C-159161F993E8}" dt="2023-03-02T22:28:59.779" v="987" actId="478"/>
          <ac:spMkLst>
            <pc:docMk/>
            <pc:sldMk cId="3141678319" sldId="321"/>
            <ac:spMk id="2" creationId="{EDE419EF-0E46-9E4D-8C75-4293CAE61F27}"/>
          </ac:spMkLst>
        </pc:spChg>
        <pc:spChg chg="mod">
          <ac:chgData name="Long Nguyen" userId="f59fb8f3-a021-417a-8bc1-65c8d471c621" providerId="ADAL" clId="{C4C02E3F-7546-E347-858C-159161F993E8}" dt="2023-03-03T00:00:31.558" v="1758" actId="20577"/>
          <ac:spMkLst>
            <pc:docMk/>
            <pc:sldMk cId="3141678319" sldId="321"/>
            <ac:spMk id="4" creationId="{864D3036-8B0F-5C44-90AB-7558ABA4CDEC}"/>
          </ac:spMkLst>
        </pc:spChg>
        <pc:spChg chg="add mod">
          <ac:chgData name="Long Nguyen" userId="f59fb8f3-a021-417a-8bc1-65c8d471c621" providerId="ADAL" clId="{C4C02E3F-7546-E347-858C-159161F993E8}" dt="2023-03-02T22:28:59.779" v="987" actId="478"/>
          <ac:spMkLst>
            <pc:docMk/>
            <pc:sldMk cId="3141678319" sldId="321"/>
            <ac:spMk id="5" creationId="{95D2EC53-9098-D915-EF83-5D2E8D55D682}"/>
          </ac:spMkLst>
        </pc:spChg>
      </pc:sldChg>
      <pc:sldChg chg="del">
        <pc:chgData name="Long Nguyen" userId="f59fb8f3-a021-417a-8bc1-65c8d471c621" providerId="ADAL" clId="{C4C02E3F-7546-E347-858C-159161F993E8}" dt="2023-03-03T00:03:13.508" v="1857" actId="2696"/>
        <pc:sldMkLst>
          <pc:docMk/>
          <pc:sldMk cId="2235787597" sldId="322"/>
        </pc:sldMkLst>
      </pc:sldChg>
      <pc:sldChg chg="modSp add mod modAnim">
        <pc:chgData name="Long Nguyen" userId="f59fb8f3-a021-417a-8bc1-65c8d471c621" providerId="ADAL" clId="{C4C02E3F-7546-E347-858C-159161F993E8}" dt="2023-03-03T00:03:00.834" v="1856" actId="20577"/>
        <pc:sldMkLst>
          <pc:docMk/>
          <pc:sldMk cId="927596680" sldId="323"/>
        </pc:sldMkLst>
        <pc:spChg chg="mod">
          <ac:chgData name="Long Nguyen" userId="f59fb8f3-a021-417a-8bc1-65c8d471c621" providerId="ADAL" clId="{C4C02E3F-7546-E347-858C-159161F993E8}" dt="2023-03-02T22:28:52.585" v="986" actId="20577"/>
          <ac:spMkLst>
            <pc:docMk/>
            <pc:sldMk cId="927596680" sldId="323"/>
            <ac:spMk id="2" creationId="{EDE419EF-0E46-9E4D-8C75-4293CAE61F27}"/>
          </ac:spMkLst>
        </pc:spChg>
        <pc:spChg chg="mod">
          <ac:chgData name="Long Nguyen" userId="f59fb8f3-a021-417a-8bc1-65c8d471c621" providerId="ADAL" clId="{C4C02E3F-7546-E347-858C-159161F993E8}" dt="2023-03-03T00:03:00.834" v="1856" actId="20577"/>
          <ac:spMkLst>
            <pc:docMk/>
            <pc:sldMk cId="927596680" sldId="323"/>
            <ac:spMk id="4" creationId="{864D3036-8B0F-5C44-90AB-7558ABA4CDEC}"/>
          </ac:spMkLst>
        </pc:spChg>
      </pc:sldChg>
      <pc:sldChg chg="modSp del mod">
        <pc:chgData name="Long Nguyen" userId="f59fb8f3-a021-417a-8bc1-65c8d471c621" providerId="ADAL" clId="{C4C02E3F-7546-E347-858C-159161F993E8}" dt="2023-03-02T22:27:37.559" v="911" actId="2696"/>
        <pc:sldMkLst>
          <pc:docMk/>
          <pc:sldMk cId="959476455" sldId="323"/>
        </pc:sldMkLst>
        <pc:spChg chg="mod">
          <ac:chgData name="Long Nguyen" userId="f59fb8f3-a021-417a-8bc1-65c8d471c621" providerId="ADAL" clId="{C4C02E3F-7546-E347-858C-159161F993E8}" dt="2023-03-02T22:26:39.696" v="895" actId="21"/>
          <ac:spMkLst>
            <pc:docMk/>
            <pc:sldMk cId="959476455" sldId="323"/>
            <ac:spMk id="4" creationId="{864D3036-8B0F-5C44-90AB-7558ABA4CDEC}"/>
          </ac:spMkLst>
        </pc:spChg>
      </pc:sldChg>
      <pc:sldChg chg="addSp delSp modSp add mod modAnim">
        <pc:chgData name="Long Nguyen" userId="f59fb8f3-a021-417a-8bc1-65c8d471c621" providerId="ADAL" clId="{C4C02E3F-7546-E347-858C-159161F993E8}" dt="2023-03-03T00:02:19.158" v="1774"/>
        <pc:sldMkLst>
          <pc:docMk/>
          <pc:sldMk cId="3199744833" sldId="324"/>
        </pc:sldMkLst>
        <pc:spChg chg="add del mod">
          <ac:chgData name="Long Nguyen" userId="f59fb8f3-a021-417a-8bc1-65c8d471c621" providerId="ADAL" clId="{C4C02E3F-7546-E347-858C-159161F993E8}" dt="2023-03-02T22:29:20.872" v="994" actId="478"/>
          <ac:spMkLst>
            <pc:docMk/>
            <pc:sldMk cId="3199744833" sldId="324"/>
            <ac:spMk id="3" creationId="{D785818E-2E5E-609D-8A0A-3A7D5CC726A3}"/>
          </ac:spMkLst>
        </pc:spChg>
        <pc:spChg chg="mod">
          <ac:chgData name="Long Nguyen" userId="f59fb8f3-a021-417a-8bc1-65c8d471c621" providerId="ADAL" clId="{C4C02E3F-7546-E347-858C-159161F993E8}" dt="2023-03-02T22:33:02.481" v="1426" actId="20577"/>
          <ac:spMkLst>
            <pc:docMk/>
            <pc:sldMk cId="3199744833" sldId="324"/>
            <ac:spMk id="4" creationId="{864D3036-8B0F-5C44-90AB-7558ABA4CDEC}"/>
          </ac:spMkLst>
        </pc:spChg>
        <pc:spChg chg="del mod">
          <ac:chgData name="Long Nguyen" userId="f59fb8f3-a021-417a-8bc1-65c8d471c621" providerId="ADAL" clId="{C4C02E3F-7546-E347-858C-159161F993E8}" dt="2023-03-02T22:29:17.418" v="993" actId="478"/>
          <ac:spMkLst>
            <pc:docMk/>
            <pc:sldMk cId="3199744833" sldId="324"/>
            <ac:spMk id="5" creationId="{95D2EC53-9098-D915-EF83-5D2E8D55D682}"/>
          </ac:spMkLst>
        </pc:spChg>
      </pc:sldChg>
      <pc:sldChg chg="add del">
        <pc:chgData name="Long Nguyen" userId="f59fb8f3-a021-417a-8bc1-65c8d471c621" providerId="ADAL" clId="{C4C02E3F-7546-E347-858C-159161F993E8}" dt="2023-03-02T22:26:11.138" v="893" actId="2696"/>
        <pc:sldMkLst>
          <pc:docMk/>
          <pc:sldMk cId="4046433983" sldId="324"/>
        </pc:sldMkLst>
      </pc:sldChg>
      <pc:sldChg chg="modSp add del mod modAnim">
        <pc:chgData name="Long Nguyen" userId="f59fb8f3-a021-417a-8bc1-65c8d471c621" providerId="ADAL" clId="{C4C02E3F-7546-E347-858C-159161F993E8}" dt="2023-03-03T00:14:25.948" v="2020" actId="2696"/>
        <pc:sldMkLst>
          <pc:docMk/>
          <pc:sldMk cId="2234031928" sldId="325"/>
        </pc:sldMkLst>
        <pc:spChg chg="mod">
          <ac:chgData name="Long Nguyen" userId="f59fb8f3-a021-417a-8bc1-65c8d471c621" providerId="ADAL" clId="{C4C02E3F-7546-E347-858C-159161F993E8}" dt="2023-03-03T00:10:42.041" v="1859" actId="20577"/>
          <ac:spMkLst>
            <pc:docMk/>
            <pc:sldMk cId="2234031928" sldId="325"/>
            <ac:spMk id="2" creationId="{EDE419EF-0E46-9E4D-8C75-4293CAE61F27}"/>
          </ac:spMkLst>
        </pc:spChg>
        <pc:spChg chg="mod">
          <ac:chgData name="Long Nguyen" userId="f59fb8f3-a021-417a-8bc1-65c8d471c621" providerId="ADAL" clId="{C4C02E3F-7546-E347-858C-159161F993E8}" dt="2023-03-03T00:14:10.427" v="2019" actId="20577"/>
          <ac:spMkLst>
            <pc:docMk/>
            <pc:sldMk cId="2234031928" sldId="325"/>
            <ac:spMk id="4" creationId="{864D3036-8B0F-5C44-90AB-7558ABA4CDE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7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AP Computer Science A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AP Computer Science Principles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4A6C2B-B4F4-A846-8107-8D9C91E1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 Computer Science Principles</a:t>
            </a:r>
          </a:p>
          <a:p>
            <a:r>
              <a:rPr lang="en-US" dirty="0"/>
              <a:t>accessible for students from all backgrounds </a:t>
            </a:r>
          </a:p>
          <a:p>
            <a:r>
              <a:rPr lang="en-US" dirty="0"/>
              <a:t>Uses Python as programming language. Python is friendly and easy to learn. Python is very popular, particularly in machine learning, artificial intelligence. </a:t>
            </a:r>
          </a:p>
          <a:p>
            <a:r>
              <a:rPr lang="en-US" dirty="0"/>
              <a:t>covers programming(60%) and other CS topics including: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cybersecurity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data representations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machine learning.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D2EC53-9098-D915-EF83-5D2E8D55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APCSP PRINCIPLES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976" y="725684"/>
            <a:ext cx="8886023" cy="49893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 interesting Python topics/projects from APCSP:</a:t>
            </a:r>
            <a:endParaRPr lang="en-US" sz="1700" dirty="0"/>
          </a:p>
          <a:p>
            <a:pPr lvl="1"/>
            <a:r>
              <a:rPr lang="en-US" sz="2000" dirty="0"/>
              <a:t>Basic animation and writing basic games</a:t>
            </a:r>
          </a:p>
          <a:p>
            <a:pPr lvl="1"/>
            <a:r>
              <a:rPr lang="en-US" sz="2000" dirty="0"/>
              <a:t>Text processing: Word count analysis of the Entire works of Shakespeare. </a:t>
            </a:r>
          </a:p>
          <a:p>
            <a:pPr lvl="1"/>
            <a:r>
              <a:rPr lang="en-US" sz="2000" dirty="0"/>
              <a:t>Image Processing: </a:t>
            </a:r>
          </a:p>
          <a:p>
            <a:pPr lvl="2"/>
            <a:r>
              <a:rPr lang="en-US" sz="1800" dirty="0"/>
              <a:t>generate own images from scratch using 3D matrices</a:t>
            </a:r>
          </a:p>
          <a:p>
            <a:pPr lvl="2"/>
            <a:r>
              <a:rPr lang="en-US" sz="1800" dirty="0"/>
              <a:t>programmatically extract red, green components out of JPEG and PNG images</a:t>
            </a:r>
          </a:p>
          <a:p>
            <a:pPr lvl="2"/>
            <a:r>
              <a:rPr lang="en-US" sz="1800" dirty="0"/>
              <a:t>apply basic filters: tint, shade and RGB to black/white.</a:t>
            </a:r>
          </a:p>
          <a:p>
            <a:pPr lvl="1"/>
            <a:r>
              <a:rPr lang="en-US" sz="2000" dirty="0"/>
              <a:t>Digital Audio Processing:</a:t>
            </a:r>
          </a:p>
          <a:p>
            <a:pPr lvl="2"/>
            <a:r>
              <a:rPr lang="en-US" sz="1800" dirty="0"/>
              <a:t> Analyze frequency content of audio, e.g., given a piano audio file, programmatically and mathematically determine the chord. </a:t>
            </a:r>
          </a:p>
          <a:p>
            <a:pPr lvl="2"/>
            <a:r>
              <a:rPr lang="en-US" sz="1800" dirty="0"/>
              <a:t>Filter out background noise from an audio.</a:t>
            </a:r>
          </a:p>
          <a:p>
            <a:pPr lvl="1"/>
            <a:r>
              <a:rPr lang="en-US" sz="2000" dirty="0"/>
              <a:t>Advanced Image Processing: Use Singular Value Decomposition to compress images. </a:t>
            </a:r>
          </a:p>
          <a:p>
            <a:pPr lvl="1"/>
            <a:r>
              <a:rPr lang="en-US" sz="2000" dirty="0"/>
              <a:t>Image Recognition: Image recognition has revolutionized the field of artificial intelligence and machine learning.</a:t>
            </a:r>
          </a:p>
          <a:p>
            <a:pPr lvl="2"/>
            <a:r>
              <a:rPr lang="en-US" sz="1700" dirty="0"/>
              <a:t>We will write a program from scratch(not using any libraries) that can recognize images!</a:t>
            </a:r>
          </a:p>
          <a:p>
            <a:pPr lvl="1"/>
            <a:endParaRPr lang="en-US" sz="2000" dirty="0"/>
          </a:p>
          <a:p>
            <a:pPr marL="800100" lvl="1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 Computer Science A</a:t>
            </a:r>
          </a:p>
          <a:p>
            <a:r>
              <a:rPr lang="en-US" dirty="0"/>
              <a:t>This course has been around at BLS for at least 25 years.  </a:t>
            </a:r>
          </a:p>
          <a:p>
            <a:r>
              <a:rPr lang="en-US" dirty="0"/>
              <a:t>Uses a lower-level, static programming language Java</a:t>
            </a:r>
          </a:p>
          <a:p>
            <a:r>
              <a:rPr lang="en-US" dirty="0"/>
              <a:t>More rigorous programming topics and concepts</a:t>
            </a:r>
          </a:p>
          <a:p>
            <a:r>
              <a:rPr lang="en-US" dirty="0"/>
              <a:t>Only covers programming, data structures and algorithms</a:t>
            </a:r>
          </a:p>
          <a:p>
            <a:r>
              <a:rPr lang="en-US" dirty="0"/>
              <a:t>Is a good introductory course for students interested in majoring in Computer Science, Math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APCSP A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976" y="725684"/>
            <a:ext cx="8886023" cy="49893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 interesting Python topics/projects from APCSA:</a:t>
            </a:r>
            <a:endParaRPr lang="en-US" sz="1700" dirty="0"/>
          </a:p>
          <a:p>
            <a:pPr lvl="1"/>
            <a:r>
              <a:rPr lang="en-US" sz="2000" dirty="0"/>
              <a:t>Advanced game design including:</a:t>
            </a:r>
          </a:p>
          <a:p>
            <a:pPr lvl="2"/>
            <a:r>
              <a:rPr lang="en-US" sz="1700" dirty="0"/>
              <a:t>Side-scrolling or platformer games(e.g. Super Mario)</a:t>
            </a:r>
          </a:p>
          <a:p>
            <a:pPr lvl="2"/>
            <a:r>
              <a:rPr lang="en-US" sz="1700" dirty="0"/>
              <a:t>Top-down game(Zelda)</a:t>
            </a:r>
          </a:p>
          <a:p>
            <a:pPr lvl="1"/>
            <a:r>
              <a:rPr lang="en-US" sz="2000" dirty="0"/>
              <a:t>Artificial Intelligence algorithms</a:t>
            </a:r>
          </a:p>
          <a:p>
            <a:pPr lvl="2"/>
            <a:r>
              <a:rPr lang="en-US" sz="1700" dirty="0"/>
              <a:t>Connect 4 with AI</a:t>
            </a:r>
          </a:p>
          <a:p>
            <a:pPr lvl="2"/>
            <a:r>
              <a:rPr lang="en-US" sz="1700" dirty="0"/>
              <a:t>Path finding AI agents</a:t>
            </a:r>
          </a:p>
          <a:p>
            <a:pPr lvl="2"/>
            <a:r>
              <a:rPr lang="en-US" sz="1700" dirty="0"/>
              <a:t>Slide puzzle AI</a:t>
            </a:r>
          </a:p>
          <a:p>
            <a:pPr lvl="1"/>
            <a:r>
              <a:rPr lang="en-US" sz="2000" dirty="0"/>
              <a:t>Recursive algorithms</a:t>
            </a:r>
          </a:p>
          <a:p>
            <a:pPr lvl="2"/>
            <a:r>
              <a:rPr lang="en-US" sz="1700" dirty="0"/>
              <a:t>draw beautiful fractals</a:t>
            </a:r>
          </a:p>
          <a:p>
            <a:pPr lvl="2"/>
            <a:r>
              <a:rPr lang="en-US" sz="1700" dirty="0"/>
              <a:t>Mandelbrot set</a:t>
            </a:r>
          </a:p>
          <a:p>
            <a:pPr marL="685800" lvl="2" indent="0">
              <a:buNone/>
            </a:pPr>
            <a:endParaRPr lang="en-US" sz="1700" dirty="0"/>
          </a:p>
          <a:p>
            <a:pPr lvl="2"/>
            <a:endParaRPr lang="en-US" sz="1700" dirty="0"/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75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3984</TotalTime>
  <Words>402</Words>
  <Application>Microsoft Macintosh PowerPoint</Application>
  <PresentationFormat>On-screen Show (16:10)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Office Theme</vt:lpstr>
      <vt:lpstr>AP Computer Science A AP Computer Science Principles</vt:lpstr>
      <vt:lpstr>PowerPoint Presentation</vt:lpstr>
      <vt:lpstr>APCSP PRINCIPLES</vt:lpstr>
      <vt:lpstr>PowerPoint Presentation</vt:lpstr>
      <vt:lpstr>APCSP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Nguyen</cp:lastModifiedBy>
  <cp:revision>72</cp:revision>
  <dcterms:created xsi:type="dcterms:W3CDTF">2020-01-25T14:46:43Z</dcterms:created>
  <dcterms:modified xsi:type="dcterms:W3CDTF">2023-03-03T00:18:32Z</dcterms:modified>
</cp:coreProperties>
</file>