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450" r:id="rId3"/>
    <p:sldId id="451" r:id="rId4"/>
    <p:sldId id="454" r:id="rId5"/>
    <p:sldId id="452" r:id="rId6"/>
    <p:sldId id="453" r:id="rId7"/>
    <p:sldId id="456" r:id="rId8"/>
    <p:sldId id="457" r:id="rId9"/>
    <p:sldId id="458" r:id="rId10"/>
    <p:sldId id="459" r:id="rId11"/>
    <p:sldId id="460"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437" r:id="rId58"/>
    <p:sldId id="438" r:id="rId59"/>
    <p:sldId id="439" r:id="rId60"/>
    <p:sldId id="440" r:id="rId61"/>
    <p:sldId id="441" r:id="rId62"/>
    <p:sldId id="442" r:id="rId63"/>
    <p:sldId id="443" r:id="rId64"/>
    <p:sldId id="444" r:id="rId65"/>
    <p:sldId id="445" r:id="rId66"/>
    <p:sldId id="446" r:id="rId67"/>
    <p:sldId id="447" r:id="rId68"/>
    <p:sldId id="448" r:id="rId69"/>
    <p:sldId id="449"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BC8C7D-8EFE-4F4D-8636-6615D9EFD69B}" v="13" dt="2024-05-14T16:15:58.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6197"/>
  </p:normalViewPr>
  <p:slideViewPr>
    <p:cSldViewPr snapToGrid="0">
      <p:cViewPr varScale="1">
        <p:scale>
          <a:sx n="90" d="100"/>
          <a:sy n="90" d="100"/>
        </p:scale>
        <p:origin x="232"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2ACC3EC8-D86D-9341-BB4A-34983F79C502}"/>
    <pc:docChg chg="modSld">
      <pc:chgData name="Long B Nguyen" userId="f59fb8f3-a021-417a-8bc1-65c8d471c621" providerId="ADAL" clId="{2ACC3EC8-D86D-9341-BB4A-34983F79C502}" dt="2024-02-09T13:22:05.929" v="40" actId="20577"/>
      <pc:docMkLst>
        <pc:docMk/>
      </pc:docMkLst>
      <pc:sldChg chg="modSp mod">
        <pc:chgData name="Long B Nguyen" userId="f59fb8f3-a021-417a-8bc1-65c8d471c621" providerId="ADAL" clId="{2ACC3EC8-D86D-9341-BB4A-34983F79C502}" dt="2024-02-09T12:58:50.838" v="10" actId="20577"/>
        <pc:sldMkLst>
          <pc:docMk/>
          <pc:sldMk cId="165572835" sldId="453"/>
        </pc:sldMkLst>
        <pc:spChg chg="mod">
          <ac:chgData name="Long B Nguyen" userId="f59fb8f3-a021-417a-8bc1-65c8d471c621" providerId="ADAL" clId="{2ACC3EC8-D86D-9341-BB4A-34983F79C502}" dt="2024-02-09T12:58:50.838" v="10" actId="20577"/>
          <ac:spMkLst>
            <pc:docMk/>
            <pc:sldMk cId="165572835" sldId="453"/>
            <ac:spMk id="3" creationId="{2F8F72A3-7157-A43C-879D-583CEA58BE9D}"/>
          </ac:spMkLst>
        </pc:spChg>
      </pc:sldChg>
      <pc:sldChg chg="modSp mod">
        <pc:chgData name="Long B Nguyen" userId="f59fb8f3-a021-417a-8bc1-65c8d471c621" providerId="ADAL" clId="{2ACC3EC8-D86D-9341-BB4A-34983F79C502}" dt="2024-02-09T13:21:55.574" v="25" actId="20577"/>
        <pc:sldMkLst>
          <pc:docMk/>
          <pc:sldMk cId="3333966200" sldId="456"/>
        </pc:sldMkLst>
        <pc:spChg chg="mod">
          <ac:chgData name="Long B Nguyen" userId="f59fb8f3-a021-417a-8bc1-65c8d471c621" providerId="ADAL" clId="{2ACC3EC8-D86D-9341-BB4A-34983F79C502}" dt="2024-02-09T13:21:55.574" v="25" actId="20577"/>
          <ac:spMkLst>
            <pc:docMk/>
            <pc:sldMk cId="3333966200" sldId="456"/>
            <ac:spMk id="19" creationId="{EA08510D-CD8B-CD15-E182-A3C308CE5B6A}"/>
          </ac:spMkLst>
        </pc:spChg>
      </pc:sldChg>
      <pc:sldChg chg="modSp mod">
        <pc:chgData name="Long B Nguyen" userId="f59fb8f3-a021-417a-8bc1-65c8d471c621" providerId="ADAL" clId="{2ACC3EC8-D86D-9341-BB4A-34983F79C502}" dt="2024-02-09T13:22:05.929" v="40" actId="20577"/>
        <pc:sldMkLst>
          <pc:docMk/>
          <pc:sldMk cId="3262027285" sldId="457"/>
        </pc:sldMkLst>
        <pc:spChg chg="mod">
          <ac:chgData name="Long B Nguyen" userId="f59fb8f3-a021-417a-8bc1-65c8d471c621" providerId="ADAL" clId="{2ACC3EC8-D86D-9341-BB4A-34983F79C502}" dt="2024-02-09T13:22:05.929" v="40" actId="20577"/>
          <ac:spMkLst>
            <pc:docMk/>
            <pc:sldMk cId="3262027285" sldId="457"/>
            <ac:spMk id="19" creationId="{EA08510D-CD8B-CD15-E182-A3C308CE5B6A}"/>
          </ac:spMkLst>
        </pc:spChg>
      </pc:sldChg>
    </pc:docChg>
  </pc:docChgLst>
  <pc:docChgLst>
    <pc:chgData name="Long B Nguyen" userId="f59fb8f3-a021-417a-8bc1-65c8d471c621" providerId="ADAL" clId="{14BC8C7D-8EFE-4F4D-8636-6615D9EFD69B}"/>
    <pc:docChg chg="custSel addSld modSld">
      <pc:chgData name="Long B Nguyen" userId="f59fb8f3-a021-417a-8bc1-65c8d471c621" providerId="ADAL" clId="{14BC8C7D-8EFE-4F4D-8636-6615D9EFD69B}" dt="2024-05-14T16:16:04.532" v="788" actId="14100"/>
      <pc:docMkLst>
        <pc:docMk/>
      </pc:docMkLst>
      <pc:sldChg chg="modSp mod">
        <pc:chgData name="Long B Nguyen" userId="f59fb8f3-a021-417a-8bc1-65c8d471c621" providerId="ADAL" clId="{14BC8C7D-8EFE-4F4D-8636-6615D9EFD69B}" dt="2024-05-09T13:36:09.777" v="0" actId="20577"/>
        <pc:sldMkLst>
          <pc:docMk/>
          <pc:sldMk cId="1789722689" sldId="451"/>
        </pc:sldMkLst>
        <pc:spChg chg="mod">
          <ac:chgData name="Long B Nguyen" userId="f59fb8f3-a021-417a-8bc1-65c8d471c621" providerId="ADAL" clId="{14BC8C7D-8EFE-4F4D-8636-6615D9EFD69B}" dt="2024-05-09T13:36:09.777" v="0" actId="20577"/>
          <ac:spMkLst>
            <pc:docMk/>
            <pc:sldMk cId="1789722689" sldId="451"/>
            <ac:spMk id="3" creationId="{2F8F72A3-7157-A43C-879D-583CEA58BE9D}"/>
          </ac:spMkLst>
        </pc:spChg>
      </pc:sldChg>
      <pc:sldChg chg="modSp mod">
        <pc:chgData name="Long B Nguyen" userId="f59fb8f3-a021-417a-8bc1-65c8d471c621" providerId="ADAL" clId="{14BC8C7D-8EFE-4F4D-8636-6615D9EFD69B}" dt="2024-05-14T15:18:07.832" v="736" actId="20577"/>
        <pc:sldMkLst>
          <pc:docMk/>
          <pc:sldMk cId="2819030752" sldId="452"/>
        </pc:sldMkLst>
        <pc:spChg chg="mod">
          <ac:chgData name="Long B Nguyen" userId="f59fb8f3-a021-417a-8bc1-65c8d471c621" providerId="ADAL" clId="{14BC8C7D-8EFE-4F4D-8636-6615D9EFD69B}" dt="2024-05-14T15:18:07.832" v="736" actId="20577"/>
          <ac:spMkLst>
            <pc:docMk/>
            <pc:sldMk cId="2819030752" sldId="452"/>
            <ac:spMk id="3" creationId="{2F8F72A3-7157-A43C-879D-583CEA58BE9D}"/>
          </ac:spMkLst>
        </pc:spChg>
      </pc:sldChg>
      <pc:sldChg chg="addSp delSp modSp new mod">
        <pc:chgData name="Long B Nguyen" userId="f59fb8f3-a021-417a-8bc1-65c8d471c621" providerId="ADAL" clId="{14BC8C7D-8EFE-4F4D-8636-6615D9EFD69B}" dt="2024-05-14T14:32:19.180" v="730"/>
        <pc:sldMkLst>
          <pc:docMk/>
          <pc:sldMk cId="153470212" sldId="459"/>
        </pc:sldMkLst>
        <pc:spChg chg="del">
          <ac:chgData name="Long B Nguyen" userId="f59fb8f3-a021-417a-8bc1-65c8d471c621" providerId="ADAL" clId="{14BC8C7D-8EFE-4F4D-8636-6615D9EFD69B}" dt="2024-05-14T14:07:48.172" v="627" actId="478"/>
          <ac:spMkLst>
            <pc:docMk/>
            <pc:sldMk cId="153470212" sldId="459"/>
            <ac:spMk id="2" creationId="{3E8903B0-81A8-C0D8-74FF-05C20AF31B68}"/>
          </ac:spMkLst>
        </pc:spChg>
        <pc:spChg chg="del">
          <ac:chgData name="Long B Nguyen" userId="f59fb8f3-a021-417a-8bc1-65c8d471c621" providerId="ADAL" clId="{14BC8C7D-8EFE-4F4D-8636-6615D9EFD69B}" dt="2024-05-14T14:07:45.588" v="626" actId="478"/>
          <ac:spMkLst>
            <pc:docMk/>
            <pc:sldMk cId="153470212" sldId="459"/>
            <ac:spMk id="3" creationId="{0855355B-017D-6B20-2F11-DBC54D33AACD}"/>
          </ac:spMkLst>
        </pc:spChg>
        <pc:spChg chg="add mod">
          <ac:chgData name="Long B Nguyen" userId="f59fb8f3-a021-417a-8bc1-65c8d471c621" providerId="ADAL" clId="{14BC8C7D-8EFE-4F4D-8636-6615D9EFD69B}" dt="2024-05-14T14:08:39.981" v="635" actId="692"/>
          <ac:spMkLst>
            <pc:docMk/>
            <pc:sldMk cId="153470212" sldId="459"/>
            <ac:spMk id="4" creationId="{F049123C-6EFA-526B-D956-3AAACEA6667E}"/>
          </ac:spMkLst>
        </pc:spChg>
        <pc:spChg chg="add del mod">
          <ac:chgData name="Long B Nguyen" userId="f59fb8f3-a021-417a-8bc1-65c8d471c621" providerId="ADAL" clId="{14BC8C7D-8EFE-4F4D-8636-6615D9EFD69B}" dt="2024-05-14T14:08:59" v="637"/>
          <ac:spMkLst>
            <pc:docMk/>
            <pc:sldMk cId="153470212" sldId="459"/>
            <ac:spMk id="5" creationId="{72122920-BBF5-5706-AA49-BE78DD5966C0}"/>
          </ac:spMkLst>
        </pc:spChg>
        <pc:spChg chg="add mod">
          <ac:chgData name="Long B Nguyen" userId="f59fb8f3-a021-417a-8bc1-65c8d471c621" providerId="ADAL" clId="{14BC8C7D-8EFE-4F4D-8636-6615D9EFD69B}" dt="2024-05-14T14:20:33.722" v="722" actId="1076"/>
          <ac:spMkLst>
            <pc:docMk/>
            <pc:sldMk cId="153470212" sldId="459"/>
            <ac:spMk id="6" creationId="{6B012799-9664-B1E6-9704-C2AD4E6222AC}"/>
          </ac:spMkLst>
        </pc:spChg>
        <pc:spChg chg="add mod">
          <ac:chgData name="Long B Nguyen" userId="f59fb8f3-a021-417a-8bc1-65c8d471c621" providerId="ADAL" clId="{14BC8C7D-8EFE-4F4D-8636-6615D9EFD69B}" dt="2024-05-14T14:09:49.686" v="654" actId="1076"/>
          <ac:spMkLst>
            <pc:docMk/>
            <pc:sldMk cId="153470212" sldId="459"/>
            <ac:spMk id="11" creationId="{1B815B8E-F41B-BAF1-2276-C031875E9780}"/>
          </ac:spMkLst>
        </pc:spChg>
        <pc:spChg chg="add mod">
          <ac:chgData name="Long B Nguyen" userId="f59fb8f3-a021-417a-8bc1-65c8d471c621" providerId="ADAL" clId="{14BC8C7D-8EFE-4F4D-8636-6615D9EFD69B}" dt="2024-05-14T14:09:54.698" v="658" actId="20577"/>
          <ac:spMkLst>
            <pc:docMk/>
            <pc:sldMk cId="153470212" sldId="459"/>
            <ac:spMk id="12" creationId="{AAB84C8D-2B27-02AB-2E6F-9A0CE1276658}"/>
          </ac:spMkLst>
        </pc:spChg>
        <pc:spChg chg="add mod">
          <ac:chgData name="Long B Nguyen" userId="f59fb8f3-a021-417a-8bc1-65c8d471c621" providerId="ADAL" clId="{14BC8C7D-8EFE-4F4D-8636-6615D9EFD69B}" dt="2024-05-14T14:10:00.624" v="660" actId="1076"/>
          <ac:spMkLst>
            <pc:docMk/>
            <pc:sldMk cId="153470212" sldId="459"/>
            <ac:spMk id="13" creationId="{F3A43A8E-188C-A1AF-56E4-9D7424DF9EC4}"/>
          </ac:spMkLst>
        </pc:spChg>
        <pc:spChg chg="add mod">
          <ac:chgData name="Long B Nguyen" userId="f59fb8f3-a021-417a-8bc1-65c8d471c621" providerId="ADAL" clId="{14BC8C7D-8EFE-4F4D-8636-6615D9EFD69B}" dt="2024-05-14T14:10:02.483" v="662" actId="20577"/>
          <ac:spMkLst>
            <pc:docMk/>
            <pc:sldMk cId="153470212" sldId="459"/>
            <ac:spMk id="14" creationId="{1BE9142F-ADDF-8BA8-870A-9AA59E6B68D2}"/>
          </ac:spMkLst>
        </pc:spChg>
        <pc:spChg chg="add mod">
          <ac:chgData name="Long B Nguyen" userId="f59fb8f3-a021-417a-8bc1-65c8d471c621" providerId="ADAL" clId="{14BC8C7D-8EFE-4F4D-8636-6615D9EFD69B}" dt="2024-05-14T14:10:31.996" v="669" actId="14100"/>
          <ac:spMkLst>
            <pc:docMk/>
            <pc:sldMk cId="153470212" sldId="459"/>
            <ac:spMk id="18" creationId="{A771E720-EA68-8E39-07BB-8C69F2702850}"/>
          </ac:spMkLst>
        </pc:spChg>
        <pc:spChg chg="add mod">
          <ac:chgData name="Long B Nguyen" userId="f59fb8f3-a021-417a-8bc1-65c8d471c621" providerId="ADAL" clId="{14BC8C7D-8EFE-4F4D-8636-6615D9EFD69B}" dt="2024-05-14T14:10:49.481" v="677" actId="20577"/>
          <ac:spMkLst>
            <pc:docMk/>
            <pc:sldMk cId="153470212" sldId="459"/>
            <ac:spMk id="19" creationId="{1702C8CC-2B2C-CED3-08A8-AFE2EEB26A2D}"/>
          </ac:spMkLst>
        </pc:spChg>
        <pc:spChg chg="add mod">
          <ac:chgData name="Long B Nguyen" userId="f59fb8f3-a021-417a-8bc1-65c8d471c621" providerId="ADAL" clId="{14BC8C7D-8EFE-4F4D-8636-6615D9EFD69B}" dt="2024-05-14T14:11:25.348" v="679" actId="1076"/>
          <ac:spMkLst>
            <pc:docMk/>
            <pc:sldMk cId="153470212" sldId="459"/>
            <ac:spMk id="24" creationId="{EEA19522-AB6B-D0FA-FCBE-633F936667DF}"/>
          </ac:spMkLst>
        </pc:spChg>
        <pc:spChg chg="add mod">
          <ac:chgData name="Long B Nguyen" userId="f59fb8f3-a021-417a-8bc1-65c8d471c621" providerId="ADAL" clId="{14BC8C7D-8EFE-4F4D-8636-6615D9EFD69B}" dt="2024-05-14T14:11:29.931" v="681" actId="20577"/>
          <ac:spMkLst>
            <pc:docMk/>
            <pc:sldMk cId="153470212" sldId="459"/>
            <ac:spMk id="25" creationId="{9007E51A-AB91-C873-3A8B-E3628A5C2BFA}"/>
          </ac:spMkLst>
        </pc:spChg>
        <pc:spChg chg="add del mod">
          <ac:chgData name="Long B Nguyen" userId="f59fb8f3-a021-417a-8bc1-65c8d471c621" providerId="ADAL" clId="{14BC8C7D-8EFE-4F4D-8636-6615D9EFD69B}" dt="2024-05-14T14:32:17.045" v="727" actId="478"/>
          <ac:spMkLst>
            <pc:docMk/>
            <pc:sldMk cId="153470212" sldId="459"/>
            <ac:spMk id="27" creationId="{9400DBAD-878C-A523-6CE3-0E646F3B0689}"/>
          </ac:spMkLst>
        </pc:spChg>
        <pc:spChg chg="add del mod">
          <ac:chgData name="Long B Nguyen" userId="f59fb8f3-a021-417a-8bc1-65c8d471c621" providerId="ADAL" clId="{14BC8C7D-8EFE-4F4D-8636-6615D9EFD69B}" dt="2024-05-14T14:32:19.180" v="730"/>
          <ac:spMkLst>
            <pc:docMk/>
            <pc:sldMk cId="153470212" sldId="459"/>
            <ac:spMk id="28" creationId="{92AB773F-0C4F-B820-2ED9-5F1BB8AF2031}"/>
          </ac:spMkLst>
        </pc:spChg>
        <pc:spChg chg="add del mod">
          <ac:chgData name="Long B Nguyen" userId="f59fb8f3-a021-417a-8bc1-65c8d471c621" providerId="ADAL" clId="{14BC8C7D-8EFE-4F4D-8636-6615D9EFD69B}" dt="2024-05-14T14:32:08.542" v="723" actId="478"/>
          <ac:spMkLst>
            <pc:docMk/>
            <pc:sldMk cId="153470212" sldId="459"/>
            <ac:spMk id="33" creationId="{95BD2A96-984F-DCB5-C2F5-1CC78CE79D82}"/>
          </ac:spMkLst>
        </pc:spChg>
        <pc:spChg chg="add del mod">
          <ac:chgData name="Long B Nguyen" userId="f59fb8f3-a021-417a-8bc1-65c8d471c621" providerId="ADAL" clId="{14BC8C7D-8EFE-4F4D-8636-6615D9EFD69B}" dt="2024-05-14T14:32:11.045" v="724" actId="478"/>
          <ac:spMkLst>
            <pc:docMk/>
            <pc:sldMk cId="153470212" sldId="459"/>
            <ac:spMk id="34" creationId="{756E44D8-DDE5-EC9A-AE8B-1CACE2B9E53A}"/>
          </ac:spMkLst>
        </pc:spChg>
        <pc:cxnChg chg="add mod">
          <ac:chgData name="Long B Nguyen" userId="f59fb8f3-a021-417a-8bc1-65c8d471c621" providerId="ADAL" clId="{14BC8C7D-8EFE-4F4D-8636-6615D9EFD69B}" dt="2024-05-14T14:09:40.526" v="652" actId="692"/>
          <ac:cxnSpMkLst>
            <pc:docMk/>
            <pc:sldMk cId="153470212" sldId="459"/>
            <ac:cxnSpMk id="8" creationId="{866CECA1-38B4-D017-6D8B-6B943A4ADF64}"/>
          </ac:cxnSpMkLst>
        </pc:cxnChg>
        <pc:cxnChg chg="add mod">
          <ac:chgData name="Long B Nguyen" userId="f59fb8f3-a021-417a-8bc1-65c8d471c621" providerId="ADAL" clId="{14BC8C7D-8EFE-4F4D-8636-6615D9EFD69B}" dt="2024-05-14T14:10:10.409" v="666" actId="1038"/>
          <ac:cxnSpMkLst>
            <pc:docMk/>
            <pc:sldMk cId="153470212" sldId="459"/>
            <ac:cxnSpMk id="15" creationId="{98740902-FFB2-769B-0131-46272DD01122}"/>
          </ac:cxnSpMkLst>
        </pc:cxnChg>
        <pc:cxnChg chg="add mod">
          <ac:chgData name="Long B Nguyen" userId="f59fb8f3-a021-417a-8bc1-65c8d471c621" providerId="ADAL" clId="{14BC8C7D-8EFE-4F4D-8636-6615D9EFD69B}" dt="2024-05-14T14:10:44.049" v="675" actId="1038"/>
          <ac:cxnSpMkLst>
            <pc:docMk/>
            <pc:sldMk cId="153470212" sldId="459"/>
            <ac:cxnSpMk id="17" creationId="{42467037-12E5-0BD7-316C-0ECA88B68A23}"/>
          </ac:cxnSpMkLst>
        </pc:cxnChg>
        <pc:cxnChg chg="add mod">
          <ac:chgData name="Long B Nguyen" userId="f59fb8f3-a021-417a-8bc1-65c8d471c621" providerId="ADAL" clId="{14BC8C7D-8EFE-4F4D-8636-6615D9EFD69B}" dt="2024-05-14T14:11:25.348" v="679" actId="1076"/>
          <ac:cxnSpMkLst>
            <pc:docMk/>
            <pc:sldMk cId="153470212" sldId="459"/>
            <ac:cxnSpMk id="23" creationId="{BBA4AB78-27AC-CDDA-77ED-0FEF43478DA5}"/>
          </ac:cxnSpMkLst>
        </pc:cxnChg>
        <pc:cxnChg chg="add del mod">
          <ac:chgData name="Long B Nguyen" userId="f59fb8f3-a021-417a-8bc1-65c8d471c621" providerId="ADAL" clId="{14BC8C7D-8EFE-4F4D-8636-6615D9EFD69B}" dt="2024-05-14T14:32:17.836" v="728" actId="478"/>
          <ac:cxnSpMkLst>
            <pc:docMk/>
            <pc:sldMk cId="153470212" sldId="459"/>
            <ac:cxnSpMk id="26" creationId="{F419CBCE-37A6-2812-5166-AF7541B54A6B}"/>
          </ac:cxnSpMkLst>
        </pc:cxnChg>
        <pc:cxnChg chg="add del mod">
          <ac:chgData name="Long B Nguyen" userId="f59fb8f3-a021-417a-8bc1-65c8d471c621" providerId="ADAL" clId="{14BC8C7D-8EFE-4F4D-8636-6615D9EFD69B}" dt="2024-05-14T14:32:12.407" v="725" actId="478"/>
          <ac:cxnSpMkLst>
            <pc:docMk/>
            <pc:sldMk cId="153470212" sldId="459"/>
            <ac:cxnSpMk id="32" creationId="{4D2F158A-EA93-15F8-83B6-3727BA426C4E}"/>
          </ac:cxnSpMkLst>
        </pc:cxnChg>
      </pc:sldChg>
      <pc:sldChg chg="addSp delSp modSp add mod">
        <pc:chgData name="Long B Nguyen" userId="f59fb8f3-a021-417a-8bc1-65c8d471c621" providerId="ADAL" clId="{14BC8C7D-8EFE-4F4D-8636-6615D9EFD69B}" dt="2024-05-14T16:16:04.532" v="788" actId="14100"/>
        <pc:sldMkLst>
          <pc:docMk/>
          <pc:sldMk cId="1460480114" sldId="460"/>
        </pc:sldMkLst>
        <pc:cxnChg chg="add del mod">
          <ac:chgData name="Long B Nguyen" userId="f59fb8f3-a021-417a-8bc1-65c8d471c621" providerId="ADAL" clId="{14BC8C7D-8EFE-4F4D-8636-6615D9EFD69B}" dt="2024-05-14T16:14:30.200" v="744" actId="478"/>
          <ac:cxnSpMkLst>
            <pc:docMk/>
            <pc:sldMk cId="1460480114" sldId="460"/>
            <ac:cxnSpMk id="3" creationId="{923A51DD-D5DC-DBC6-8253-40AD48BAE388}"/>
          </ac:cxnSpMkLst>
        </pc:cxnChg>
        <pc:cxnChg chg="add del mod">
          <ac:chgData name="Long B Nguyen" userId="f59fb8f3-a021-417a-8bc1-65c8d471c621" providerId="ADAL" clId="{14BC8C7D-8EFE-4F4D-8636-6615D9EFD69B}" dt="2024-05-14T16:15:00.042" v="754" actId="478"/>
          <ac:cxnSpMkLst>
            <pc:docMk/>
            <pc:sldMk cId="1460480114" sldId="460"/>
            <ac:cxnSpMk id="20" creationId="{2891AB40-EC73-151B-37CC-E49290C435E0}"/>
          </ac:cxnSpMkLst>
        </pc:cxnChg>
        <pc:cxnChg chg="add mod">
          <ac:chgData name="Long B Nguyen" userId="f59fb8f3-a021-417a-8bc1-65c8d471c621" providerId="ADAL" clId="{14BC8C7D-8EFE-4F4D-8636-6615D9EFD69B}" dt="2024-05-14T16:15:24.681" v="767" actId="692"/>
          <ac:cxnSpMkLst>
            <pc:docMk/>
            <pc:sldMk cId="1460480114" sldId="460"/>
            <ac:cxnSpMk id="26" creationId="{02BC920E-ED47-B543-1C17-E43DC38333F7}"/>
          </ac:cxnSpMkLst>
        </pc:cxnChg>
        <pc:cxnChg chg="add mod">
          <ac:chgData name="Long B Nguyen" userId="f59fb8f3-a021-417a-8bc1-65c8d471c621" providerId="ADAL" clId="{14BC8C7D-8EFE-4F4D-8636-6615D9EFD69B}" dt="2024-05-14T16:15:43.907" v="771" actId="14100"/>
          <ac:cxnSpMkLst>
            <pc:docMk/>
            <pc:sldMk cId="1460480114" sldId="460"/>
            <ac:cxnSpMk id="29" creationId="{709BE572-6003-B773-D5DE-FDC652ADC31D}"/>
          </ac:cxnSpMkLst>
        </pc:cxnChg>
        <pc:cxnChg chg="add mod">
          <ac:chgData name="Long B Nguyen" userId="f59fb8f3-a021-417a-8bc1-65c8d471c621" providerId="ADAL" clId="{14BC8C7D-8EFE-4F4D-8636-6615D9EFD69B}" dt="2024-05-14T16:15:57.231" v="785" actId="1038"/>
          <ac:cxnSpMkLst>
            <pc:docMk/>
            <pc:sldMk cId="1460480114" sldId="460"/>
            <ac:cxnSpMk id="32" creationId="{02DFCC89-2010-9BBF-EDE6-3BA3A0368438}"/>
          </ac:cxnSpMkLst>
        </pc:cxnChg>
        <pc:cxnChg chg="add mod">
          <ac:chgData name="Long B Nguyen" userId="f59fb8f3-a021-417a-8bc1-65c8d471c621" providerId="ADAL" clId="{14BC8C7D-8EFE-4F4D-8636-6615D9EFD69B}" dt="2024-05-14T16:16:04.532" v="788" actId="14100"/>
          <ac:cxnSpMkLst>
            <pc:docMk/>
            <pc:sldMk cId="1460480114" sldId="460"/>
            <ac:cxnSpMk id="35" creationId="{E7BBEDAF-982E-DE29-0AE4-495D88F03277}"/>
          </ac:cxnSpMkLst>
        </pc:cxnChg>
      </pc:sldChg>
    </pc:docChg>
  </pc:docChgLst>
  <pc:docChgLst>
    <pc:chgData name="Long B Nguyen" userId="f59fb8f3-a021-417a-8bc1-65c8d471c621" providerId="ADAL" clId="{2836759A-2F25-F84A-99EA-14A037065592}"/>
    <pc:docChg chg="custSel addSld delSld modSld">
      <pc:chgData name="Long B Nguyen" userId="f59fb8f3-a021-417a-8bc1-65c8d471c621" providerId="ADAL" clId="{2836759A-2F25-F84A-99EA-14A037065592}" dt="2024-01-17T12:42:54.630" v="1946" actId="20577"/>
      <pc:docMkLst>
        <pc:docMk/>
      </pc:docMkLst>
      <pc:sldChg chg="del">
        <pc:chgData name="Long B Nguyen" userId="f59fb8f3-a021-417a-8bc1-65c8d471c621" providerId="ADAL" clId="{2836759A-2F25-F84A-99EA-14A037065592}" dt="2024-01-14T00:14:36.493" v="30" actId="2696"/>
        <pc:sldMkLst>
          <pc:docMk/>
          <pc:sldMk cId="3099233796" sldId="392"/>
        </pc:sldMkLst>
      </pc:sldChg>
      <pc:sldChg chg="modSp new mod">
        <pc:chgData name="Long B Nguyen" userId="f59fb8f3-a021-417a-8bc1-65c8d471c621" providerId="ADAL" clId="{2836759A-2F25-F84A-99EA-14A037065592}" dt="2024-01-16T17:46:09.673" v="1935" actId="20577"/>
        <pc:sldMkLst>
          <pc:docMk/>
          <pc:sldMk cId="1492738240" sldId="450"/>
        </pc:sldMkLst>
        <pc:spChg chg="mod">
          <ac:chgData name="Long B Nguyen" userId="f59fb8f3-a021-417a-8bc1-65c8d471c621" providerId="ADAL" clId="{2836759A-2F25-F84A-99EA-14A037065592}" dt="2024-01-14T17:42:18.046" v="49" actId="20577"/>
          <ac:spMkLst>
            <pc:docMk/>
            <pc:sldMk cId="1492738240" sldId="450"/>
            <ac:spMk id="2" creationId="{22B1D7E0-338C-2E61-9DDA-D5F8E8936680}"/>
          </ac:spMkLst>
        </pc:spChg>
        <pc:spChg chg="mod">
          <ac:chgData name="Long B Nguyen" userId="f59fb8f3-a021-417a-8bc1-65c8d471c621" providerId="ADAL" clId="{2836759A-2F25-F84A-99EA-14A037065592}" dt="2024-01-16T17:46:09.673" v="1935" actId="20577"/>
          <ac:spMkLst>
            <pc:docMk/>
            <pc:sldMk cId="1492738240" sldId="450"/>
            <ac:spMk id="3" creationId="{2F8F72A3-7157-A43C-879D-583CEA58BE9D}"/>
          </ac:spMkLst>
        </pc:spChg>
      </pc:sldChg>
      <pc:sldChg chg="modSp add mod">
        <pc:chgData name="Long B Nguyen" userId="f59fb8f3-a021-417a-8bc1-65c8d471c621" providerId="ADAL" clId="{2836759A-2F25-F84A-99EA-14A037065592}" dt="2024-01-16T04:20:17.028" v="972" actId="20577"/>
        <pc:sldMkLst>
          <pc:docMk/>
          <pc:sldMk cId="1789722689" sldId="451"/>
        </pc:sldMkLst>
        <pc:spChg chg="mod">
          <ac:chgData name="Long B Nguyen" userId="f59fb8f3-a021-417a-8bc1-65c8d471c621" providerId="ADAL" clId="{2836759A-2F25-F84A-99EA-14A037065592}" dt="2024-01-16T04:20:17.028" v="972" actId="20577"/>
          <ac:spMkLst>
            <pc:docMk/>
            <pc:sldMk cId="1789722689" sldId="451"/>
            <ac:spMk id="2" creationId="{22B1D7E0-338C-2E61-9DDA-D5F8E8936680}"/>
          </ac:spMkLst>
        </pc:spChg>
        <pc:spChg chg="mod">
          <ac:chgData name="Long B Nguyen" userId="f59fb8f3-a021-417a-8bc1-65c8d471c621" providerId="ADAL" clId="{2836759A-2F25-F84A-99EA-14A037065592}" dt="2024-01-16T04:19:10.705" v="925" actId="27636"/>
          <ac:spMkLst>
            <pc:docMk/>
            <pc:sldMk cId="1789722689" sldId="451"/>
            <ac:spMk id="3" creationId="{2F8F72A3-7157-A43C-879D-583CEA58BE9D}"/>
          </ac:spMkLst>
        </pc:spChg>
      </pc:sldChg>
      <pc:sldChg chg="modSp add mod">
        <pc:chgData name="Long B Nguyen" userId="f59fb8f3-a021-417a-8bc1-65c8d471c621" providerId="ADAL" clId="{2836759A-2F25-F84A-99EA-14A037065592}" dt="2024-01-16T13:51:54.094" v="1899" actId="20577"/>
        <pc:sldMkLst>
          <pc:docMk/>
          <pc:sldMk cId="2819030752" sldId="452"/>
        </pc:sldMkLst>
        <pc:spChg chg="mod">
          <ac:chgData name="Long B Nguyen" userId="f59fb8f3-a021-417a-8bc1-65c8d471c621" providerId="ADAL" clId="{2836759A-2F25-F84A-99EA-14A037065592}" dt="2024-01-16T04:20:07.630" v="971" actId="20577"/>
          <ac:spMkLst>
            <pc:docMk/>
            <pc:sldMk cId="2819030752" sldId="452"/>
            <ac:spMk id="2" creationId="{22B1D7E0-338C-2E61-9DDA-D5F8E8936680}"/>
          </ac:spMkLst>
        </pc:spChg>
        <pc:spChg chg="mod">
          <ac:chgData name="Long B Nguyen" userId="f59fb8f3-a021-417a-8bc1-65c8d471c621" providerId="ADAL" clId="{2836759A-2F25-F84A-99EA-14A037065592}" dt="2024-01-16T13:51:54.094" v="1899" actId="20577"/>
          <ac:spMkLst>
            <pc:docMk/>
            <pc:sldMk cId="2819030752" sldId="452"/>
            <ac:spMk id="3" creationId="{2F8F72A3-7157-A43C-879D-583CEA58BE9D}"/>
          </ac:spMkLst>
        </pc:spChg>
      </pc:sldChg>
      <pc:sldChg chg="modSp add mod">
        <pc:chgData name="Long B Nguyen" userId="f59fb8f3-a021-417a-8bc1-65c8d471c621" providerId="ADAL" clId="{2836759A-2F25-F84A-99EA-14A037065592}" dt="2024-01-17T12:42:54.630" v="1946" actId="20577"/>
        <pc:sldMkLst>
          <pc:docMk/>
          <pc:sldMk cId="165572835" sldId="453"/>
        </pc:sldMkLst>
        <pc:spChg chg="mod">
          <ac:chgData name="Long B Nguyen" userId="f59fb8f3-a021-417a-8bc1-65c8d471c621" providerId="ADAL" clId="{2836759A-2F25-F84A-99EA-14A037065592}" dt="2024-01-16T04:34:41.421" v="1174" actId="20577"/>
          <ac:spMkLst>
            <pc:docMk/>
            <pc:sldMk cId="165572835" sldId="453"/>
            <ac:spMk id="2" creationId="{22B1D7E0-338C-2E61-9DDA-D5F8E8936680}"/>
          </ac:spMkLst>
        </pc:spChg>
        <pc:spChg chg="mod">
          <ac:chgData name="Long B Nguyen" userId="f59fb8f3-a021-417a-8bc1-65c8d471c621" providerId="ADAL" clId="{2836759A-2F25-F84A-99EA-14A037065592}" dt="2024-01-17T12:42:54.630" v="1946" actId="20577"/>
          <ac:spMkLst>
            <pc:docMk/>
            <pc:sldMk cId="165572835" sldId="453"/>
            <ac:spMk id="3" creationId="{2F8F72A3-7157-A43C-879D-583CEA58BE9D}"/>
          </ac:spMkLst>
        </pc:spChg>
      </pc:sldChg>
      <pc:sldChg chg="add del">
        <pc:chgData name="Long B Nguyen" userId="f59fb8f3-a021-417a-8bc1-65c8d471c621" providerId="ADAL" clId="{2836759A-2F25-F84A-99EA-14A037065592}" dt="2024-01-16T04:23:06.717" v="1151" actId="2696"/>
        <pc:sldMkLst>
          <pc:docMk/>
          <pc:sldMk cId="3307096886" sldId="45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7B82-93B8-6F15-58F4-B9E7B115C3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75EF60-0EDA-0459-DDE6-D04143A9C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1CC580-2771-E1FA-C4C5-E5A2E988D3F3}"/>
              </a:ext>
            </a:extLst>
          </p:cNvPr>
          <p:cNvSpPr>
            <a:spLocks noGrp="1"/>
          </p:cNvSpPr>
          <p:nvPr>
            <p:ph type="dt" sz="half" idx="10"/>
          </p:nvPr>
        </p:nvSpPr>
        <p:spPr/>
        <p:txBody>
          <a:bodyPr/>
          <a:lstStyle/>
          <a:p>
            <a:fld id="{F19669F2-03C3-E24C-938B-C346ED80443A}" type="datetimeFigureOut">
              <a:t>5/14/24</a:t>
            </a:fld>
            <a:endParaRPr lang="en-US"/>
          </a:p>
        </p:txBody>
      </p:sp>
      <p:sp>
        <p:nvSpPr>
          <p:cNvPr id="5" name="Footer Placeholder 4">
            <a:extLst>
              <a:ext uri="{FF2B5EF4-FFF2-40B4-BE49-F238E27FC236}">
                <a16:creationId xmlns:a16="http://schemas.microsoft.com/office/drawing/2014/main" id="{CE5F0036-5F46-BE2E-0F96-3E1C9D7FD1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AA0046-CD0D-4E4F-0859-9DD9189456CA}"/>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1028088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1828-D8B1-8A2E-5B52-45A56DD3D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A314DC-F2EA-89A2-6586-29705BD95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71F4FE-976D-B56A-ADBC-9F1A21105A95}"/>
              </a:ext>
            </a:extLst>
          </p:cNvPr>
          <p:cNvSpPr>
            <a:spLocks noGrp="1"/>
          </p:cNvSpPr>
          <p:nvPr>
            <p:ph type="dt" sz="half" idx="10"/>
          </p:nvPr>
        </p:nvSpPr>
        <p:spPr/>
        <p:txBody>
          <a:bodyPr/>
          <a:lstStyle/>
          <a:p>
            <a:fld id="{F19669F2-03C3-E24C-938B-C346ED80443A}" type="datetimeFigureOut">
              <a:t>5/14/24</a:t>
            </a:fld>
            <a:endParaRPr lang="en-US"/>
          </a:p>
        </p:txBody>
      </p:sp>
      <p:sp>
        <p:nvSpPr>
          <p:cNvPr id="5" name="Footer Placeholder 4">
            <a:extLst>
              <a:ext uri="{FF2B5EF4-FFF2-40B4-BE49-F238E27FC236}">
                <a16:creationId xmlns:a16="http://schemas.microsoft.com/office/drawing/2014/main" id="{D27AC5B8-ADF5-16A1-C7C7-D8694DB31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A43BE-A199-940B-C318-ED1B48627949}"/>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956605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5555F-3E15-C268-8359-2EC7CB43B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0D5F97-89FF-2E6B-6DAF-591D64A1FC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E464C-D02D-A15A-FB07-61E6705F2169}"/>
              </a:ext>
            </a:extLst>
          </p:cNvPr>
          <p:cNvSpPr>
            <a:spLocks noGrp="1"/>
          </p:cNvSpPr>
          <p:nvPr>
            <p:ph type="dt" sz="half" idx="10"/>
          </p:nvPr>
        </p:nvSpPr>
        <p:spPr/>
        <p:txBody>
          <a:bodyPr/>
          <a:lstStyle/>
          <a:p>
            <a:fld id="{F19669F2-03C3-E24C-938B-C346ED80443A}" type="datetimeFigureOut">
              <a:t>5/14/24</a:t>
            </a:fld>
            <a:endParaRPr lang="en-US"/>
          </a:p>
        </p:txBody>
      </p:sp>
      <p:sp>
        <p:nvSpPr>
          <p:cNvPr id="5" name="Footer Placeholder 4">
            <a:extLst>
              <a:ext uri="{FF2B5EF4-FFF2-40B4-BE49-F238E27FC236}">
                <a16:creationId xmlns:a16="http://schemas.microsoft.com/office/drawing/2014/main" id="{6C8606E7-6CD3-FA48-E083-EACB1BCB8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E5DEF-A607-807F-0349-C2D7881C3B18}"/>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44458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822A-3429-664B-3A72-B4043535A5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3AD58-F666-6344-A847-FF8F2F6D59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FB35C-AA18-2F9E-F62C-7FD4DACAAAA0}"/>
              </a:ext>
            </a:extLst>
          </p:cNvPr>
          <p:cNvSpPr>
            <a:spLocks noGrp="1"/>
          </p:cNvSpPr>
          <p:nvPr>
            <p:ph type="dt" sz="half" idx="10"/>
          </p:nvPr>
        </p:nvSpPr>
        <p:spPr/>
        <p:txBody>
          <a:bodyPr/>
          <a:lstStyle/>
          <a:p>
            <a:fld id="{F19669F2-03C3-E24C-938B-C346ED80443A}" type="datetimeFigureOut">
              <a:t>5/14/24</a:t>
            </a:fld>
            <a:endParaRPr lang="en-US"/>
          </a:p>
        </p:txBody>
      </p:sp>
      <p:sp>
        <p:nvSpPr>
          <p:cNvPr id="5" name="Footer Placeholder 4">
            <a:extLst>
              <a:ext uri="{FF2B5EF4-FFF2-40B4-BE49-F238E27FC236}">
                <a16:creationId xmlns:a16="http://schemas.microsoft.com/office/drawing/2014/main" id="{7288F38F-7209-B8DC-584C-EA46148C95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FF53E-3B01-FD7D-0547-392D6F9E98AC}"/>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28713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F0B4-9F8D-0993-69FC-82A4B67976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A6A42-640D-3379-D406-B55F5EE4F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F955C8-FAEE-88FD-E789-F4D88D1E19A0}"/>
              </a:ext>
            </a:extLst>
          </p:cNvPr>
          <p:cNvSpPr>
            <a:spLocks noGrp="1"/>
          </p:cNvSpPr>
          <p:nvPr>
            <p:ph type="dt" sz="half" idx="10"/>
          </p:nvPr>
        </p:nvSpPr>
        <p:spPr/>
        <p:txBody>
          <a:bodyPr/>
          <a:lstStyle/>
          <a:p>
            <a:fld id="{F19669F2-03C3-E24C-938B-C346ED80443A}" type="datetimeFigureOut">
              <a:t>5/14/24</a:t>
            </a:fld>
            <a:endParaRPr lang="en-US"/>
          </a:p>
        </p:txBody>
      </p:sp>
      <p:sp>
        <p:nvSpPr>
          <p:cNvPr id="5" name="Footer Placeholder 4">
            <a:extLst>
              <a:ext uri="{FF2B5EF4-FFF2-40B4-BE49-F238E27FC236}">
                <a16:creationId xmlns:a16="http://schemas.microsoft.com/office/drawing/2014/main" id="{678787CC-C696-72EF-0905-EFD8CFCFD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E46724-8E91-7C20-02BD-09368108DB54}"/>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28156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AF1B4-7F8E-5B6E-E112-3FAC8D400C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71FE5-CCFA-B27C-36EC-B5B4BD3949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1C725-2E9A-A210-8360-4886FE24D2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A4C7B9-9E4C-488B-908B-B9F8C4A7FE1C}"/>
              </a:ext>
            </a:extLst>
          </p:cNvPr>
          <p:cNvSpPr>
            <a:spLocks noGrp="1"/>
          </p:cNvSpPr>
          <p:nvPr>
            <p:ph type="dt" sz="half" idx="10"/>
          </p:nvPr>
        </p:nvSpPr>
        <p:spPr/>
        <p:txBody>
          <a:bodyPr/>
          <a:lstStyle/>
          <a:p>
            <a:fld id="{F19669F2-03C3-E24C-938B-C346ED80443A}" type="datetimeFigureOut">
              <a:t>5/14/24</a:t>
            </a:fld>
            <a:endParaRPr lang="en-US"/>
          </a:p>
        </p:txBody>
      </p:sp>
      <p:sp>
        <p:nvSpPr>
          <p:cNvPr id="6" name="Footer Placeholder 5">
            <a:extLst>
              <a:ext uri="{FF2B5EF4-FFF2-40B4-BE49-F238E27FC236}">
                <a16:creationId xmlns:a16="http://schemas.microsoft.com/office/drawing/2014/main" id="{423F32CB-6B00-BF10-9A8A-C7E165556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9B2DF-7E6D-132E-4748-5E33DAC6EBA3}"/>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107202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106D-FC3E-1BD2-D8A5-1CE793CCB1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589CDD-8F2E-F40D-A878-B071CDE362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D0D0AD-BD95-5443-4600-06F76642D1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C0440-2DD1-9984-F09B-3477B11D32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BFF28F-F8A8-7F89-DE1B-E8ACA1E16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763F14-4ED4-3A1B-2AC7-FC2C05847EF4}"/>
              </a:ext>
            </a:extLst>
          </p:cNvPr>
          <p:cNvSpPr>
            <a:spLocks noGrp="1"/>
          </p:cNvSpPr>
          <p:nvPr>
            <p:ph type="dt" sz="half" idx="10"/>
          </p:nvPr>
        </p:nvSpPr>
        <p:spPr/>
        <p:txBody>
          <a:bodyPr/>
          <a:lstStyle/>
          <a:p>
            <a:fld id="{F19669F2-03C3-E24C-938B-C346ED80443A}" type="datetimeFigureOut">
              <a:t>5/14/24</a:t>
            </a:fld>
            <a:endParaRPr lang="en-US"/>
          </a:p>
        </p:txBody>
      </p:sp>
      <p:sp>
        <p:nvSpPr>
          <p:cNvPr id="8" name="Footer Placeholder 7">
            <a:extLst>
              <a:ext uri="{FF2B5EF4-FFF2-40B4-BE49-F238E27FC236}">
                <a16:creationId xmlns:a16="http://schemas.microsoft.com/office/drawing/2014/main" id="{83E93D21-B8A2-888B-4A7C-A9C04F5789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B351CE-DEB5-699A-6240-BDE1C7334393}"/>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774908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D51B6-9D83-8CAD-9D1B-A9045819F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5CA2E6-5E83-493A-B937-46CAB2EF797D}"/>
              </a:ext>
            </a:extLst>
          </p:cNvPr>
          <p:cNvSpPr>
            <a:spLocks noGrp="1"/>
          </p:cNvSpPr>
          <p:nvPr>
            <p:ph type="dt" sz="half" idx="10"/>
          </p:nvPr>
        </p:nvSpPr>
        <p:spPr/>
        <p:txBody>
          <a:bodyPr/>
          <a:lstStyle/>
          <a:p>
            <a:fld id="{F19669F2-03C3-E24C-938B-C346ED80443A}" type="datetimeFigureOut">
              <a:t>5/14/24</a:t>
            </a:fld>
            <a:endParaRPr lang="en-US"/>
          </a:p>
        </p:txBody>
      </p:sp>
      <p:sp>
        <p:nvSpPr>
          <p:cNvPr id="4" name="Footer Placeholder 3">
            <a:extLst>
              <a:ext uri="{FF2B5EF4-FFF2-40B4-BE49-F238E27FC236}">
                <a16:creationId xmlns:a16="http://schemas.microsoft.com/office/drawing/2014/main" id="{757AC2AA-988A-18BC-78E4-327DDCF382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145348-96FE-5B2E-7B6C-882539A88174}"/>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56050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313E4C-FE4F-5D31-7A2C-F8FFED2699E6}"/>
              </a:ext>
            </a:extLst>
          </p:cNvPr>
          <p:cNvSpPr>
            <a:spLocks noGrp="1"/>
          </p:cNvSpPr>
          <p:nvPr>
            <p:ph type="dt" sz="half" idx="10"/>
          </p:nvPr>
        </p:nvSpPr>
        <p:spPr/>
        <p:txBody>
          <a:bodyPr/>
          <a:lstStyle/>
          <a:p>
            <a:fld id="{F19669F2-03C3-E24C-938B-C346ED80443A}" type="datetimeFigureOut">
              <a:t>5/14/24</a:t>
            </a:fld>
            <a:endParaRPr lang="en-US"/>
          </a:p>
        </p:txBody>
      </p:sp>
      <p:sp>
        <p:nvSpPr>
          <p:cNvPr id="3" name="Footer Placeholder 2">
            <a:extLst>
              <a:ext uri="{FF2B5EF4-FFF2-40B4-BE49-F238E27FC236}">
                <a16:creationId xmlns:a16="http://schemas.microsoft.com/office/drawing/2014/main" id="{8C7E3BEC-52F5-4F56-779C-FBA96CDE30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5EE3BB-A07B-20D9-BC72-C97DDBE9F053}"/>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116614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B594-0DEF-A79A-2D97-B2C2A7257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0D6064-052B-295E-5692-D6F3166FC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F0D280-EBF2-ACA5-0EF7-02A83DBA3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902332-339D-A823-74C7-0DE6EF1AF446}"/>
              </a:ext>
            </a:extLst>
          </p:cNvPr>
          <p:cNvSpPr>
            <a:spLocks noGrp="1"/>
          </p:cNvSpPr>
          <p:nvPr>
            <p:ph type="dt" sz="half" idx="10"/>
          </p:nvPr>
        </p:nvSpPr>
        <p:spPr/>
        <p:txBody>
          <a:bodyPr/>
          <a:lstStyle/>
          <a:p>
            <a:fld id="{F19669F2-03C3-E24C-938B-C346ED80443A}" type="datetimeFigureOut">
              <a:t>5/14/24</a:t>
            </a:fld>
            <a:endParaRPr lang="en-US"/>
          </a:p>
        </p:txBody>
      </p:sp>
      <p:sp>
        <p:nvSpPr>
          <p:cNvPr id="6" name="Footer Placeholder 5">
            <a:extLst>
              <a:ext uri="{FF2B5EF4-FFF2-40B4-BE49-F238E27FC236}">
                <a16:creationId xmlns:a16="http://schemas.microsoft.com/office/drawing/2014/main" id="{27C5B2BD-FE42-15AA-7512-D9D1DF6FD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E70DFE-3804-B253-9C7F-59B444A96B87}"/>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254368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0FDE3-9FE3-A54B-3F2D-64F1E9083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12A5BD-C75A-B7F1-525C-98BB7ED4C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3A1347-35E1-0854-660C-749731A1A6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3D4FE-DD00-BDC7-59A7-3EC0FAA70C23}"/>
              </a:ext>
            </a:extLst>
          </p:cNvPr>
          <p:cNvSpPr>
            <a:spLocks noGrp="1"/>
          </p:cNvSpPr>
          <p:nvPr>
            <p:ph type="dt" sz="half" idx="10"/>
          </p:nvPr>
        </p:nvSpPr>
        <p:spPr/>
        <p:txBody>
          <a:bodyPr/>
          <a:lstStyle/>
          <a:p>
            <a:fld id="{F19669F2-03C3-E24C-938B-C346ED80443A}" type="datetimeFigureOut">
              <a:t>5/14/24</a:t>
            </a:fld>
            <a:endParaRPr lang="en-US"/>
          </a:p>
        </p:txBody>
      </p:sp>
      <p:sp>
        <p:nvSpPr>
          <p:cNvPr id="6" name="Footer Placeholder 5">
            <a:extLst>
              <a:ext uri="{FF2B5EF4-FFF2-40B4-BE49-F238E27FC236}">
                <a16:creationId xmlns:a16="http://schemas.microsoft.com/office/drawing/2014/main" id="{F66F5800-7BF7-826E-281E-3525B9238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4C7EB-DB88-320A-18E4-931B14A2A821}"/>
              </a:ext>
            </a:extLst>
          </p:cNvPr>
          <p:cNvSpPr>
            <a:spLocks noGrp="1"/>
          </p:cNvSpPr>
          <p:nvPr>
            <p:ph type="sldNum" sz="quarter" idx="12"/>
          </p:nvPr>
        </p:nvSpPr>
        <p:spPr/>
        <p:txBody>
          <a:bodyPr/>
          <a:lstStyle/>
          <a:p>
            <a:fld id="{B3D28838-B07A-5D40-9DB7-F1E12EEFB2F9}" type="slidenum">
              <a:t>‹#›</a:t>
            </a:fld>
            <a:endParaRPr lang="en-US"/>
          </a:p>
        </p:txBody>
      </p:sp>
    </p:spTree>
    <p:extLst>
      <p:ext uri="{BB962C8B-B14F-4D97-AF65-F5344CB8AC3E}">
        <p14:creationId xmlns:p14="http://schemas.microsoft.com/office/powerpoint/2010/main" val="388897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C7DB8-8623-60BC-E615-9FB325A958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749E6-FF87-999D-4D32-E571F26C7B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D95FE2-A898-1C04-1D50-364F991E3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669F2-03C3-E24C-938B-C346ED80443A}" type="datetimeFigureOut">
              <a:t>5/14/24</a:t>
            </a:fld>
            <a:endParaRPr lang="en-US"/>
          </a:p>
        </p:txBody>
      </p:sp>
      <p:sp>
        <p:nvSpPr>
          <p:cNvPr id="5" name="Footer Placeholder 4">
            <a:extLst>
              <a:ext uri="{FF2B5EF4-FFF2-40B4-BE49-F238E27FC236}">
                <a16:creationId xmlns:a16="http://schemas.microsoft.com/office/drawing/2014/main" id="{CA41BE8F-940D-B2E2-2A6A-8142D9D5C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93C692-3A08-9F98-C5ED-672E910C41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D28838-B07A-5D40-9DB7-F1E12EEFB2F9}" type="slidenum">
              <a:t>‹#›</a:t>
            </a:fld>
            <a:endParaRPr lang="en-US"/>
          </a:p>
        </p:txBody>
      </p:sp>
    </p:spTree>
    <p:extLst>
      <p:ext uri="{BB962C8B-B14F-4D97-AF65-F5344CB8AC3E}">
        <p14:creationId xmlns:p14="http://schemas.microsoft.com/office/powerpoint/2010/main" val="4004451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A7E2-62A5-C6B2-6C03-20A89A2B175A}"/>
              </a:ext>
            </a:extLst>
          </p:cNvPr>
          <p:cNvSpPr>
            <a:spLocks noGrp="1"/>
          </p:cNvSpPr>
          <p:nvPr>
            <p:ph type="ctrTitle"/>
          </p:nvPr>
        </p:nvSpPr>
        <p:spPr/>
        <p:txBody>
          <a:bodyPr/>
          <a:lstStyle/>
          <a:p>
            <a:r>
              <a:rPr lang="en-US"/>
              <a:t>Breadth-First Search</a:t>
            </a:r>
          </a:p>
        </p:txBody>
      </p:sp>
      <p:sp>
        <p:nvSpPr>
          <p:cNvPr id="3" name="Subtitle 2">
            <a:extLst>
              <a:ext uri="{FF2B5EF4-FFF2-40B4-BE49-F238E27FC236}">
                <a16:creationId xmlns:a16="http://schemas.microsoft.com/office/drawing/2014/main" id="{7BC85C9D-7611-CB57-C818-A919C8299B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110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049123C-6EFA-526B-D956-3AAACEA6667E}"/>
              </a:ext>
            </a:extLst>
          </p:cNvPr>
          <p:cNvSpPr/>
          <p:nvPr/>
        </p:nvSpPr>
        <p:spPr>
          <a:xfrm>
            <a:off x="4582758" y="3429000"/>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B012799-9664-B1E6-9704-C2AD4E6222AC}"/>
              </a:ext>
            </a:extLst>
          </p:cNvPr>
          <p:cNvSpPr txBox="1"/>
          <p:nvPr/>
        </p:nvSpPr>
        <p:spPr>
          <a:xfrm>
            <a:off x="4762810" y="3584269"/>
            <a:ext cx="356188" cy="430887"/>
          </a:xfrm>
          <a:prstGeom prst="rect">
            <a:avLst/>
          </a:prstGeom>
          <a:noFill/>
        </p:spPr>
        <p:txBody>
          <a:bodyPr wrap="none" rtlCol="0">
            <a:spAutoFit/>
          </a:bodyPr>
          <a:lstStyle/>
          <a:p>
            <a:r>
              <a:rPr lang="en-US" sz="2200" b="1"/>
              <a:t>A</a:t>
            </a:r>
          </a:p>
        </p:txBody>
      </p:sp>
      <p:cxnSp>
        <p:nvCxnSpPr>
          <p:cNvPr id="8" name="Straight Connector 7">
            <a:extLst>
              <a:ext uri="{FF2B5EF4-FFF2-40B4-BE49-F238E27FC236}">
                <a16:creationId xmlns:a16="http://schemas.microsoft.com/office/drawing/2014/main" id="{866CECA1-38B4-D017-6D8B-6B943A4ADF64}"/>
              </a:ext>
            </a:extLst>
          </p:cNvPr>
          <p:cNvCxnSpPr>
            <a:cxnSpLocks/>
          </p:cNvCxnSpPr>
          <p:nvPr/>
        </p:nvCxnSpPr>
        <p:spPr>
          <a:xfrm flipV="1">
            <a:off x="5137369" y="2409713"/>
            <a:ext cx="198423" cy="10192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815B8E-F41B-BAF1-2276-C031875E9780}"/>
              </a:ext>
            </a:extLst>
          </p:cNvPr>
          <p:cNvSpPr/>
          <p:nvPr/>
        </p:nvSpPr>
        <p:spPr>
          <a:xfrm>
            <a:off x="5137369" y="1668489"/>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AB84C8D-2B27-02AB-2E6F-9A0CE1276658}"/>
              </a:ext>
            </a:extLst>
          </p:cNvPr>
          <p:cNvSpPr txBox="1"/>
          <p:nvPr/>
        </p:nvSpPr>
        <p:spPr>
          <a:xfrm>
            <a:off x="5335792" y="1825528"/>
            <a:ext cx="333746" cy="430887"/>
          </a:xfrm>
          <a:prstGeom prst="rect">
            <a:avLst/>
          </a:prstGeom>
          <a:noFill/>
        </p:spPr>
        <p:txBody>
          <a:bodyPr wrap="none" rtlCol="0">
            <a:spAutoFit/>
          </a:bodyPr>
          <a:lstStyle/>
          <a:p>
            <a:r>
              <a:rPr lang="en-US" sz="2200" b="1"/>
              <a:t>C</a:t>
            </a:r>
          </a:p>
        </p:txBody>
      </p:sp>
      <p:sp>
        <p:nvSpPr>
          <p:cNvPr id="13" name="Oval 12">
            <a:extLst>
              <a:ext uri="{FF2B5EF4-FFF2-40B4-BE49-F238E27FC236}">
                <a16:creationId xmlns:a16="http://schemas.microsoft.com/office/drawing/2014/main" id="{F3A43A8E-188C-A1AF-56E4-9D7424DF9EC4}"/>
              </a:ext>
            </a:extLst>
          </p:cNvPr>
          <p:cNvSpPr/>
          <p:nvPr/>
        </p:nvSpPr>
        <p:spPr>
          <a:xfrm>
            <a:off x="6682292" y="2684033"/>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BE9142F-ADDF-8BA8-870A-9AA59E6B68D2}"/>
              </a:ext>
            </a:extLst>
          </p:cNvPr>
          <p:cNvSpPr txBox="1"/>
          <p:nvPr/>
        </p:nvSpPr>
        <p:spPr>
          <a:xfrm>
            <a:off x="6880715" y="2841072"/>
            <a:ext cx="314510" cy="430887"/>
          </a:xfrm>
          <a:prstGeom prst="rect">
            <a:avLst/>
          </a:prstGeom>
          <a:noFill/>
        </p:spPr>
        <p:txBody>
          <a:bodyPr wrap="none" rtlCol="0">
            <a:spAutoFit/>
          </a:bodyPr>
          <a:lstStyle/>
          <a:p>
            <a:r>
              <a:rPr lang="en-US" sz="2200" b="1"/>
              <a:t>F</a:t>
            </a:r>
          </a:p>
        </p:txBody>
      </p:sp>
      <p:cxnSp>
        <p:nvCxnSpPr>
          <p:cNvPr id="15" name="Straight Connector 14">
            <a:extLst>
              <a:ext uri="{FF2B5EF4-FFF2-40B4-BE49-F238E27FC236}">
                <a16:creationId xmlns:a16="http://schemas.microsoft.com/office/drawing/2014/main" id="{98740902-FFB2-769B-0131-46272DD01122}"/>
              </a:ext>
            </a:extLst>
          </p:cNvPr>
          <p:cNvCxnSpPr>
            <a:cxnSpLocks/>
          </p:cNvCxnSpPr>
          <p:nvPr/>
        </p:nvCxnSpPr>
        <p:spPr>
          <a:xfrm flipV="1">
            <a:off x="5311285" y="3291840"/>
            <a:ext cx="1392522" cy="2895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467037-12E5-0BD7-316C-0ECA88B68A23}"/>
              </a:ext>
            </a:extLst>
          </p:cNvPr>
          <p:cNvCxnSpPr>
            <a:cxnSpLocks/>
          </p:cNvCxnSpPr>
          <p:nvPr/>
        </p:nvCxnSpPr>
        <p:spPr>
          <a:xfrm>
            <a:off x="7368080" y="3319902"/>
            <a:ext cx="861521" cy="3227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771E720-EA68-8E39-07BB-8C69F2702850}"/>
              </a:ext>
            </a:extLst>
          </p:cNvPr>
          <p:cNvSpPr/>
          <p:nvPr/>
        </p:nvSpPr>
        <p:spPr>
          <a:xfrm>
            <a:off x="8086757" y="3642674"/>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702C8CC-2B2C-CED3-08A8-AFE2EEB26A2D}"/>
              </a:ext>
            </a:extLst>
          </p:cNvPr>
          <p:cNvSpPr txBox="1"/>
          <p:nvPr/>
        </p:nvSpPr>
        <p:spPr>
          <a:xfrm>
            <a:off x="8285180" y="3799713"/>
            <a:ext cx="333746" cy="430887"/>
          </a:xfrm>
          <a:prstGeom prst="rect">
            <a:avLst/>
          </a:prstGeom>
          <a:noFill/>
        </p:spPr>
        <p:txBody>
          <a:bodyPr wrap="square" rtlCol="0">
            <a:spAutoFit/>
          </a:bodyPr>
          <a:lstStyle/>
          <a:p>
            <a:r>
              <a:rPr lang="en-US" sz="2200" b="1"/>
              <a:t>B</a:t>
            </a:r>
          </a:p>
        </p:txBody>
      </p:sp>
      <p:cxnSp>
        <p:nvCxnSpPr>
          <p:cNvPr id="23" name="Straight Connector 22">
            <a:extLst>
              <a:ext uri="{FF2B5EF4-FFF2-40B4-BE49-F238E27FC236}">
                <a16:creationId xmlns:a16="http://schemas.microsoft.com/office/drawing/2014/main" id="{BBA4AB78-27AC-CDDA-77ED-0FEF43478DA5}"/>
              </a:ext>
            </a:extLst>
          </p:cNvPr>
          <p:cNvCxnSpPr>
            <a:cxnSpLocks/>
          </p:cNvCxnSpPr>
          <p:nvPr/>
        </p:nvCxnSpPr>
        <p:spPr>
          <a:xfrm flipV="1">
            <a:off x="7203281" y="1638649"/>
            <a:ext cx="198423" cy="10192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EA19522-AB6B-D0FA-FCBE-633F936667DF}"/>
              </a:ext>
            </a:extLst>
          </p:cNvPr>
          <p:cNvSpPr/>
          <p:nvPr/>
        </p:nvSpPr>
        <p:spPr>
          <a:xfrm>
            <a:off x="7203281" y="897425"/>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007E51A-AB91-C873-3A8B-E3628A5C2BFA}"/>
              </a:ext>
            </a:extLst>
          </p:cNvPr>
          <p:cNvSpPr txBox="1"/>
          <p:nvPr/>
        </p:nvSpPr>
        <p:spPr>
          <a:xfrm>
            <a:off x="7401704" y="1054464"/>
            <a:ext cx="362600" cy="430887"/>
          </a:xfrm>
          <a:prstGeom prst="rect">
            <a:avLst/>
          </a:prstGeom>
          <a:noFill/>
        </p:spPr>
        <p:txBody>
          <a:bodyPr wrap="none" rtlCol="0">
            <a:spAutoFit/>
          </a:bodyPr>
          <a:lstStyle/>
          <a:p>
            <a:r>
              <a:rPr lang="en-US" sz="2200" b="1"/>
              <a:t>D</a:t>
            </a:r>
          </a:p>
        </p:txBody>
      </p:sp>
    </p:spTree>
    <p:extLst>
      <p:ext uri="{BB962C8B-B14F-4D97-AF65-F5344CB8AC3E}">
        <p14:creationId xmlns:p14="http://schemas.microsoft.com/office/powerpoint/2010/main" val="153470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049123C-6EFA-526B-D956-3AAACEA6667E}"/>
              </a:ext>
            </a:extLst>
          </p:cNvPr>
          <p:cNvSpPr/>
          <p:nvPr/>
        </p:nvSpPr>
        <p:spPr>
          <a:xfrm>
            <a:off x="4582758" y="3429000"/>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B012799-9664-B1E6-9704-C2AD4E6222AC}"/>
              </a:ext>
            </a:extLst>
          </p:cNvPr>
          <p:cNvSpPr txBox="1"/>
          <p:nvPr/>
        </p:nvSpPr>
        <p:spPr>
          <a:xfrm>
            <a:off x="4762810" y="3584269"/>
            <a:ext cx="356188" cy="430887"/>
          </a:xfrm>
          <a:prstGeom prst="rect">
            <a:avLst/>
          </a:prstGeom>
          <a:noFill/>
        </p:spPr>
        <p:txBody>
          <a:bodyPr wrap="none" rtlCol="0">
            <a:spAutoFit/>
          </a:bodyPr>
          <a:lstStyle/>
          <a:p>
            <a:r>
              <a:rPr lang="en-US" sz="2200" b="1"/>
              <a:t>A</a:t>
            </a:r>
          </a:p>
        </p:txBody>
      </p:sp>
      <p:cxnSp>
        <p:nvCxnSpPr>
          <p:cNvPr id="8" name="Straight Connector 7">
            <a:extLst>
              <a:ext uri="{FF2B5EF4-FFF2-40B4-BE49-F238E27FC236}">
                <a16:creationId xmlns:a16="http://schemas.microsoft.com/office/drawing/2014/main" id="{866CECA1-38B4-D017-6D8B-6B943A4ADF64}"/>
              </a:ext>
            </a:extLst>
          </p:cNvPr>
          <p:cNvCxnSpPr>
            <a:cxnSpLocks/>
          </p:cNvCxnSpPr>
          <p:nvPr/>
        </p:nvCxnSpPr>
        <p:spPr>
          <a:xfrm flipV="1">
            <a:off x="5137369" y="2409713"/>
            <a:ext cx="198423" cy="10192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B815B8E-F41B-BAF1-2276-C031875E9780}"/>
              </a:ext>
            </a:extLst>
          </p:cNvPr>
          <p:cNvSpPr/>
          <p:nvPr/>
        </p:nvSpPr>
        <p:spPr>
          <a:xfrm>
            <a:off x="5137369" y="1668489"/>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AB84C8D-2B27-02AB-2E6F-9A0CE1276658}"/>
              </a:ext>
            </a:extLst>
          </p:cNvPr>
          <p:cNvSpPr txBox="1"/>
          <p:nvPr/>
        </p:nvSpPr>
        <p:spPr>
          <a:xfrm>
            <a:off x="5335792" y="1825528"/>
            <a:ext cx="333746" cy="430887"/>
          </a:xfrm>
          <a:prstGeom prst="rect">
            <a:avLst/>
          </a:prstGeom>
          <a:noFill/>
        </p:spPr>
        <p:txBody>
          <a:bodyPr wrap="none" rtlCol="0">
            <a:spAutoFit/>
          </a:bodyPr>
          <a:lstStyle/>
          <a:p>
            <a:r>
              <a:rPr lang="en-US" sz="2200" b="1"/>
              <a:t>C</a:t>
            </a:r>
          </a:p>
        </p:txBody>
      </p:sp>
      <p:sp>
        <p:nvSpPr>
          <p:cNvPr id="13" name="Oval 12">
            <a:extLst>
              <a:ext uri="{FF2B5EF4-FFF2-40B4-BE49-F238E27FC236}">
                <a16:creationId xmlns:a16="http://schemas.microsoft.com/office/drawing/2014/main" id="{F3A43A8E-188C-A1AF-56E4-9D7424DF9EC4}"/>
              </a:ext>
            </a:extLst>
          </p:cNvPr>
          <p:cNvSpPr/>
          <p:nvPr/>
        </p:nvSpPr>
        <p:spPr>
          <a:xfrm>
            <a:off x="6682292" y="2684033"/>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BE9142F-ADDF-8BA8-870A-9AA59E6B68D2}"/>
              </a:ext>
            </a:extLst>
          </p:cNvPr>
          <p:cNvSpPr txBox="1"/>
          <p:nvPr/>
        </p:nvSpPr>
        <p:spPr>
          <a:xfrm>
            <a:off x="6880715" y="2841072"/>
            <a:ext cx="314510" cy="430887"/>
          </a:xfrm>
          <a:prstGeom prst="rect">
            <a:avLst/>
          </a:prstGeom>
          <a:noFill/>
        </p:spPr>
        <p:txBody>
          <a:bodyPr wrap="none" rtlCol="0">
            <a:spAutoFit/>
          </a:bodyPr>
          <a:lstStyle/>
          <a:p>
            <a:r>
              <a:rPr lang="en-US" sz="2200" b="1"/>
              <a:t>F</a:t>
            </a:r>
          </a:p>
        </p:txBody>
      </p:sp>
      <p:cxnSp>
        <p:nvCxnSpPr>
          <p:cNvPr id="15" name="Straight Connector 14">
            <a:extLst>
              <a:ext uri="{FF2B5EF4-FFF2-40B4-BE49-F238E27FC236}">
                <a16:creationId xmlns:a16="http://schemas.microsoft.com/office/drawing/2014/main" id="{98740902-FFB2-769B-0131-46272DD01122}"/>
              </a:ext>
            </a:extLst>
          </p:cNvPr>
          <p:cNvCxnSpPr>
            <a:cxnSpLocks/>
          </p:cNvCxnSpPr>
          <p:nvPr/>
        </p:nvCxnSpPr>
        <p:spPr>
          <a:xfrm flipV="1">
            <a:off x="5311285" y="3291840"/>
            <a:ext cx="1392522" cy="2895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467037-12E5-0BD7-316C-0ECA88B68A23}"/>
              </a:ext>
            </a:extLst>
          </p:cNvPr>
          <p:cNvCxnSpPr>
            <a:cxnSpLocks/>
          </p:cNvCxnSpPr>
          <p:nvPr/>
        </p:nvCxnSpPr>
        <p:spPr>
          <a:xfrm>
            <a:off x="7368080" y="3319902"/>
            <a:ext cx="861521" cy="32277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771E720-EA68-8E39-07BB-8C69F2702850}"/>
              </a:ext>
            </a:extLst>
          </p:cNvPr>
          <p:cNvSpPr/>
          <p:nvPr/>
        </p:nvSpPr>
        <p:spPr>
          <a:xfrm>
            <a:off x="8086757" y="3642674"/>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702C8CC-2B2C-CED3-08A8-AFE2EEB26A2D}"/>
              </a:ext>
            </a:extLst>
          </p:cNvPr>
          <p:cNvSpPr txBox="1"/>
          <p:nvPr/>
        </p:nvSpPr>
        <p:spPr>
          <a:xfrm>
            <a:off x="8285180" y="3799713"/>
            <a:ext cx="333746" cy="430887"/>
          </a:xfrm>
          <a:prstGeom prst="rect">
            <a:avLst/>
          </a:prstGeom>
          <a:noFill/>
        </p:spPr>
        <p:txBody>
          <a:bodyPr wrap="square" rtlCol="0">
            <a:spAutoFit/>
          </a:bodyPr>
          <a:lstStyle/>
          <a:p>
            <a:r>
              <a:rPr lang="en-US" sz="2200" b="1"/>
              <a:t>B</a:t>
            </a:r>
          </a:p>
        </p:txBody>
      </p:sp>
      <p:cxnSp>
        <p:nvCxnSpPr>
          <p:cNvPr id="23" name="Straight Connector 22">
            <a:extLst>
              <a:ext uri="{FF2B5EF4-FFF2-40B4-BE49-F238E27FC236}">
                <a16:creationId xmlns:a16="http://schemas.microsoft.com/office/drawing/2014/main" id="{BBA4AB78-27AC-CDDA-77ED-0FEF43478DA5}"/>
              </a:ext>
            </a:extLst>
          </p:cNvPr>
          <p:cNvCxnSpPr>
            <a:cxnSpLocks/>
          </p:cNvCxnSpPr>
          <p:nvPr/>
        </p:nvCxnSpPr>
        <p:spPr>
          <a:xfrm flipV="1">
            <a:off x="7203281" y="1638649"/>
            <a:ext cx="198423" cy="101928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EEA19522-AB6B-D0FA-FCBE-633F936667DF}"/>
              </a:ext>
            </a:extLst>
          </p:cNvPr>
          <p:cNvSpPr/>
          <p:nvPr/>
        </p:nvSpPr>
        <p:spPr>
          <a:xfrm>
            <a:off x="7203281" y="897425"/>
            <a:ext cx="753035" cy="744967"/>
          </a:xfrm>
          <a:prstGeom prst="ellipse">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9007E51A-AB91-C873-3A8B-E3628A5C2BFA}"/>
              </a:ext>
            </a:extLst>
          </p:cNvPr>
          <p:cNvSpPr txBox="1"/>
          <p:nvPr/>
        </p:nvSpPr>
        <p:spPr>
          <a:xfrm>
            <a:off x="7401704" y="1054464"/>
            <a:ext cx="362600" cy="430887"/>
          </a:xfrm>
          <a:prstGeom prst="rect">
            <a:avLst/>
          </a:prstGeom>
          <a:noFill/>
        </p:spPr>
        <p:txBody>
          <a:bodyPr wrap="none" rtlCol="0">
            <a:spAutoFit/>
          </a:bodyPr>
          <a:lstStyle/>
          <a:p>
            <a:r>
              <a:rPr lang="en-US" sz="2200" b="1"/>
              <a:t>D</a:t>
            </a:r>
          </a:p>
        </p:txBody>
      </p:sp>
      <p:cxnSp>
        <p:nvCxnSpPr>
          <p:cNvPr id="26" name="Straight Arrow Connector 25">
            <a:extLst>
              <a:ext uri="{FF2B5EF4-FFF2-40B4-BE49-F238E27FC236}">
                <a16:creationId xmlns:a16="http://schemas.microsoft.com/office/drawing/2014/main" id="{02BC920E-ED47-B543-1C17-E43DC38333F7}"/>
              </a:ext>
            </a:extLst>
          </p:cNvPr>
          <p:cNvCxnSpPr>
            <a:cxnSpLocks/>
          </p:cNvCxnSpPr>
          <p:nvPr/>
        </p:nvCxnSpPr>
        <p:spPr>
          <a:xfrm flipH="1">
            <a:off x="6096000" y="3481288"/>
            <a:ext cx="746898" cy="16138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09BE572-6003-B773-D5DE-FDC652ADC31D}"/>
              </a:ext>
            </a:extLst>
          </p:cNvPr>
          <p:cNvCxnSpPr>
            <a:cxnSpLocks/>
          </p:cNvCxnSpPr>
          <p:nvPr/>
        </p:nvCxnSpPr>
        <p:spPr>
          <a:xfrm flipH="1">
            <a:off x="4959275" y="2409713"/>
            <a:ext cx="178093" cy="50964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2DFCC89-2010-9BBF-EDE6-3BA3A0368438}"/>
              </a:ext>
            </a:extLst>
          </p:cNvPr>
          <p:cNvCxnSpPr>
            <a:cxnSpLocks/>
          </p:cNvCxnSpPr>
          <p:nvPr/>
        </p:nvCxnSpPr>
        <p:spPr>
          <a:xfrm flipH="1">
            <a:off x="7449615" y="1742408"/>
            <a:ext cx="144472" cy="61402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7BBEDAF-982E-DE29-0AE4-495D88F03277}"/>
              </a:ext>
            </a:extLst>
          </p:cNvPr>
          <p:cNvCxnSpPr>
            <a:cxnSpLocks/>
          </p:cNvCxnSpPr>
          <p:nvPr/>
        </p:nvCxnSpPr>
        <p:spPr>
          <a:xfrm flipH="1" flipV="1">
            <a:off x="7401704" y="3561981"/>
            <a:ext cx="585842" cy="15880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048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extLst>
      <p:ext uri="{BB962C8B-B14F-4D97-AF65-F5344CB8AC3E}">
        <p14:creationId xmlns:p14="http://schemas.microsoft.com/office/powerpoint/2010/main" val="309923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4"/>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Searching Problems</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176048" y="1198178"/>
            <a:ext cx="11658600" cy="5381297"/>
          </a:xfrm>
        </p:spPr>
        <p:txBody>
          <a:bodyPr>
            <a:normAutofit/>
          </a:bodyPr>
          <a:lstStyle/>
          <a:p>
            <a:pPr marL="0" indent="0">
              <a:buNone/>
            </a:pPr>
            <a:r>
              <a:rPr lang="en-US"/>
              <a:t>The following problems can all be solved the same way:</a:t>
            </a:r>
          </a:p>
          <a:p>
            <a:pPr marL="0" indent="0">
              <a:buNone/>
            </a:pPr>
            <a:endParaRPr lang="en-US"/>
          </a:p>
          <a:p>
            <a:pPr marL="0" indent="0">
              <a:buNone/>
            </a:pPr>
            <a:r>
              <a:rPr lang="en-US"/>
              <a:t>- finding shortest path(by distance or time) between two location(etc. Google maps)</a:t>
            </a:r>
          </a:p>
          <a:p>
            <a:pPr marL="0" indent="0">
              <a:buNone/>
            </a:pPr>
            <a:r>
              <a:rPr lang="en-US"/>
              <a:t>- solving Rubik’s cube, 8-puzzle</a:t>
            </a:r>
          </a:p>
          <a:p>
            <a:pPr marL="0" indent="0">
              <a:buNone/>
            </a:pPr>
            <a:r>
              <a:rPr lang="en-US"/>
              <a:t>- word segmentation(given a sequence of letters without spaces, insert spaces to form words, e.g. “haveagoodday” -&gt; “have a good day”)</a:t>
            </a:r>
          </a:p>
          <a:p>
            <a:pPr marL="0" indent="0">
              <a:buNone/>
            </a:pPr>
            <a:endParaRPr lang="en-US"/>
          </a:p>
          <a:p>
            <a:pPr marL="0" indent="0">
              <a:buNone/>
            </a:pPr>
            <a:r>
              <a:rPr lang="en-US"/>
              <a:t>Each of these problems can be defined as a search problem and represented by a </a:t>
            </a:r>
            <a:r>
              <a:rPr lang="en-US" b="1"/>
              <a:t>graph</a:t>
            </a:r>
            <a:r>
              <a:rPr lang="en-US"/>
              <a:t>. A solution may be found by applying a graph search algorithm.</a:t>
            </a:r>
          </a:p>
          <a:p>
            <a:pPr marL="0" indent="0">
              <a:buNone/>
            </a:pPr>
            <a:endParaRPr lang="en-US"/>
          </a:p>
        </p:txBody>
      </p:sp>
    </p:spTree>
    <p:extLst>
      <p:ext uri="{BB962C8B-B14F-4D97-AF65-F5344CB8AC3E}">
        <p14:creationId xmlns:p14="http://schemas.microsoft.com/office/powerpoint/2010/main" val="149273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238865" y="1431825"/>
          <a:ext cx="4858743" cy="4878599"/>
        </p:xfrm>
        <a:graphic>
          <a:graphicData uri="http://schemas.openxmlformats.org/drawingml/2006/table">
            <a:tbl>
              <a:tblPr firstRow="1" bandRow="1">
                <a:tableStyleId>{2D5ABB26-0587-4C30-8999-92F81FD0307C}</a:tableStyleId>
              </a:tblPr>
              <a:tblGrid>
                <a:gridCol w="809791">
                  <a:extLst>
                    <a:ext uri="{9D8B030D-6E8A-4147-A177-3AD203B41FA5}">
                      <a16:colId xmlns:a16="http://schemas.microsoft.com/office/drawing/2014/main" val="20000"/>
                    </a:ext>
                  </a:extLst>
                </a:gridCol>
                <a:gridCol w="809791">
                  <a:extLst>
                    <a:ext uri="{9D8B030D-6E8A-4147-A177-3AD203B41FA5}">
                      <a16:colId xmlns:a16="http://schemas.microsoft.com/office/drawing/2014/main" val="20001"/>
                    </a:ext>
                  </a:extLst>
                </a:gridCol>
                <a:gridCol w="809791">
                  <a:extLst>
                    <a:ext uri="{9D8B030D-6E8A-4147-A177-3AD203B41FA5}">
                      <a16:colId xmlns:a16="http://schemas.microsoft.com/office/drawing/2014/main" val="20002"/>
                    </a:ext>
                  </a:extLst>
                </a:gridCol>
                <a:gridCol w="809790">
                  <a:extLst>
                    <a:ext uri="{9D8B030D-6E8A-4147-A177-3AD203B41FA5}">
                      <a16:colId xmlns:a16="http://schemas.microsoft.com/office/drawing/2014/main" val="20003"/>
                    </a:ext>
                  </a:extLst>
                </a:gridCol>
                <a:gridCol w="809790">
                  <a:extLst>
                    <a:ext uri="{9D8B030D-6E8A-4147-A177-3AD203B41FA5}">
                      <a16:colId xmlns:a16="http://schemas.microsoft.com/office/drawing/2014/main" val="20004"/>
                    </a:ext>
                  </a:extLst>
                </a:gridCol>
                <a:gridCol w="809790">
                  <a:extLst>
                    <a:ext uri="{9D8B030D-6E8A-4147-A177-3AD203B41FA5}">
                      <a16:colId xmlns:a16="http://schemas.microsoft.com/office/drawing/2014/main" val="20005"/>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marL="8255" algn="ctr">
                        <a:lnSpc>
                          <a:spcPct val="100000"/>
                        </a:lnSpc>
                        <a:spcBef>
                          <a:spcPts val="1825"/>
                        </a:spcBef>
                      </a:pPr>
                      <a:r>
                        <a:rPr sz="2600" b="1" dirty="0">
                          <a:solidFill>
                            <a:srgbClr val="FFFFFF"/>
                          </a:solidFill>
                          <a:latin typeface="Tahoma"/>
                          <a:cs typeface="Tahoma"/>
                        </a:rPr>
                        <a:t>B</a:t>
                      </a:r>
                      <a:endParaRPr sz="2600">
                        <a:latin typeface="Tahoma"/>
                        <a:cs typeface="Tahoma"/>
                      </a:endParaRPr>
                    </a:p>
                  </a:txBody>
                  <a:tcPr marL="0" marR="0" marT="140549"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171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algn="ctr">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434343"/>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Searching Problem</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176048" y="1198178"/>
            <a:ext cx="11658600" cy="5381297"/>
          </a:xfrm>
        </p:spPr>
        <p:txBody>
          <a:bodyPr>
            <a:normAutofit/>
          </a:bodyPr>
          <a:lstStyle/>
          <a:p>
            <a:pPr marL="0" indent="0">
              <a:buNone/>
            </a:pPr>
            <a:r>
              <a:rPr lang="en-US" sz="2000">
                <a:effectLst/>
                <a:latin typeface="NimbusRomNo9L"/>
              </a:rPr>
              <a:t>A search </a:t>
            </a:r>
            <a:r>
              <a:rPr lang="en-US" sz="2000" b="0">
                <a:effectLst/>
                <a:latin typeface="NimbusRomNo9L"/>
              </a:rPr>
              <a:t>problem </a:t>
            </a:r>
            <a:r>
              <a:rPr lang="en-US" sz="2000">
                <a:effectLst/>
                <a:latin typeface="NimbusRomNo9L"/>
              </a:rPr>
              <a:t>can be defined formally as follows: </a:t>
            </a:r>
            <a:endParaRPr lang="en-US" sz="2000"/>
          </a:p>
          <a:p>
            <a:pPr>
              <a:buFont typeface="Arial" panose="020B0604020202020204" pitchFamily="34" charset="0"/>
              <a:buChar char="•"/>
            </a:pPr>
            <a:r>
              <a:rPr lang="en-US" sz="2000">
                <a:effectLst/>
                <a:latin typeface="NimbusRomNo9L"/>
              </a:rPr>
              <a:t>A set of possible</a:t>
            </a:r>
            <a:r>
              <a:rPr lang="en-US" sz="2000" b="1">
                <a:effectLst/>
                <a:latin typeface="NimbusRomNo9L"/>
              </a:rPr>
              <a:t> states </a:t>
            </a:r>
            <a:r>
              <a:rPr lang="en-US" sz="2000">
                <a:effectLst/>
                <a:latin typeface="NimbusRomNo9L"/>
              </a:rPr>
              <a:t>that the environment can be in. We call this the </a:t>
            </a:r>
            <a:r>
              <a:rPr lang="en-US" sz="2000" b="1">
                <a:effectLst/>
                <a:latin typeface="NimbusRomNo9L"/>
              </a:rPr>
              <a:t>state space</a:t>
            </a:r>
            <a:r>
              <a:rPr lang="en-US" sz="2000">
                <a:effectLst/>
                <a:latin typeface="NimbusRomNo9L"/>
              </a:rPr>
              <a:t>. For example, each position of a Rubik’s cube is a state. The state space is the set of all possible positions. </a:t>
            </a:r>
          </a:p>
          <a:p>
            <a:pPr>
              <a:buFont typeface="Arial" panose="020B0604020202020204" pitchFamily="34" charset="0"/>
              <a:buChar char="•"/>
            </a:pPr>
            <a:r>
              <a:rPr lang="en-US" sz="2000">
                <a:effectLst/>
                <a:latin typeface="NimbusRomNo9L"/>
              </a:rPr>
              <a:t>The </a:t>
            </a:r>
            <a:r>
              <a:rPr lang="en-US" sz="2000" b="1">
                <a:effectLst/>
                <a:latin typeface="NimbusRomNo9L"/>
              </a:rPr>
              <a:t>initial state</a:t>
            </a:r>
            <a:r>
              <a:rPr lang="en-US" sz="2000" b="0">
                <a:effectLst/>
                <a:latin typeface="NimbusRomNo9L"/>
              </a:rPr>
              <a:t> </a:t>
            </a:r>
            <a:r>
              <a:rPr lang="en-US" sz="2000">
                <a:effectLst/>
                <a:latin typeface="NimbusRomNo9L"/>
              </a:rPr>
              <a:t>that the agent starts in. For example: </a:t>
            </a:r>
            <a:r>
              <a:rPr lang="en-US" sz="2000" i="1">
                <a:latin typeface="NimbusRomNo9L"/>
              </a:rPr>
              <a:t>initial position of the Rubik’s cube</a:t>
            </a:r>
            <a:r>
              <a:rPr lang="en-US" sz="2000">
                <a:effectLst/>
                <a:latin typeface="NimbusRomNo9L"/>
              </a:rPr>
              <a:t>. </a:t>
            </a:r>
          </a:p>
          <a:p>
            <a:pPr>
              <a:buFont typeface="Arial" panose="020B0604020202020204" pitchFamily="34" charset="0"/>
              <a:buChar char="•"/>
            </a:pPr>
            <a:r>
              <a:rPr lang="en-US" sz="2000">
                <a:effectLst/>
                <a:latin typeface="NimbusRomNo9L"/>
              </a:rPr>
              <a:t>A set of one or more </a:t>
            </a:r>
            <a:r>
              <a:rPr lang="en-US" sz="2000" b="1">
                <a:effectLst/>
                <a:latin typeface="NimbusRomNo9L"/>
              </a:rPr>
              <a:t>goal states</a:t>
            </a:r>
            <a:r>
              <a:rPr lang="en-US" sz="2000">
                <a:effectLst/>
                <a:latin typeface="NimbusRomNo9L"/>
              </a:rPr>
              <a:t>. For example: </a:t>
            </a:r>
            <a:r>
              <a:rPr lang="en-US" sz="2000" i="1">
                <a:latin typeface="NimbusRomNo9L"/>
              </a:rPr>
              <a:t>solved state of the Rubik’s cube</a:t>
            </a:r>
            <a:r>
              <a:rPr lang="en-US" sz="2000">
                <a:effectLst/>
                <a:latin typeface="NimbusRomNo9L"/>
              </a:rPr>
              <a:t>. </a:t>
            </a:r>
          </a:p>
          <a:p>
            <a:pPr>
              <a:buFont typeface="Arial" panose="020B0604020202020204" pitchFamily="34" charset="0"/>
              <a:buChar char="•"/>
            </a:pPr>
            <a:r>
              <a:rPr lang="en-US" sz="2000">
                <a:effectLst/>
                <a:latin typeface="NimbusRomNo9L"/>
              </a:rPr>
              <a:t>The </a:t>
            </a:r>
            <a:r>
              <a:rPr lang="en-US" sz="2000" b="1">
                <a:effectLst/>
                <a:latin typeface="NimbusRomNo9L"/>
              </a:rPr>
              <a:t>actions</a:t>
            </a:r>
            <a:r>
              <a:rPr lang="en-US" sz="2000" b="0">
                <a:effectLst/>
                <a:latin typeface="NimbusRomNo9L"/>
              </a:rPr>
              <a:t> </a:t>
            </a:r>
            <a:r>
              <a:rPr lang="en-US" sz="2000">
                <a:effectLst/>
                <a:latin typeface="NimbusRomNo9L"/>
              </a:rPr>
              <a:t>available to the agent. An example of an action: turn the front face 90 degrees clockwise. </a:t>
            </a:r>
          </a:p>
          <a:p>
            <a:pPr>
              <a:buFont typeface="Arial" panose="020B0604020202020204" pitchFamily="34" charset="0"/>
              <a:buChar char="•"/>
            </a:pPr>
            <a:r>
              <a:rPr lang="en-US" sz="2000">
                <a:effectLst/>
                <a:latin typeface="NimbusRomNo9L"/>
              </a:rPr>
              <a:t>A </a:t>
            </a:r>
            <a:r>
              <a:rPr lang="en-US" sz="2000" b="1">
                <a:effectLst/>
                <a:latin typeface="NimbusRomNo9L"/>
              </a:rPr>
              <a:t>transition model</a:t>
            </a:r>
            <a:r>
              <a:rPr lang="en-US" sz="2000">
                <a:effectLst/>
                <a:latin typeface="NimbusRomNo9L"/>
              </a:rPr>
              <a:t>, which describes what each action does. RESULT(</a:t>
            </a:r>
            <a:r>
              <a:rPr lang="en-US" sz="2000" i="1">
                <a:effectLst/>
                <a:latin typeface="NimbusRomNo9L"/>
              </a:rPr>
              <a:t>s</a:t>
            </a:r>
            <a:r>
              <a:rPr lang="en-US" sz="2000">
                <a:effectLst/>
                <a:latin typeface="NimbusRomNo9L"/>
              </a:rPr>
              <a:t>,</a:t>
            </a:r>
            <a:r>
              <a:rPr lang="en-US" sz="2000" i="1">
                <a:effectLst/>
                <a:latin typeface="NimbusRomNo9L"/>
              </a:rPr>
              <a:t>a</a:t>
            </a:r>
            <a:r>
              <a:rPr lang="en-US" sz="2000">
                <a:effectLst/>
                <a:latin typeface="NimbusRomNo9L"/>
              </a:rPr>
              <a:t>) returns the state that results from doing action </a:t>
            </a:r>
            <a:r>
              <a:rPr lang="en-US" sz="2000" i="1">
                <a:effectLst/>
                <a:latin typeface="NimbusRomNo9L"/>
              </a:rPr>
              <a:t>a </a:t>
            </a:r>
            <a:r>
              <a:rPr lang="en-US" sz="2000">
                <a:effectLst/>
                <a:latin typeface="NimbusRomNo9L"/>
              </a:rPr>
              <a:t>in state </a:t>
            </a:r>
            <a:r>
              <a:rPr lang="en-US" sz="2000" i="1">
                <a:effectLst/>
                <a:latin typeface="NimbusRomNo9L"/>
              </a:rPr>
              <a:t>s</a:t>
            </a:r>
            <a:r>
              <a:rPr lang="en-US" sz="2000">
                <a:effectLst/>
                <a:latin typeface="NimbusRomNo9L"/>
              </a:rPr>
              <a:t>. For example, consider a state which is a location on the x-y plane and the action moveUp which moves up one unit. Then RESULT</a:t>
            </a:r>
            <a:r>
              <a:rPr lang="en-US" sz="2000">
                <a:effectLst/>
                <a:latin typeface="CMR10"/>
              </a:rPr>
              <a:t>( </a:t>
            </a:r>
            <a:r>
              <a:rPr lang="en-US" sz="2000" i="1">
                <a:latin typeface="NimbusRomNo9L"/>
              </a:rPr>
              <a:t>(3, 1)</a:t>
            </a:r>
            <a:r>
              <a:rPr lang="en-US" sz="2000">
                <a:effectLst/>
                <a:latin typeface="CMMI10"/>
              </a:rPr>
              <a:t>, </a:t>
            </a:r>
            <a:r>
              <a:rPr lang="en-US" sz="2000" i="1">
                <a:effectLst/>
                <a:latin typeface="NimbusRomNo9L"/>
              </a:rPr>
              <a:t>moveUp</a:t>
            </a:r>
            <a:r>
              <a:rPr lang="en-US" sz="2000">
                <a:effectLst/>
                <a:latin typeface="CMR10"/>
              </a:rPr>
              <a:t>) = (3, 2).</a:t>
            </a:r>
            <a:endParaRPr lang="en-US" sz="2000">
              <a:effectLst/>
              <a:latin typeface="NimbusRomNo9L"/>
            </a:endParaRPr>
          </a:p>
          <a:p>
            <a:pPr>
              <a:buFont typeface="Arial" panose="020B0604020202020204" pitchFamily="34" charset="0"/>
              <a:buChar char="•"/>
            </a:pPr>
            <a:endParaRPr lang="en-US" sz="2000">
              <a:latin typeface="NimbusRomNo9L"/>
            </a:endParaRPr>
          </a:p>
          <a:p>
            <a:pPr marL="0" indent="0">
              <a:buNone/>
            </a:pPr>
            <a:r>
              <a:rPr lang="en-US" sz="2000">
                <a:effectLst/>
                <a:latin typeface="NimbusRomNo9L"/>
              </a:rPr>
              <a:t>The state space can be represented as a </a:t>
            </a:r>
            <a:r>
              <a:rPr lang="en-US" sz="2000" b="1">
                <a:effectLst/>
                <a:latin typeface="NimbusRomNo9L"/>
              </a:rPr>
              <a:t>graph</a:t>
            </a:r>
            <a:r>
              <a:rPr lang="en-US" sz="2000" b="0">
                <a:effectLst/>
                <a:latin typeface="NimbusRomNo9L"/>
              </a:rPr>
              <a:t> </a:t>
            </a:r>
            <a:r>
              <a:rPr lang="en-US" sz="2000">
                <a:effectLst/>
                <a:latin typeface="NimbusRomNo9L"/>
              </a:rPr>
              <a:t>in which the </a:t>
            </a:r>
            <a:r>
              <a:rPr lang="en-US" sz="2000" b="1">
                <a:effectLst/>
                <a:latin typeface="NimbusRomNo9L"/>
              </a:rPr>
              <a:t>vertices</a:t>
            </a:r>
            <a:r>
              <a:rPr lang="en-US" sz="2000">
                <a:effectLst/>
                <a:latin typeface="NimbusRomNo9L"/>
              </a:rPr>
              <a:t> are states and the </a:t>
            </a:r>
            <a:r>
              <a:rPr lang="en-US" sz="2000" b="1">
                <a:effectLst/>
                <a:latin typeface="NimbusRomNo9L"/>
              </a:rPr>
              <a:t>directed edges</a:t>
            </a:r>
            <a:r>
              <a:rPr lang="en-US" sz="2000">
                <a:effectLst/>
                <a:latin typeface="NimbusRomNo9L"/>
              </a:rPr>
              <a:t> between them are actions. </a:t>
            </a:r>
          </a:p>
          <a:p>
            <a:pPr marL="0" indent="0">
              <a:buNone/>
            </a:pPr>
            <a:endParaRPr lang="en-US" sz="2000">
              <a:effectLst/>
            </a:endParaRPr>
          </a:p>
          <a:p>
            <a:pPr marL="0" indent="0">
              <a:buNone/>
            </a:pPr>
            <a:endParaRPr lang="en-US" sz="2000"/>
          </a:p>
        </p:txBody>
      </p:sp>
    </p:spTree>
    <p:extLst>
      <p:ext uri="{BB962C8B-B14F-4D97-AF65-F5344CB8AC3E}">
        <p14:creationId xmlns:p14="http://schemas.microsoft.com/office/powerpoint/2010/main" val="1789722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3AB58-245B-0165-B54D-6D51F452C3A4}"/>
              </a:ext>
            </a:extLst>
          </p:cNvPr>
          <p:cNvPicPr>
            <a:picLocks noChangeAspect="1"/>
          </p:cNvPicPr>
          <p:nvPr/>
        </p:nvPicPr>
        <p:blipFill>
          <a:blip r:embed="rId2"/>
          <a:stretch>
            <a:fillRect/>
          </a:stretch>
        </p:blipFill>
        <p:spPr>
          <a:xfrm>
            <a:off x="7793918" y="4130833"/>
            <a:ext cx="1360842" cy="1138397"/>
          </a:xfrm>
          <a:prstGeom prst="rect">
            <a:avLst/>
          </a:prstGeom>
        </p:spPr>
      </p:pic>
      <p:pic>
        <p:nvPicPr>
          <p:cNvPr id="5" name="Picture 4">
            <a:extLst>
              <a:ext uri="{FF2B5EF4-FFF2-40B4-BE49-F238E27FC236}">
                <a16:creationId xmlns:a16="http://schemas.microsoft.com/office/drawing/2014/main" id="{B92BD112-B026-F43F-14E9-F80A15181551}"/>
              </a:ext>
            </a:extLst>
          </p:cNvPr>
          <p:cNvPicPr>
            <a:picLocks noChangeAspect="1"/>
          </p:cNvPicPr>
          <p:nvPr/>
        </p:nvPicPr>
        <p:blipFill>
          <a:blip r:embed="rId3"/>
          <a:stretch>
            <a:fillRect/>
          </a:stretch>
        </p:blipFill>
        <p:spPr>
          <a:xfrm>
            <a:off x="10022544" y="2169823"/>
            <a:ext cx="1362885" cy="1259849"/>
          </a:xfrm>
          <a:prstGeom prst="rect">
            <a:avLst/>
          </a:prstGeom>
        </p:spPr>
      </p:pic>
      <p:pic>
        <p:nvPicPr>
          <p:cNvPr id="6" name="Picture 5">
            <a:extLst>
              <a:ext uri="{FF2B5EF4-FFF2-40B4-BE49-F238E27FC236}">
                <a16:creationId xmlns:a16="http://schemas.microsoft.com/office/drawing/2014/main" id="{6B67C6E4-0389-CBB4-9FA8-60A952C781E0}"/>
              </a:ext>
            </a:extLst>
          </p:cNvPr>
          <p:cNvPicPr>
            <a:picLocks noChangeAspect="1"/>
          </p:cNvPicPr>
          <p:nvPr/>
        </p:nvPicPr>
        <p:blipFill>
          <a:blip r:embed="rId4"/>
          <a:stretch>
            <a:fillRect/>
          </a:stretch>
        </p:blipFill>
        <p:spPr>
          <a:xfrm>
            <a:off x="5982226" y="2285900"/>
            <a:ext cx="1362885" cy="1143772"/>
          </a:xfrm>
          <a:prstGeom prst="rect">
            <a:avLst/>
          </a:prstGeom>
        </p:spPr>
      </p:pic>
      <p:pic>
        <p:nvPicPr>
          <p:cNvPr id="7" name="Picture 6">
            <a:extLst>
              <a:ext uri="{FF2B5EF4-FFF2-40B4-BE49-F238E27FC236}">
                <a16:creationId xmlns:a16="http://schemas.microsoft.com/office/drawing/2014/main" id="{39A54402-AFD6-4AE6-4E7C-CE5E2C4E3CC1}"/>
              </a:ext>
            </a:extLst>
          </p:cNvPr>
          <p:cNvPicPr>
            <a:picLocks noChangeAspect="1"/>
          </p:cNvPicPr>
          <p:nvPr/>
        </p:nvPicPr>
        <p:blipFill>
          <a:blip r:embed="rId5"/>
          <a:stretch>
            <a:fillRect/>
          </a:stretch>
        </p:blipFill>
        <p:spPr>
          <a:xfrm>
            <a:off x="10208887" y="5044723"/>
            <a:ext cx="1362885" cy="1149526"/>
          </a:xfrm>
          <a:prstGeom prst="rect">
            <a:avLst/>
          </a:prstGeom>
        </p:spPr>
      </p:pic>
      <p:cxnSp>
        <p:nvCxnSpPr>
          <p:cNvPr id="8" name="Straight Arrow Connector 7">
            <a:extLst>
              <a:ext uri="{FF2B5EF4-FFF2-40B4-BE49-F238E27FC236}">
                <a16:creationId xmlns:a16="http://schemas.microsoft.com/office/drawing/2014/main" id="{CA0E7561-29F0-7445-0885-4DE06FCB2156}"/>
              </a:ext>
            </a:extLst>
          </p:cNvPr>
          <p:cNvCxnSpPr>
            <a:cxnSpLocks/>
          </p:cNvCxnSpPr>
          <p:nvPr/>
        </p:nvCxnSpPr>
        <p:spPr>
          <a:xfrm flipH="1" flipV="1">
            <a:off x="7207626" y="3319349"/>
            <a:ext cx="763793" cy="862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4973226-A35C-E8E9-699A-2BF449CCA56F}"/>
              </a:ext>
            </a:extLst>
          </p:cNvPr>
          <p:cNvCxnSpPr>
            <a:cxnSpLocks/>
          </p:cNvCxnSpPr>
          <p:nvPr/>
        </p:nvCxnSpPr>
        <p:spPr>
          <a:xfrm flipV="1">
            <a:off x="9154760" y="3149020"/>
            <a:ext cx="971776" cy="98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DC47EB-2F08-C8E6-9A0A-D035A9A99AEF}"/>
              </a:ext>
            </a:extLst>
          </p:cNvPr>
          <p:cNvCxnSpPr>
            <a:cxnSpLocks/>
          </p:cNvCxnSpPr>
          <p:nvPr/>
        </p:nvCxnSpPr>
        <p:spPr>
          <a:xfrm>
            <a:off x="9017152" y="5163894"/>
            <a:ext cx="1109384" cy="5806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892D16-11C4-D2A6-8827-E1BF1091EDC3}"/>
              </a:ext>
            </a:extLst>
          </p:cNvPr>
          <p:cNvSpPr txBox="1"/>
          <p:nvPr/>
        </p:nvSpPr>
        <p:spPr>
          <a:xfrm>
            <a:off x="7684093" y="3319349"/>
            <a:ext cx="290464" cy="369332"/>
          </a:xfrm>
          <a:prstGeom prst="rect">
            <a:avLst/>
          </a:prstGeom>
          <a:noFill/>
        </p:spPr>
        <p:txBody>
          <a:bodyPr wrap="square" rtlCol="0">
            <a:spAutoFit/>
          </a:bodyPr>
          <a:lstStyle/>
          <a:p>
            <a:r>
              <a:rPr lang="en-US"/>
              <a:t>F</a:t>
            </a:r>
          </a:p>
        </p:txBody>
      </p:sp>
      <p:sp>
        <p:nvSpPr>
          <p:cNvPr id="16" name="TextBox 15">
            <a:extLst>
              <a:ext uri="{FF2B5EF4-FFF2-40B4-BE49-F238E27FC236}">
                <a16:creationId xmlns:a16="http://schemas.microsoft.com/office/drawing/2014/main" id="{1CF9F7A9-8CBA-C60D-E488-29A5A793F896}"/>
              </a:ext>
            </a:extLst>
          </p:cNvPr>
          <p:cNvSpPr txBox="1"/>
          <p:nvPr/>
        </p:nvSpPr>
        <p:spPr>
          <a:xfrm>
            <a:off x="9836072" y="3566026"/>
            <a:ext cx="290464" cy="369332"/>
          </a:xfrm>
          <a:prstGeom prst="rect">
            <a:avLst/>
          </a:prstGeom>
          <a:noFill/>
        </p:spPr>
        <p:txBody>
          <a:bodyPr wrap="square" rtlCol="0">
            <a:spAutoFit/>
          </a:bodyPr>
          <a:lstStyle/>
          <a:p>
            <a:r>
              <a:rPr lang="en-US"/>
              <a:t>R</a:t>
            </a:r>
          </a:p>
        </p:txBody>
      </p:sp>
      <p:sp>
        <p:nvSpPr>
          <p:cNvPr id="17" name="TextBox 16">
            <a:extLst>
              <a:ext uri="{FF2B5EF4-FFF2-40B4-BE49-F238E27FC236}">
                <a16:creationId xmlns:a16="http://schemas.microsoft.com/office/drawing/2014/main" id="{3CCF02E0-778A-6D20-0001-D8F85B3D964D}"/>
              </a:ext>
            </a:extLst>
          </p:cNvPr>
          <p:cNvSpPr txBox="1"/>
          <p:nvPr/>
        </p:nvSpPr>
        <p:spPr>
          <a:xfrm>
            <a:off x="9426612" y="4860057"/>
            <a:ext cx="290464" cy="369332"/>
          </a:xfrm>
          <a:prstGeom prst="rect">
            <a:avLst/>
          </a:prstGeom>
          <a:noFill/>
        </p:spPr>
        <p:txBody>
          <a:bodyPr wrap="square" rtlCol="0">
            <a:spAutoFit/>
          </a:bodyPr>
          <a:lstStyle/>
          <a:p>
            <a:r>
              <a:rPr lang="en-US"/>
              <a:t>U</a:t>
            </a:r>
          </a:p>
        </p:txBody>
      </p:sp>
      <p:sp>
        <p:nvSpPr>
          <p:cNvPr id="18" name="TextBox 17">
            <a:extLst>
              <a:ext uri="{FF2B5EF4-FFF2-40B4-BE49-F238E27FC236}">
                <a16:creationId xmlns:a16="http://schemas.microsoft.com/office/drawing/2014/main" id="{942FBEFD-D2BE-C527-C724-C6F2E567C8D3}"/>
              </a:ext>
            </a:extLst>
          </p:cNvPr>
          <p:cNvSpPr txBox="1"/>
          <p:nvPr/>
        </p:nvSpPr>
        <p:spPr>
          <a:xfrm>
            <a:off x="24718" y="1292660"/>
            <a:ext cx="5816272" cy="4247317"/>
          </a:xfrm>
          <a:prstGeom prst="rect">
            <a:avLst/>
          </a:prstGeom>
          <a:noFill/>
        </p:spPr>
        <p:txBody>
          <a:bodyPr wrap="none" rtlCol="0">
            <a:spAutoFit/>
          </a:bodyPr>
          <a:lstStyle/>
          <a:p>
            <a:r>
              <a:rPr lang="en-US"/>
              <a:t>These four cubes represents four states of a Rubik’s cube. </a:t>
            </a:r>
          </a:p>
          <a:p>
            <a:r>
              <a:rPr lang="en-US"/>
              <a:t>Each state is a vertex in the graph.</a:t>
            </a:r>
          </a:p>
          <a:p>
            <a:endParaRPr lang="en-US"/>
          </a:p>
          <a:p>
            <a:r>
              <a:rPr lang="en-US"/>
              <a:t>An action is an allowed move that takes one </a:t>
            </a:r>
          </a:p>
          <a:p>
            <a:r>
              <a:rPr lang="en-US"/>
              <a:t>state to another state. An action is an edge in the graph.</a:t>
            </a:r>
          </a:p>
          <a:p>
            <a:endParaRPr lang="en-US"/>
          </a:p>
          <a:p>
            <a:r>
              <a:rPr lang="en-US"/>
              <a:t>For example, at the solved state, one action is F which is</a:t>
            </a:r>
          </a:p>
          <a:p>
            <a:r>
              <a:rPr lang="en-US"/>
              <a:t>rotating the front face(green) 90 degrees clockwise.</a:t>
            </a:r>
          </a:p>
          <a:p>
            <a:endParaRPr lang="en-US"/>
          </a:p>
          <a:p>
            <a:r>
              <a:rPr lang="en-US"/>
              <a:t>R action is rotating the right side(red) 90 degrees clockwise.</a:t>
            </a:r>
          </a:p>
          <a:p>
            <a:r>
              <a:rPr lang="en-US"/>
              <a:t>U action is rotating the up side(white) 90 degrees clockwise.</a:t>
            </a:r>
          </a:p>
          <a:p>
            <a:endParaRPr lang="en-US"/>
          </a:p>
          <a:p>
            <a:r>
              <a:rPr lang="en-US"/>
              <a:t>On the picture here, the three resulting states are </a:t>
            </a:r>
          </a:p>
          <a:p>
            <a:r>
              <a:rPr lang="en-US"/>
              <a:t>three neighbors of the solved state. </a:t>
            </a:r>
          </a:p>
          <a:p>
            <a:r>
              <a:rPr lang="en-US"/>
              <a:t> </a:t>
            </a:r>
          </a:p>
        </p:txBody>
      </p:sp>
      <p:sp>
        <p:nvSpPr>
          <p:cNvPr id="19" name="TextBox 18">
            <a:extLst>
              <a:ext uri="{FF2B5EF4-FFF2-40B4-BE49-F238E27FC236}">
                <a16:creationId xmlns:a16="http://schemas.microsoft.com/office/drawing/2014/main" id="{EA08510D-CD8B-CD15-E182-A3C308CE5B6A}"/>
              </a:ext>
            </a:extLst>
          </p:cNvPr>
          <p:cNvSpPr txBox="1"/>
          <p:nvPr/>
        </p:nvSpPr>
        <p:spPr>
          <a:xfrm>
            <a:off x="236669" y="311971"/>
            <a:ext cx="2169761" cy="553998"/>
          </a:xfrm>
          <a:prstGeom prst="rect">
            <a:avLst/>
          </a:prstGeom>
          <a:noFill/>
        </p:spPr>
        <p:txBody>
          <a:bodyPr wrap="none" rtlCol="0">
            <a:spAutoFit/>
          </a:bodyPr>
          <a:lstStyle/>
          <a:p>
            <a:r>
              <a:rPr lang="en-US" sz="3000"/>
              <a:t>Rubik’s Cube</a:t>
            </a:r>
          </a:p>
        </p:txBody>
      </p:sp>
    </p:spTree>
    <p:extLst>
      <p:ext uri="{BB962C8B-B14F-4D97-AF65-F5344CB8AC3E}">
        <p14:creationId xmlns:p14="http://schemas.microsoft.com/office/powerpoint/2010/main" val="768795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3" y="1444523"/>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Search Algorithm</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176048" y="1198178"/>
            <a:ext cx="11658600" cy="5381297"/>
          </a:xfrm>
        </p:spPr>
        <p:txBody>
          <a:bodyPr>
            <a:normAutofit/>
          </a:bodyPr>
          <a:lstStyle/>
          <a:p>
            <a:pPr marL="0" indent="0">
              <a:buNone/>
            </a:pPr>
            <a:r>
              <a:rPr lang="en-US" sz="2000">
                <a:effectLst/>
                <a:latin typeface="NimbusRomNo9L"/>
              </a:rPr>
              <a:t>A </a:t>
            </a:r>
            <a:r>
              <a:rPr lang="en-US" sz="2000" b="1">
                <a:effectLst/>
                <a:latin typeface="NimbusRomNo9L"/>
              </a:rPr>
              <a:t>search algorithm</a:t>
            </a:r>
            <a:r>
              <a:rPr lang="en-US" sz="2000" b="0">
                <a:effectLst/>
                <a:latin typeface="NimbusRomNo9L"/>
              </a:rPr>
              <a:t> </a:t>
            </a:r>
            <a:r>
              <a:rPr lang="en-US" sz="2000">
                <a:effectLst/>
                <a:latin typeface="NimbusRomNo9L"/>
              </a:rPr>
              <a:t>takes a search problem as input and returns a solution, or an indication of failure. </a:t>
            </a:r>
          </a:p>
          <a:p>
            <a:pPr marL="0" indent="0">
              <a:buNone/>
            </a:pPr>
            <a:endParaRPr lang="en-US" sz="2000">
              <a:latin typeface="NimbusRomNo9L"/>
            </a:endParaRPr>
          </a:p>
          <a:p>
            <a:pPr marL="0" indent="0">
              <a:buNone/>
            </a:pPr>
            <a:r>
              <a:rPr lang="en-US" sz="2000">
                <a:latin typeface="NimbusRomNo9L"/>
              </a:rPr>
              <a:t>W</a:t>
            </a:r>
            <a:r>
              <a:rPr lang="en-US" sz="2000">
                <a:effectLst/>
                <a:latin typeface="NimbusRomNo9L"/>
              </a:rPr>
              <a:t>e consider algorithms that superimpose a </a:t>
            </a:r>
            <a:r>
              <a:rPr lang="en-US" sz="2000" b="1">
                <a:effectLst/>
                <a:latin typeface="NimbusRomNo9L"/>
              </a:rPr>
              <a:t>search tree</a:t>
            </a:r>
            <a:r>
              <a:rPr lang="en-US" sz="2000" b="0">
                <a:effectLst/>
                <a:latin typeface="NimbusRomNo9L"/>
              </a:rPr>
              <a:t> </a:t>
            </a:r>
            <a:r>
              <a:rPr lang="en-US" sz="2000">
                <a:effectLst/>
                <a:latin typeface="NimbusRomNo9L"/>
              </a:rPr>
              <a:t>over the state-space graph, forming various paths from the initial state, trying to find a path that reaches a goal state. </a:t>
            </a:r>
          </a:p>
          <a:p>
            <a:pPr marL="0" indent="0">
              <a:buNone/>
            </a:pPr>
            <a:endParaRPr lang="en-US" sz="2000">
              <a:latin typeface="NimbusRomNo9L"/>
            </a:endParaRPr>
          </a:p>
          <a:p>
            <a:pPr marL="0" indent="0">
              <a:buNone/>
            </a:pPr>
            <a:r>
              <a:rPr lang="en-US" sz="2000">
                <a:effectLst/>
                <a:latin typeface="NimbusRomNo9L"/>
              </a:rPr>
              <a:t>Each </a:t>
            </a:r>
            <a:r>
              <a:rPr lang="en-US" sz="2000" b="1">
                <a:effectLst/>
                <a:latin typeface="NimbusRomNo9L"/>
              </a:rPr>
              <a:t>node</a:t>
            </a:r>
            <a:r>
              <a:rPr lang="en-US" sz="2000" b="0">
                <a:effectLst/>
                <a:latin typeface="NimbusRomNo9L"/>
              </a:rPr>
              <a:t> </a:t>
            </a:r>
            <a:r>
              <a:rPr lang="en-US" sz="2000">
                <a:effectLst/>
                <a:latin typeface="NimbusRomNo9L"/>
              </a:rPr>
              <a:t>in the search tree corresponds to a state in the state space and the edges in the search tree correspond to actions. The root of the tree corresponds to the initial state of the problem. </a:t>
            </a:r>
          </a:p>
          <a:p>
            <a:pPr marL="0" indent="0">
              <a:buNone/>
            </a:pPr>
            <a:endParaRPr lang="en-US" sz="2000">
              <a:latin typeface="NimbusRomNo9L"/>
            </a:endParaRPr>
          </a:p>
          <a:p>
            <a:pPr marL="0" indent="0">
              <a:buNone/>
            </a:pPr>
            <a:r>
              <a:rPr lang="en-US" sz="2000">
                <a:latin typeface="NimbusRomNo9L"/>
              </a:rPr>
              <a:t>Breadth-first search(BFS) is search algorithm which starts at the initial state and first search that state’s nearest neighbors and then expanding the search outward to other neighbors systematically. </a:t>
            </a:r>
          </a:p>
          <a:p>
            <a:pPr marL="0" indent="0">
              <a:buNone/>
            </a:pPr>
            <a:endParaRPr lang="en-US" sz="2000">
              <a:latin typeface="NimbusRomNo9L"/>
            </a:endParaRPr>
          </a:p>
          <a:p>
            <a:pPr marL="0" indent="0">
              <a:buNone/>
            </a:pPr>
            <a:r>
              <a:rPr lang="en-US" sz="2000">
                <a:latin typeface="NimbusRomNo9L"/>
              </a:rPr>
              <a:t>BFS keeps track of nodes it has already visited as well as frontier nodes. Frontier nodes are nodes that are at the boundary of the search. Think of this algorithm as an expanding circle where the nodes in the circle have already been visited and the frontier nodes are the nodes at the perimeter of the circle. </a:t>
            </a:r>
            <a:endParaRPr lang="en-US" sz="2000"/>
          </a:p>
          <a:p>
            <a:pPr marL="0" indent="0">
              <a:buNone/>
            </a:pPr>
            <a:endParaRPr lang="en-US" sz="2000">
              <a:effectLst/>
            </a:endParaRPr>
          </a:p>
          <a:p>
            <a:pPr marL="0" indent="0">
              <a:buNone/>
            </a:pPr>
            <a:endParaRPr lang="en-US" sz="2000"/>
          </a:p>
        </p:txBody>
      </p:sp>
    </p:spTree>
    <p:extLst>
      <p:ext uri="{BB962C8B-B14F-4D97-AF65-F5344CB8AC3E}">
        <p14:creationId xmlns:p14="http://schemas.microsoft.com/office/powerpoint/2010/main" val="2819030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D7E0-338C-2E61-9DDA-D5F8E8936680}"/>
              </a:ext>
            </a:extLst>
          </p:cNvPr>
          <p:cNvSpPr>
            <a:spLocks noGrp="1"/>
          </p:cNvSpPr>
          <p:nvPr>
            <p:ph type="title"/>
          </p:nvPr>
        </p:nvSpPr>
        <p:spPr>
          <a:xfrm>
            <a:off x="176048" y="102366"/>
            <a:ext cx="9850821" cy="833055"/>
          </a:xfrm>
        </p:spPr>
        <p:txBody>
          <a:bodyPr/>
          <a:lstStyle/>
          <a:p>
            <a:r>
              <a:rPr lang="en-US"/>
              <a:t>Breadth-First Search</a:t>
            </a:r>
          </a:p>
        </p:txBody>
      </p:sp>
      <p:sp>
        <p:nvSpPr>
          <p:cNvPr id="3" name="Content Placeholder 2">
            <a:extLst>
              <a:ext uri="{FF2B5EF4-FFF2-40B4-BE49-F238E27FC236}">
                <a16:creationId xmlns:a16="http://schemas.microsoft.com/office/drawing/2014/main" id="{2F8F72A3-7157-A43C-879D-583CEA58BE9D}"/>
              </a:ext>
            </a:extLst>
          </p:cNvPr>
          <p:cNvSpPr>
            <a:spLocks noGrp="1"/>
          </p:cNvSpPr>
          <p:nvPr>
            <p:ph idx="1"/>
          </p:nvPr>
        </p:nvSpPr>
        <p:spPr>
          <a:xfrm>
            <a:off x="0" y="828339"/>
            <a:ext cx="12080838" cy="5927295"/>
          </a:xfrm>
        </p:spPr>
        <p:txBody>
          <a:bodyPr>
            <a:noAutofit/>
          </a:bodyPr>
          <a:lstStyle/>
          <a:p>
            <a:pPr marL="0" indent="0">
              <a:buNone/>
            </a:pPr>
            <a:r>
              <a:rPr lang="en-US" sz="1900">
                <a:effectLst/>
              </a:rPr>
              <a:t>Algorithm: Given a search problem, return the solution state or failure</a:t>
            </a:r>
          </a:p>
          <a:p>
            <a:pPr marL="0" indent="0">
              <a:buNone/>
            </a:pPr>
            <a:endParaRPr lang="en-US" sz="1900"/>
          </a:p>
          <a:p>
            <a:pPr marL="0" indent="0">
              <a:buNone/>
            </a:pPr>
            <a:r>
              <a:rPr lang="en-US" sz="1900"/>
              <a:t>def function(search problem):</a:t>
            </a:r>
          </a:p>
          <a:p>
            <a:pPr marL="457200" lvl="1" indent="0">
              <a:buNone/>
            </a:pPr>
            <a:r>
              <a:rPr lang="en-US" sz="1900"/>
              <a:t>f</a:t>
            </a:r>
            <a:r>
              <a:rPr lang="en-US" sz="1900">
                <a:effectLst/>
              </a:rPr>
              <a:t>rontier = []</a:t>
            </a:r>
          </a:p>
          <a:p>
            <a:pPr marL="457200" lvl="1" indent="0">
              <a:buNone/>
            </a:pPr>
            <a:r>
              <a:rPr lang="en-US" sz="1900"/>
              <a:t>visited = []</a:t>
            </a:r>
          </a:p>
          <a:p>
            <a:pPr marL="457200" lvl="1" indent="0">
              <a:buNone/>
            </a:pPr>
            <a:r>
              <a:rPr lang="en-US" sz="1900"/>
              <a:t>add initial state to frontier</a:t>
            </a:r>
          </a:p>
          <a:p>
            <a:pPr marL="457200" lvl="1" indent="0">
              <a:buNone/>
            </a:pPr>
            <a:endParaRPr lang="en-US" sz="1900"/>
          </a:p>
          <a:p>
            <a:pPr marL="457200" lvl="1" indent="0">
              <a:buNone/>
            </a:pPr>
            <a:r>
              <a:rPr lang="en-US" sz="1900"/>
              <a:t>while frontier is not empty:</a:t>
            </a:r>
          </a:p>
          <a:p>
            <a:pPr marL="457200" lvl="1" indent="0">
              <a:buNone/>
            </a:pPr>
            <a:r>
              <a:rPr lang="en-US" sz="1900"/>
              <a:t>	remove first node from frontier list, call it s. </a:t>
            </a:r>
          </a:p>
          <a:p>
            <a:pPr marL="457200" lvl="1" indent="0">
              <a:buNone/>
            </a:pPr>
            <a:r>
              <a:rPr lang="en-US" sz="1900"/>
              <a:t>	if s is goal state:</a:t>
            </a:r>
          </a:p>
          <a:p>
            <a:pPr marL="457200" lvl="1" indent="0">
              <a:buNone/>
            </a:pPr>
            <a:r>
              <a:rPr lang="en-US" sz="1900"/>
              <a:t>		we found our goal; return path to goal</a:t>
            </a:r>
          </a:p>
          <a:p>
            <a:pPr marL="457200" lvl="1" indent="0">
              <a:buNone/>
            </a:pPr>
            <a:r>
              <a:rPr lang="en-US" sz="1900"/>
              <a:t>	if s is not in visited list:</a:t>
            </a:r>
          </a:p>
          <a:p>
            <a:pPr marL="457200" lvl="1" indent="0">
              <a:buNone/>
            </a:pPr>
            <a:r>
              <a:rPr lang="en-US" sz="1900"/>
              <a:t>		add s to visited list</a:t>
            </a:r>
          </a:p>
          <a:p>
            <a:pPr marL="457200" lvl="1" indent="0">
              <a:buNone/>
            </a:pPr>
            <a:r>
              <a:rPr lang="en-US" sz="1900">
                <a:solidFill>
                  <a:srgbClr val="FF0000"/>
                </a:solidFill>
              </a:rPr>
              <a:t>		expand at s by creating list of neighbor nodes to s</a:t>
            </a:r>
          </a:p>
          <a:p>
            <a:pPr marL="457200" lvl="1" indent="0">
              <a:buNone/>
            </a:pPr>
            <a:r>
              <a:rPr lang="en-US" sz="1900"/>
              <a:t>		for each neighbor of s:</a:t>
            </a:r>
          </a:p>
          <a:p>
            <a:pPr marL="457200" lvl="1" indent="0">
              <a:buNone/>
            </a:pPr>
            <a:r>
              <a:rPr lang="en-US" sz="1900"/>
              <a:t>			add neighbor to frontier list</a:t>
            </a:r>
          </a:p>
          <a:p>
            <a:pPr marL="0" indent="0">
              <a:buNone/>
            </a:pPr>
            <a:r>
              <a:rPr lang="en-US" sz="1900"/>
              <a:t>         return failure</a:t>
            </a:r>
          </a:p>
          <a:p>
            <a:pPr marL="0" indent="0">
              <a:buNone/>
            </a:pPr>
            <a:r>
              <a:rPr lang="en-US" sz="1900"/>
              <a:t>	 </a:t>
            </a:r>
          </a:p>
          <a:p>
            <a:pPr marL="0" indent="0">
              <a:buNone/>
            </a:pPr>
            <a:endParaRPr lang="en-US" sz="1900"/>
          </a:p>
          <a:p>
            <a:pPr marL="0" indent="0">
              <a:buNone/>
            </a:pPr>
            <a:endParaRPr lang="en-US" sz="1900"/>
          </a:p>
        </p:txBody>
      </p:sp>
      <p:sp>
        <p:nvSpPr>
          <p:cNvPr id="4" name="TextBox 3">
            <a:extLst>
              <a:ext uri="{FF2B5EF4-FFF2-40B4-BE49-F238E27FC236}">
                <a16:creationId xmlns:a16="http://schemas.microsoft.com/office/drawing/2014/main" id="{74DD7901-C917-588B-86E9-A4DD4EDCD47C}"/>
              </a:ext>
            </a:extLst>
          </p:cNvPr>
          <p:cNvSpPr txBox="1"/>
          <p:nvPr/>
        </p:nvSpPr>
        <p:spPr>
          <a:xfrm>
            <a:off x="6680500" y="2850776"/>
            <a:ext cx="5109881" cy="1477328"/>
          </a:xfrm>
          <a:prstGeom prst="rect">
            <a:avLst/>
          </a:prstGeom>
          <a:noFill/>
        </p:spPr>
        <p:txBody>
          <a:bodyPr wrap="square" rtlCol="0">
            <a:spAutoFit/>
          </a:bodyPr>
          <a:lstStyle/>
          <a:p>
            <a:r>
              <a:rPr lang="en-US">
                <a:solidFill>
                  <a:srgbClr val="FF0000"/>
                </a:solidFill>
              </a:rPr>
              <a:t>Expanding at s means to </a:t>
            </a:r>
          </a:p>
          <a:p>
            <a:r>
              <a:rPr lang="en-US">
                <a:solidFill>
                  <a:srgbClr val="FF0000"/>
                </a:solidFill>
              </a:rPr>
              <a:t>create a list of neighbor nodes of s</a:t>
            </a:r>
          </a:p>
          <a:p>
            <a:r>
              <a:rPr lang="en-US">
                <a:solidFill>
                  <a:srgbClr val="FF0000"/>
                </a:solidFill>
              </a:rPr>
              <a:t>where each neighbor node contains a pointer</a:t>
            </a:r>
          </a:p>
          <a:p>
            <a:r>
              <a:rPr lang="en-US">
                <a:solidFill>
                  <a:srgbClr val="FF0000"/>
                </a:solidFill>
              </a:rPr>
              <a:t>to s. This allows us to recover the solution path </a:t>
            </a:r>
          </a:p>
          <a:p>
            <a:r>
              <a:rPr lang="en-US">
                <a:solidFill>
                  <a:srgbClr val="FF0000"/>
                </a:solidFill>
              </a:rPr>
              <a:t>back to s once we find our goal state.</a:t>
            </a:r>
          </a:p>
        </p:txBody>
      </p:sp>
      <p:cxnSp>
        <p:nvCxnSpPr>
          <p:cNvPr id="6" name="Straight Arrow Connector 5">
            <a:extLst>
              <a:ext uri="{FF2B5EF4-FFF2-40B4-BE49-F238E27FC236}">
                <a16:creationId xmlns:a16="http://schemas.microsoft.com/office/drawing/2014/main" id="{8E710D98-B26B-2BDC-D05F-F4A41DF8F344}"/>
              </a:ext>
            </a:extLst>
          </p:cNvPr>
          <p:cNvCxnSpPr>
            <a:cxnSpLocks/>
          </p:cNvCxnSpPr>
          <p:nvPr/>
        </p:nvCxnSpPr>
        <p:spPr>
          <a:xfrm flipH="1">
            <a:off x="6906409" y="4328104"/>
            <a:ext cx="1420010" cy="9754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728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0000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000000"/>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FAE232"/>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000000"/>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FAE232"/>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127584" y="1444524"/>
          <a:ext cx="8405184" cy="4878599"/>
        </p:xfrm>
        <a:graphic>
          <a:graphicData uri="http://schemas.openxmlformats.org/drawingml/2006/table">
            <a:tbl>
              <a:tblPr firstRow="1" bandRow="1">
                <a:tableStyleId>{2D5ABB26-0587-4C30-8999-92F81FD0307C}</a:tableStyleId>
              </a:tblPr>
              <a:tblGrid>
                <a:gridCol w="700432">
                  <a:extLst>
                    <a:ext uri="{9D8B030D-6E8A-4147-A177-3AD203B41FA5}">
                      <a16:colId xmlns:a16="http://schemas.microsoft.com/office/drawing/2014/main" val="20000"/>
                    </a:ext>
                  </a:extLst>
                </a:gridCol>
                <a:gridCol w="700432">
                  <a:extLst>
                    <a:ext uri="{9D8B030D-6E8A-4147-A177-3AD203B41FA5}">
                      <a16:colId xmlns:a16="http://schemas.microsoft.com/office/drawing/2014/main" val="20001"/>
                    </a:ext>
                  </a:extLst>
                </a:gridCol>
                <a:gridCol w="700432">
                  <a:extLst>
                    <a:ext uri="{9D8B030D-6E8A-4147-A177-3AD203B41FA5}">
                      <a16:colId xmlns:a16="http://schemas.microsoft.com/office/drawing/2014/main" val="20002"/>
                    </a:ext>
                  </a:extLst>
                </a:gridCol>
                <a:gridCol w="700432">
                  <a:extLst>
                    <a:ext uri="{9D8B030D-6E8A-4147-A177-3AD203B41FA5}">
                      <a16:colId xmlns:a16="http://schemas.microsoft.com/office/drawing/2014/main" val="20003"/>
                    </a:ext>
                  </a:extLst>
                </a:gridCol>
                <a:gridCol w="700432">
                  <a:extLst>
                    <a:ext uri="{9D8B030D-6E8A-4147-A177-3AD203B41FA5}">
                      <a16:colId xmlns:a16="http://schemas.microsoft.com/office/drawing/2014/main" val="20004"/>
                    </a:ext>
                  </a:extLst>
                </a:gridCol>
                <a:gridCol w="700432">
                  <a:extLst>
                    <a:ext uri="{9D8B030D-6E8A-4147-A177-3AD203B41FA5}">
                      <a16:colId xmlns:a16="http://schemas.microsoft.com/office/drawing/2014/main" val="20005"/>
                    </a:ext>
                  </a:extLst>
                </a:gridCol>
                <a:gridCol w="700432">
                  <a:extLst>
                    <a:ext uri="{9D8B030D-6E8A-4147-A177-3AD203B41FA5}">
                      <a16:colId xmlns:a16="http://schemas.microsoft.com/office/drawing/2014/main" val="20006"/>
                    </a:ext>
                  </a:extLst>
                </a:gridCol>
                <a:gridCol w="700432">
                  <a:extLst>
                    <a:ext uri="{9D8B030D-6E8A-4147-A177-3AD203B41FA5}">
                      <a16:colId xmlns:a16="http://schemas.microsoft.com/office/drawing/2014/main" val="20007"/>
                    </a:ext>
                  </a:extLst>
                </a:gridCol>
                <a:gridCol w="700432">
                  <a:extLst>
                    <a:ext uri="{9D8B030D-6E8A-4147-A177-3AD203B41FA5}">
                      <a16:colId xmlns:a16="http://schemas.microsoft.com/office/drawing/2014/main" val="20008"/>
                    </a:ext>
                  </a:extLst>
                </a:gridCol>
                <a:gridCol w="700432">
                  <a:extLst>
                    <a:ext uri="{9D8B030D-6E8A-4147-A177-3AD203B41FA5}">
                      <a16:colId xmlns:a16="http://schemas.microsoft.com/office/drawing/2014/main" val="20009"/>
                    </a:ext>
                  </a:extLst>
                </a:gridCol>
                <a:gridCol w="700432">
                  <a:extLst>
                    <a:ext uri="{9D8B030D-6E8A-4147-A177-3AD203B41FA5}">
                      <a16:colId xmlns:a16="http://schemas.microsoft.com/office/drawing/2014/main" val="20010"/>
                    </a:ext>
                  </a:extLst>
                </a:gridCol>
                <a:gridCol w="700432">
                  <a:extLst>
                    <a:ext uri="{9D8B030D-6E8A-4147-A177-3AD203B41FA5}">
                      <a16:colId xmlns:a16="http://schemas.microsoft.com/office/drawing/2014/main" val="20011"/>
                    </a:ext>
                  </a:extLst>
                </a:gridCol>
              </a:tblGrid>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6D6"/>
                      </a:solidFill>
                      <a:prstDash val="solid"/>
                    </a:lnT>
                    <a:lnB w="12700">
                      <a:solidFill>
                        <a:srgbClr val="D6D7D6"/>
                      </a:solidFill>
                      <a:prstDash val="solid"/>
                    </a:lnB>
                    <a:solidFill>
                      <a:srgbClr val="434343"/>
                    </a:solidFill>
                  </a:tcPr>
                </a:tc>
                <a:tc>
                  <a:txBody>
                    <a:bodyPr/>
                    <a:lstStyle/>
                    <a:p>
                      <a:pPr marL="384810">
                        <a:lnSpc>
                          <a:spcPct val="100000"/>
                        </a:lnSpc>
                        <a:spcBef>
                          <a:spcPts val="1850"/>
                        </a:spcBef>
                      </a:pPr>
                      <a:r>
                        <a:rPr sz="2600" b="1" dirty="0">
                          <a:solidFill>
                            <a:srgbClr val="FFFFFF"/>
                          </a:solidFill>
                          <a:latin typeface="Tahoma"/>
                          <a:cs typeface="Tahoma"/>
                        </a:rPr>
                        <a:t>B</a:t>
                      </a:r>
                      <a:endParaRPr sz="2600">
                        <a:latin typeface="Tahoma"/>
                        <a:cs typeface="Tahoma"/>
                      </a:endParaRPr>
                    </a:p>
                  </a:txBody>
                  <a:tcPr marL="0" marR="0" marT="142474" marB="0">
                    <a:lnL w="12700">
                      <a:solidFill>
                        <a:srgbClr val="D6D7D6"/>
                      </a:solidFill>
                      <a:prstDash val="solid"/>
                    </a:lnL>
                    <a:lnR w="12700">
                      <a:solidFill>
                        <a:srgbClr val="D6D6D6"/>
                      </a:solidFill>
                      <a:prstDash val="solid"/>
                    </a:lnR>
                    <a:lnT w="12700">
                      <a:solidFill>
                        <a:srgbClr val="D6D6D6"/>
                      </a:solidFill>
                      <a:prstDash val="solid"/>
                    </a:lnT>
                    <a:lnB w="12700">
                      <a:solidFill>
                        <a:srgbClr val="D6D7D6"/>
                      </a:solidFill>
                      <a:prstDash val="solid"/>
                    </a:lnB>
                    <a:solidFill>
                      <a:srgbClr val="017100"/>
                    </a:solidFill>
                  </a:tcPr>
                </a:tc>
                <a:extLst>
                  <a:ext uri="{0D108BD9-81ED-4DB2-BD59-A6C34878D82A}">
                    <a16:rowId xmlns:a16="http://schemas.microsoft.com/office/drawing/2014/main" val="10000"/>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1"/>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2"/>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3"/>
                  </a:ext>
                </a:extLst>
              </a:tr>
              <a:tr h="696943">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FAE232"/>
                    </a:solidFill>
                  </a:tcPr>
                </a:tc>
                <a:extLst>
                  <a:ext uri="{0D108BD9-81ED-4DB2-BD59-A6C34878D82A}">
                    <a16:rowId xmlns:a16="http://schemas.microsoft.com/office/drawing/2014/main" val="10004"/>
                  </a:ext>
                </a:extLst>
              </a:tr>
              <a:tr h="696942">
                <a:tc>
                  <a:txBody>
                    <a:bodyPr/>
                    <a:lstStyle/>
                    <a:p>
                      <a:pPr>
                        <a:lnSpc>
                          <a:spcPct val="100000"/>
                        </a:lnSpc>
                      </a:pPr>
                      <a:endParaRPr sz="2800">
                        <a:latin typeface="Times New Roman"/>
                        <a:cs typeface="Times New Roman"/>
                      </a:endParaRPr>
                    </a:p>
                  </a:txBody>
                  <a:tcPr marL="0" marR="0" marT="0" marB="0">
                    <a:lnL w="12700">
                      <a:solidFill>
                        <a:srgbClr val="D6D6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7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7D6"/>
                      </a:solidFill>
                      <a:prstDash val="solid"/>
                    </a:lnB>
                    <a:solidFill>
                      <a:srgbClr val="434343"/>
                    </a:solidFill>
                  </a:tcPr>
                </a:tc>
                <a:extLst>
                  <a:ext uri="{0D108BD9-81ED-4DB2-BD59-A6C34878D82A}">
                    <a16:rowId xmlns:a16="http://schemas.microsoft.com/office/drawing/2014/main" val="10005"/>
                  </a:ext>
                </a:extLst>
              </a:tr>
              <a:tr h="696943">
                <a:tc>
                  <a:txBody>
                    <a:bodyPr/>
                    <a:lstStyle/>
                    <a:p>
                      <a:pPr marL="366395">
                        <a:lnSpc>
                          <a:spcPct val="100000"/>
                        </a:lnSpc>
                        <a:spcBef>
                          <a:spcPts val="1800"/>
                        </a:spcBef>
                      </a:pPr>
                      <a:r>
                        <a:rPr sz="2600" b="1" dirty="0">
                          <a:solidFill>
                            <a:srgbClr val="FFFFFF"/>
                          </a:solidFill>
                          <a:latin typeface="Tahoma"/>
                          <a:cs typeface="Tahoma"/>
                        </a:rPr>
                        <a:t>A</a:t>
                      </a:r>
                      <a:endParaRPr sz="2600">
                        <a:latin typeface="Tahoma"/>
                        <a:cs typeface="Tahoma"/>
                      </a:endParaRPr>
                    </a:p>
                  </a:txBody>
                  <a:tcPr marL="0" marR="0" marT="138623" marB="0">
                    <a:lnL w="12700">
                      <a:solidFill>
                        <a:srgbClr val="D6D6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B51700"/>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434343"/>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7D6"/>
                      </a:solidFill>
                      <a:prstDash val="solid"/>
                    </a:lnR>
                    <a:lnT w="12700">
                      <a:solidFill>
                        <a:srgbClr val="D6D7D6"/>
                      </a:solidFill>
                      <a:prstDash val="solid"/>
                    </a:lnT>
                    <a:lnB w="12700">
                      <a:solidFill>
                        <a:srgbClr val="D6D6D6"/>
                      </a:solidFill>
                      <a:prstDash val="solid"/>
                    </a:lnB>
                    <a:solidFill>
                      <a:srgbClr val="FAE232"/>
                    </a:solidFill>
                  </a:tcPr>
                </a:tc>
                <a:tc>
                  <a:txBody>
                    <a:bodyPr/>
                    <a:lstStyle/>
                    <a:p>
                      <a:pPr>
                        <a:lnSpc>
                          <a:spcPct val="100000"/>
                        </a:lnSpc>
                      </a:pPr>
                      <a:endParaRPr sz="2800">
                        <a:latin typeface="Times New Roman"/>
                        <a:cs typeface="Times New Roman"/>
                      </a:endParaRPr>
                    </a:p>
                  </a:txBody>
                  <a:tcPr marL="0" marR="0" marT="0" marB="0">
                    <a:lnL w="12700">
                      <a:solidFill>
                        <a:srgbClr val="D6D7D6"/>
                      </a:solidFill>
                      <a:prstDash val="solid"/>
                    </a:lnL>
                    <a:lnR w="12700">
                      <a:solidFill>
                        <a:srgbClr val="D6D6D6"/>
                      </a:solidFill>
                      <a:prstDash val="solid"/>
                    </a:lnR>
                    <a:lnT w="12700">
                      <a:solidFill>
                        <a:srgbClr val="D6D7D6"/>
                      </a:solidFill>
                      <a:prstDash val="solid"/>
                    </a:lnT>
                    <a:lnB w="12700">
                      <a:solidFill>
                        <a:srgbClr val="D6D6D6"/>
                      </a:solidFill>
                      <a:prstDash val="solid"/>
                    </a:lnB>
                    <a:solidFill>
                      <a:srgbClr val="FAE232"/>
                    </a:solidFill>
                  </a:tcPr>
                </a:tc>
                <a:extLst>
                  <a:ext uri="{0D108BD9-81ED-4DB2-BD59-A6C34878D82A}">
                    <a16:rowId xmlns:a16="http://schemas.microsoft.com/office/drawing/2014/main" val="10006"/>
                  </a:ext>
                </a:extLst>
              </a:tr>
            </a:tbl>
          </a:graphicData>
        </a:graphic>
      </p:graphicFrame>
      <p:sp>
        <p:nvSpPr>
          <p:cNvPr id="3" name="object 3"/>
          <p:cNvSpPr txBox="1">
            <a:spLocks noGrp="1"/>
          </p:cNvSpPr>
          <p:nvPr>
            <p:ph type="title"/>
          </p:nvPr>
        </p:nvSpPr>
        <p:spPr>
          <a:xfrm>
            <a:off x="532439" y="476563"/>
            <a:ext cx="3701626" cy="446358"/>
          </a:xfrm>
          <a:prstGeom prst="rect">
            <a:avLst/>
          </a:prstGeom>
        </p:spPr>
        <p:txBody>
          <a:bodyPr vert="horz" wrap="square" lIns="0" tIns="7701" rIns="0" bIns="0" rtlCol="0" anchor="ctr">
            <a:spAutoFit/>
          </a:bodyPr>
          <a:lstStyle/>
          <a:p>
            <a:pPr marL="7701">
              <a:lnSpc>
                <a:spcPct val="100000"/>
              </a:lnSpc>
              <a:spcBef>
                <a:spcPts val="61"/>
              </a:spcBef>
            </a:pPr>
            <a:r>
              <a:rPr sz="2850" spc="164" dirty="0"/>
              <a:t>Breadth-First</a:t>
            </a:r>
            <a:r>
              <a:rPr sz="2850" spc="12" dirty="0"/>
              <a:t> </a:t>
            </a:r>
            <a:r>
              <a:rPr sz="2850" spc="88" dirty="0"/>
              <a:t>Search</a:t>
            </a:r>
            <a:endParaRPr sz="28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FE3AB58-245B-0165-B54D-6D51F452C3A4}"/>
              </a:ext>
            </a:extLst>
          </p:cNvPr>
          <p:cNvPicPr>
            <a:picLocks noChangeAspect="1"/>
          </p:cNvPicPr>
          <p:nvPr/>
        </p:nvPicPr>
        <p:blipFill>
          <a:blip r:embed="rId2"/>
          <a:stretch>
            <a:fillRect/>
          </a:stretch>
        </p:blipFill>
        <p:spPr>
          <a:xfrm>
            <a:off x="7793918" y="4130833"/>
            <a:ext cx="1360842" cy="1138397"/>
          </a:xfrm>
          <a:prstGeom prst="rect">
            <a:avLst/>
          </a:prstGeom>
        </p:spPr>
      </p:pic>
      <p:sp>
        <p:nvSpPr>
          <p:cNvPr id="19" name="TextBox 18">
            <a:extLst>
              <a:ext uri="{FF2B5EF4-FFF2-40B4-BE49-F238E27FC236}">
                <a16:creationId xmlns:a16="http://schemas.microsoft.com/office/drawing/2014/main" id="{EA08510D-CD8B-CD15-E182-A3C308CE5B6A}"/>
              </a:ext>
            </a:extLst>
          </p:cNvPr>
          <p:cNvSpPr txBox="1"/>
          <p:nvPr/>
        </p:nvSpPr>
        <p:spPr>
          <a:xfrm>
            <a:off x="236669" y="311971"/>
            <a:ext cx="5717463" cy="553998"/>
          </a:xfrm>
          <a:prstGeom prst="rect">
            <a:avLst/>
          </a:prstGeom>
          <a:noFill/>
        </p:spPr>
        <p:txBody>
          <a:bodyPr wrap="none" rtlCol="0">
            <a:spAutoFit/>
          </a:bodyPr>
          <a:lstStyle/>
          <a:p>
            <a:r>
              <a:rPr lang="en-US" sz="3000"/>
              <a:t>Expanding at a node(get neighbors)</a:t>
            </a:r>
          </a:p>
        </p:txBody>
      </p:sp>
      <p:sp>
        <p:nvSpPr>
          <p:cNvPr id="2" name="TextBox 1">
            <a:extLst>
              <a:ext uri="{FF2B5EF4-FFF2-40B4-BE49-F238E27FC236}">
                <a16:creationId xmlns:a16="http://schemas.microsoft.com/office/drawing/2014/main" id="{FDCEB465-7595-503F-B754-732EB0435D4D}"/>
              </a:ext>
            </a:extLst>
          </p:cNvPr>
          <p:cNvSpPr txBox="1"/>
          <p:nvPr/>
        </p:nvSpPr>
        <p:spPr>
          <a:xfrm>
            <a:off x="298851" y="1674674"/>
            <a:ext cx="6961906" cy="2462213"/>
          </a:xfrm>
          <a:prstGeom prst="rect">
            <a:avLst/>
          </a:prstGeom>
          <a:noFill/>
        </p:spPr>
        <p:txBody>
          <a:bodyPr wrap="none" rtlCol="0">
            <a:spAutoFit/>
          </a:bodyPr>
          <a:lstStyle/>
          <a:p>
            <a:r>
              <a:rPr lang="en-US" sz="2200"/>
              <a:t>Expanding at s means to create a list of neighbor nodes of s</a:t>
            </a:r>
          </a:p>
          <a:p>
            <a:r>
              <a:rPr lang="en-US" sz="2200"/>
              <a:t>where each neighbor node contains a pointer to s. </a:t>
            </a:r>
          </a:p>
          <a:p>
            <a:endParaRPr lang="en-US" sz="2200"/>
          </a:p>
          <a:p>
            <a:endParaRPr lang="en-US" sz="2200"/>
          </a:p>
          <a:p>
            <a:r>
              <a:rPr lang="en-US" sz="2200"/>
              <a:t>This allows us to recover the solution path </a:t>
            </a:r>
          </a:p>
          <a:p>
            <a:r>
              <a:rPr lang="en-US" sz="2200"/>
              <a:t>back to s once we find our goal state.</a:t>
            </a:r>
          </a:p>
          <a:p>
            <a:endParaRPr lang="en-US" sz="2200"/>
          </a:p>
        </p:txBody>
      </p:sp>
    </p:spTree>
    <p:extLst>
      <p:ext uri="{BB962C8B-B14F-4D97-AF65-F5344CB8AC3E}">
        <p14:creationId xmlns:p14="http://schemas.microsoft.com/office/powerpoint/2010/main" val="333396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A08510D-CD8B-CD15-E182-A3C308CE5B6A}"/>
              </a:ext>
            </a:extLst>
          </p:cNvPr>
          <p:cNvSpPr txBox="1"/>
          <p:nvPr/>
        </p:nvSpPr>
        <p:spPr>
          <a:xfrm>
            <a:off x="236669" y="311971"/>
            <a:ext cx="5717463" cy="553998"/>
          </a:xfrm>
          <a:prstGeom prst="rect">
            <a:avLst/>
          </a:prstGeom>
          <a:noFill/>
        </p:spPr>
        <p:txBody>
          <a:bodyPr wrap="none" rtlCol="0">
            <a:spAutoFit/>
          </a:bodyPr>
          <a:lstStyle/>
          <a:p>
            <a:r>
              <a:rPr lang="en-US" sz="3000"/>
              <a:t>Expanding at a node(get neighbors)</a:t>
            </a:r>
          </a:p>
        </p:txBody>
      </p:sp>
      <p:sp>
        <p:nvSpPr>
          <p:cNvPr id="2" name="TextBox 1">
            <a:extLst>
              <a:ext uri="{FF2B5EF4-FFF2-40B4-BE49-F238E27FC236}">
                <a16:creationId xmlns:a16="http://schemas.microsoft.com/office/drawing/2014/main" id="{FDCEB465-7595-503F-B754-732EB0435D4D}"/>
              </a:ext>
            </a:extLst>
          </p:cNvPr>
          <p:cNvSpPr txBox="1"/>
          <p:nvPr/>
        </p:nvSpPr>
        <p:spPr>
          <a:xfrm>
            <a:off x="298851" y="1674674"/>
            <a:ext cx="5801460" cy="4247317"/>
          </a:xfrm>
          <a:prstGeom prst="rect">
            <a:avLst/>
          </a:prstGeom>
          <a:noFill/>
        </p:spPr>
        <p:txBody>
          <a:bodyPr wrap="none" rtlCol="0">
            <a:spAutoFit/>
          </a:bodyPr>
          <a:lstStyle/>
          <a:p>
            <a:r>
              <a:rPr lang="en-US"/>
              <a:t>Expanding at s means to create a list of neighbor nodes of s.</a:t>
            </a:r>
          </a:p>
          <a:p>
            <a:endParaRPr lang="en-US"/>
          </a:p>
          <a:p>
            <a:r>
              <a:rPr lang="en-US"/>
              <a:t>Each neighbor node contains the following information:</a:t>
            </a:r>
          </a:p>
          <a:p>
            <a:r>
              <a:rPr lang="en-US"/>
              <a:t>-  state of node</a:t>
            </a:r>
          </a:p>
          <a:p>
            <a:r>
              <a:rPr lang="en-US"/>
              <a:t>-  parent node(in this case, node s)</a:t>
            </a:r>
          </a:p>
          <a:p>
            <a:r>
              <a:rPr lang="en-US"/>
              <a:t>-  action that gets to this node</a:t>
            </a:r>
          </a:p>
          <a:p>
            <a:endParaRPr lang="en-US"/>
          </a:p>
          <a:p>
            <a:endParaRPr lang="en-US"/>
          </a:p>
          <a:p>
            <a:r>
              <a:rPr lang="en-US"/>
              <a:t>For example, the node s in the picture is the current node.</a:t>
            </a:r>
          </a:p>
          <a:p>
            <a:endParaRPr lang="en-US"/>
          </a:p>
          <a:p>
            <a:r>
              <a:rPr lang="en-US"/>
              <a:t>Node t is a neighbor of node s and contains:</a:t>
            </a:r>
          </a:p>
          <a:p>
            <a:r>
              <a:rPr lang="en-US"/>
              <a:t>- state of node t(see cube position in picture)</a:t>
            </a:r>
          </a:p>
          <a:p>
            <a:r>
              <a:rPr lang="en-US"/>
              <a:t>- pointer to parent which is node s</a:t>
            </a:r>
          </a:p>
          <a:p>
            <a:r>
              <a:rPr lang="en-US"/>
              <a:t>- action that gets from node s to node t is the action F.</a:t>
            </a:r>
          </a:p>
          <a:p>
            <a:endParaRPr lang="en-US"/>
          </a:p>
        </p:txBody>
      </p:sp>
      <p:cxnSp>
        <p:nvCxnSpPr>
          <p:cNvPr id="8" name="Straight Arrow Connector 7">
            <a:extLst>
              <a:ext uri="{FF2B5EF4-FFF2-40B4-BE49-F238E27FC236}">
                <a16:creationId xmlns:a16="http://schemas.microsoft.com/office/drawing/2014/main" id="{D3B83D26-55ED-DD52-C780-A1130141493F}"/>
              </a:ext>
            </a:extLst>
          </p:cNvPr>
          <p:cNvCxnSpPr>
            <a:cxnSpLocks/>
          </p:cNvCxnSpPr>
          <p:nvPr/>
        </p:nvCxnSpPr>
        <p:spPr>
          <a:xfrm flipH="1" flipV="1">
            <a:off x="7207626" y="3319349"/>
            <a:ext cx="763793" cy="862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8632A4-B126-638C-B888-ED89609B83A4}"/>
              </a:ext>
            </a:extLst>
          </p:cNvPr>
          <p:cNvSpPr txBox="1"/>
          <p:nvPr/>
        </p:nvSpPr>
        <p:spPr>
          <a:xfrm>
            <a:off x="7684093" y="3319349"/>
            <a:ext cx="290464" cy="369332"/>
          </a:xfrm>
          <a:prstGeom prst="rect">
            <a:avLst/>
          </a:prstGeom>
          <a:noFill/>
        </p:spPr>
        <p:txBody>
          <a:bodyPr wrap="square" rtlCol="0">
            <a:spAutoFit/>
          </a:bodyPr>
          <a:lstStyle/>
          <a:p>
            <a:r>
              <a:rPr lang="en-US"/>
              <a:t>F</a:t>
            </a:r>
          </a:p>
        </p:txBody>
      </p:sp>
      <p:sp>
        <p:nvSpPr>
          <p:cNvPr id="14" name="TextBox 13">
            <a:extLst>
              <a:ext uri="{FF2B5EF4-FFF2-40B4-BE49-F238E27FC236}">
                <a16:creationId xmlns:a16="http://schemas.microsoft.com/office/drawing/2014/main" id="{D246A131-E1ED-AF22-660E-3A7F2658DA0E}"/>
              </a:ext>
            </a:extLst>
          </p:cNvPr>
          <p:cNvSpPr txBox="1"/>
          <p:nvPr/>
        </p:nvSpPr>
        <p:spPr>
          <a:xfrm>
            <a:off x="8056596" y="5315833"/>
            <a:ext cx="835485" cy="369332"/>
          </a:xfrm>
          <a:prstGeom prst="rect">
            <a:avLst/>
          </a:prstGeom>
          <a:noFill/>
        </p:spPr>
        <p:txBody>
          <a:bodyPr wrap="none" rtlCol="0">
            <a:spAutoFit/>
          </a:bodyPr>
          <a:lstStyle/>
          <a:p>
            <a:r>
              <a:rPr lang="en-US"/>
              <a:t>Node s</a:t>
            </a:r>
          </a:p>
        </p:txBody>
      </p:sp>
      <p:sp>
        <p:nvSpPr>
          <p:cNvPr id="15" name="TextBox 14">
            <a:extLst>
              <a:ext uri="{FF2B5EF4-FFF2-40B4-BE49-F238E27FC236}">
                <a16:creationId xmlns:a16="http://schemas.microsoft.com/office/drawing/2014/main" id="{2811EE7B-E21B-77F9-C0E3-A237B6735AC0}"/>
              </a:ext>
            </a:extLst>
          </p:cNvPr>
          <p:cNvSpPr txBox="1"/>
          <p:nvPr/>
        </p:nvSpPr>
        <p:spPr>
          <a:xfrm>
            <a:off x="7009353" y="1708601"/>
            <a:ext cx="2925801" cy="369332"/>
          </a:xfrm>
          <a:prstGeom prst="rect">
            <a:avLst/>
          </a:prstGeom>
          <a:noFill/>
        </p:spPr>
        <p:txBody>
          <a:bodyPr wrap="none" rtlCol="0">
            <a:spAutoFit/>
          </a:bodyPr>
          <a:lstStyle/>
          <a:p>
            <a:r>
              <a:rPr lang="en-US"/>
              <a:t>Node t: a neighbor of node s.</a:t>
            </a:r>
          </a:p>
        </p:txBody>
      </p:sp>
      <p:cxnSp>
        <p:nvCxnSpPr>
          <p:cNvPr id="16" name="Straight Arrow Connector 15">
            <a:extLst>
              <a:ext uri="{FF2B5EF4-FFF2-40B4-BE49-F238E27FC236}">
                <a16:creationId xmlns:a16="http://schemas.microsoft.com/office/drawing/2014/main" id="{569C190A-540C-05FC-A47E-E5D7756A4823}"/>
              </a:ext>
            </a:extLst>
          </p:cNvPr>
          <p:cNvCxnSpPr>
            <a:cxnSpLocks/>
          </p:cNvCxnSpPr>
          <p:nvPr/>
        </p:nvCxnSpPr>
        <p:spPr>
          <a:xfrm>
            <a:off x="6576778" y="3493899"/>
            <a:ext cx="1012744" cy="96922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7BD6EF5-D769-1C35-77D5-3A9A2FEB25A5}"/>
              </a:ext>
            </a:extLst>
          </p:cNvPr>
          <p:cNvSpPr txBox="1"/>
          <p:nvPr/>
        </p:nvSpPr>
        <p:spPr>
          <a:xfrm>
            <a:off x="5982226" y="3807667"/>
            <a:ext cx="1340110" cy="646331"/>
          </a:xfrm>
          <a:prstGeom prst="rect">
            <a:avLst/>
          </a:prstGeom>
          <a:noFill/>
        </p:spPr>
        <p:txBody>
          <a:bodyPr wrap="none" rtlCol="0">
            <a:spAutoFit/>
          </a:bodyPr>
          <a:lstStyle/>
          <a:p>
            <a:r>
              <a:rPr lang="en-US"/>
              <a:t>pointer to</a:t>
            </a:r>
          </a:p>
          <a:p>
            <a:r>
              <a:rPr lang="en-US"/>
              <a:t>parent node</a:t>
            </a:r>
          </a:p>
        </p:txBody>
      </p:sp>
      <p:pic>
        <p:nvPicPr>
          <p:cNvPr id="21" name="Picture 20">
            <a:extLst>
              <a:ext uri="{FF2B5EF4-FFF2-40B4-BE49-F238E27FC236}">
                <a16:creationId xmlns:a16="http://schemas.microsoft.com/office/drawing/2014/main" id="{82AB072D-FEDD-F8EE-2BDA-06CC9D6EB041}"/>
              </a:ext>
            </a:extLst>
          </p:cNvPr>
          <p:cNvPicPr>
            <a:picLocks noChangeAspect="1"/>
          </p:cNvPicPr>
          <p:nvPr/>
        </p:nvPicPr>
        <p:blipFill>
          <a:blip r:embed="rId2"/>
          <a:stretch>
            <a:fillRect/>
          </a:stretch>
        </p:blipFill>
        <p:spPr>
          <a:xfrm>
            <a:off x="7829325" y="4199769"/>
            <a:ext cx="1365559" cy="1223683"/>
          </a:xfrm>
          <a:prstGeom prst="rect">
            <a:avLst/>
          </a:prstGeom>
        </p:spPr>
      </p:pic>
      <p:pic>
        <p:nvPicPr>
          <p:cNvPr id="22" name="Picture 21">
            <a:extLst>
              <a:ext uri="{FF2B5EF4-FFF2-40B4-BE49-F238E27FC236}">
                <a16:creationId xmlns:a16="http://schemas.microsoft.com/office/drawing/2014/main" id="{4A010FA7-3841-A7C0-7773-05427B7FA632}"/>
              </a:ext>
            </a:extLst>
          </p:cNvPr>
          <p:cNvPicPr>
            <a:picLocks noChangeAspect="1"/>
          </p:cNvPicPr>
          <p:nvPr/>
        </p:nvPicPr>
        <p:blipFill>
          <a:blip r:embed="rId3"/>
          <a:stretch>
            <a:fillRect/>
          </a:stretch>
        </p:blipFill>
        <p:spPr>
          <a:xfrm>
            <a:off x="5820231" y="2137730"/>
            <a:ext cx="1340110" cy="1199285"/>
          </a:xfrm>
          <a:prstGeom prst="rect">
            <a:avLst/>
          </a:prstGeom>
        </p:spPr>
      </p:pic>
      <p:pic>
        <p:nvPicPr>
          <p:cNvPr id="23" name="Picture 22">
            <a:extLst>
              <a:ext uri="{FF2B5EF4-FFF2-40B4-BE49-F238E27FC236}">
                <a16:creationId xmlns:a16="http://schemas.microsoft.com/office/drawing/2014/main" id="{A6512FF1-A155-B16D-9A73-D093B1405C96}"/>
              </a:ext>
            </a:extLst>
          </p:cNvPr>
          <p:cNvPicPr>
            <a:picLocks noChangeAspect="1"/>
          </p:cNvPicPr>
          <p:nvPr/>
        </p:nvPicPr>
        <p:blipFill>
          <a:blip r:embed="rId4"/>
          <a:stretch>
            <a:fillRect/>
          </a:stretch>
        </p:blipFill>
        <p:spPr>
          <a:xfrm>
            <a:off x="9939322" y="2799005"/>
            <a:ext cx="1353322" cy="1259989"/>
          </a:xfrm>
          <a:prstGeom prst="rect">
            <a:avLst/>
          </a:prstGeom>
        </p:spPr>
      </p:pic>
      <p:sp>
        <p:nvSpPr>
          <p:cNvPr id="24" name="TextBox 23">
            <a:extLst>
              <a:ext uri="{FF2B5EF4-FFF2-40B4-BE49-F238E27FC236}">
                <a16:creationId xmlns:a16="http://schemas.microsoft.com/office/drawing/2014/main" id="{9C450D80-30AF-1C79-4F63-2259194B220F}"/>
              </a:ext>
            </a:extLst>
          </p:cNvPr>
          <p:cNvSpPr txBox="1"/>
          <p:nvPr/>
        </p:nvSpPr>
        <p:spPr>
          <a:xfrm>
            <a:off x="9485571" y="4278455"/>
            <a:ext cx="2640466" cy="646331"/>
          </a:xfrm>
          <a:prstGeom prst="rect">
            <a:avLst/>
          </a:prstGeom>
          <a:noFill/>
        </p:spPr>
        <p:txBody>
          <a:bodyPr wrap="none" rtlCol="0">
            <a:spAutoFit/>
          </a:bodyPr>
          <a:lstStyle/>
          <a:p>
            <a:r>
              <a:rPr lang="en-US"/>
              <a:t>Node r: another neighbor </a:t>
            </a:r>
          </a:p>
          <a:p>
            <a:r>
              <a:rPr lang="en-US"/>
              <a:t>of node s.</a:t>
            </a:r>
          </a:p>
        </p:txBody>
      </p:sp>
      <p:cxnSp>
        <p:nvCxnSpPr>
          <p:cNvPr id="25" name="Straight Arrow Connector 24">
            <a:extLst>
              <a:ext uri="{FF2B5EF4-FFF2-40B4-BE49-F238E27FC236}">
                <a16:creationId xmlns:a16="http://schemas.microsoft.com/office/drawing/2014/main" id="{D2E71A7C-225C-33B7-8536-EA1C717CE73E}"/>
              </a:ext>
            </a:extLst>
          </p:cNvPr>
          <p:cNvCxnSpPr>
            <a:cxnSpLocks/>
          </p:cNvCxnSpPr>
          <p:nvPr/>
        </p:nvCxnSpPr>
        <p:spPr>
          <a:xfrm flipV="1">
            <a:off x="9194884" y="3978510"/>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7D1006B-BF32-D8B6-129F-AC27407606B0}"/>
              </a:ext>
            </a:extLst>
          </p:cNvPr>
          <p:cNvSpPr txBox="1"/>
          <p:nvPr/>
        </p:nvSpPr>
        <p:spPr>
          <a:xfrm>
            <a:off x="9403949" y="3750692"/>
            <a:ext cx="290464" cy="369332"/>
          </a:xfrm>
          <a:prstGeom prst="rect">
            <a:avLst/>
          </a:prstGeom>
          <a:noFill/>
        </p:spPr>
        <p:txBody>
          <a:bodyPr wrap="square" rtlCol="0">
            <a:spAutoFit/>
          </a:bodyPr>
          <a:lstStyle/>
          <a:p>
            <a:r>
              <a:rPr lang="en-US"/>
              <a:t>R</a:t>
            </a:r>
          </a:p>
        </p:txBody>
      </p:sp>
      <p:cxnSp>
        <p:nvCxnSpPr>
          <p:cNvPr id="29" name="Straight Arrow Connector 28">
            <a:extLst>
              <a:ext uri="{FF2B5EF4-FFF2-40B4-BE49-F238E27FC236}">
                <a16:creationId xmlns:a16="http://schemas.microsoft.com/office/drawing/2014/main" id="{1539D6A5-3C6D-FF84-4627-2DF3487F2025}"/>
              </a:ext>
            </a:extLst>
          </p:cNvPr>
          <p:cNvCxnSpPr>
            <a:cxnSpLocks/>
          </p:cNvCxnSpPr>
          <p:nvPr/>
        </p:nvCxnSpPr>
        <p:spPr>
          <a:xfrm flipH="1">
            <a:off x="8997045" y="3150802"/>
            <a:ext cx="906433" cy="9081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02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B13260-470B-DDC7-2116-F6B0A8D4E6B7}"/>
              </a:ext>
            </a:extLst>
          </p:cNvPr>
          <p:cNvPicPr>
            <a:picLocks noChangeAspect="1"/>
          </p:cNvPicPr>
          <p:nvPr/>
        </p:nvPicPr>
        <p:blipFill>
          <a:blip r:embed="rId2"/>
          <a:stretch>
            <a:fillRect/>
          </a:stretch>
        </p:blipFill>
        <p:spPr>
          <a:xfrm>
            <a:off x="1977165" y="5157199"/>
            <a:ext cx="1365559" cy="1223683"/>
          </a:xfrm>
          <a:prstGeom prst="rect">
            <a:avLst/>
          </a:prstGeom>
        </p:spPr>
      </p:pic>
      <p:pic>
        <p:nvPicPr>
          <p:cNvPr id="5" name="Picture 4">
            <a:extLst>
              <a:ext uri="{FF2B5EF4-FFF2-40B4-BE49-F238E27FC236}">
                <a16:creationId xmlns:a16="http://schemas.microsoft.com/office/drawing/2014/main" id="{1BB92AC8-195A-627B-F06E-63423605DA99}"/>
              </a:ext>
            </a:extLst>
          </p:cNvPr>
          <p:cNvPicPr>
            <a:picLocks noChangeAspect="1"/>
          </p:cNvPicPr>
          <p:nvPr/>
        </p:nvPicPr>
        <p:blipFill>
          <a:blip r:embed="rId3"/>
          <a:stretch>
            <a:fillRect/>
          </a:stretch>
        </p:blipFill>
        <p:spPr>
          <a:xfrm>
            <a:off x="4087162" y="4094284"/>
            <a:ext cx="990447" cy="922140"/>
          </a:xfrm>
          <a:prstGeom prst="rect">
            <a:avLst/>
          </a:prstGeom>
        </p:spPr>
      </p:pic>
      <p:cxnSp>
        <p:nvCxnSpPr>
          <p:cNvPr id="6" name="Straight Arrow Connector 5">
            <a:extLst>
              <a:ext uri="{FF2B5EF4-FFF2-40B4-BE49-F238E27FC236}">
                <a16:creationId xmlns:a16="http://schemas.microsoft.com/office/drawing/2014/main" id="{73F4A217-5A66-E073-4836-779E8BB861FA}"/>
              </a:ext>
            </a:extLst>
          </p:cNvPr>
          <p:cNvCxnSpPr>
            <a:cxnSpLocks/>
          </p:cNvCxnSpPr>
          <p:nvPr/>
        </p:nvCxnSpPr>
        <p:spPr>
          <a:xfrm flipV="1">
            <a:off x="3342724" y="4935940"/>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1368566-B3C8-4A77-17B8-D4F3D50C78ED}"/>
              </a:ext>
            </a:extLst>
          </p:cNvPr>
          <p:cNvSpPr txBox="1"/>
          <p:nvPr/>
        </p:nvSpPr>
        <p:spPr>
          <a:xfrm>
            <a:off x="3551789" y="4708122"/>
            <a:ext cx="290464" cy="369332"/>
          </a:xfrm>
          <a:prstGeom prst="rect">
            <a:avLst/>
          </a:prstGeom>
          <a:noFill/>
        </p:spPr>
        <p:txBody>
          <a:bodyPr wrap="square" rtlCol="0">
            <a:spAutoFit/>
          </a:bodyPr>
          <a:lstStyle/>
          <a:p>
            <a:r>
              <a:rPr lang="en-US"/>
              <a:t>R</a:t>
            </a:r>
          </a:p>
        </p:txBody>
      </p:sp>
      <p:cxnSp>
        <p:nvCxnSpPr>
          <p:cNvPr id="8" name="Straight Arrow Connector 7">
            <a:extLst>
              <a:ext uri="{FF2B5EF4-FFF2-40B4-BE49-F238E27FC236}">
                <a16:creationId xmlns:a16="http://schemas.microsoft.com/office/drawing/2014/main" id="{54446E98-EA8D-3FE4-0A3B-8A7AFC775ABC}"/>
              </a:ext>
            </a:extLst>
          </p:cNvPr>
          <p:cNvCxnSpPr>
            <a:cxnSpLocks/>
          </p:cNvCxnSpPr>
          <p:nvPr/>
        </p:nvCxnSpPr>
        <p:spPr>
          <a:xfrm flipH="1">
            <a:off x="3144885" y="4540936"/>
            <a:ext cx="824687" cy="4754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BF5D47FE-DD41-DAE6-4BDD-629E5CC6D5BA}"/>
              </a:ext>
            </a:extLst>
          </p:cNvPr>
          <p:cNvPicPr>
            <a:picLocks noChangeAspect="1"/>
          </p:cNvPicPr>
          <p:nvPr/>
        </p:nvPicPr>
        <p:blipFill>
          <a:blip r:embed="rId4"/>
          <a:stretch>
            <a:fillRect/>
          </a:stretch>
        </p:blipFill>
        <p:spPr>
          <a:xfrm>
            <a:off x="5904366" y="2783953"/>
            <a:ext cx="1077348" cy="882687"/>
          </a:xfrm>
          <a:prstGeom prst="rect">
            <a:avLst/>
          </a:prstGeom>
        </p:spPr>
      </p:pic>
      <p:cxnSp>
        <p:nvCxnSpPr>
          <p:cNvPr id="10" name="Straight Arrow Connector 9">
            <a:extLst>
              <a:ext uri="{FF2B5EF4-FFF2-40B4-BE49-F238E27FC236}">
                <a16:creationId xmlns:a16="http://schemas.microsoft.com/office/drawing/2014/main" id="{293898AE-1863-D4D1-880C-2F10851EE041}"/>
              </a:ext>
            </a:extLst>
          </p:cNvPr>
          <p:cNvCxnSpPr>
            <a:cxnSpLocks/>
          </p:cNvCxnSpPr>
          <p:nvPr/>
        </p:nvCxnSpPr>
        <p:spPr>
          <a:xfrm flipV="1">
            <a:off x="5189567" y="3811666"/>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A0B0BF-F86D-4B85-02D5-029DA51E887A}"/>
              </a:ext>
            </a:extLst>
          </p:cNvPr>
          <p:cNvSpPr txBox="1"/>
          <p:nvPr/>
        </p:nvSpPr>
        <p:spPr>
          <a:xfrm>
            <a:off x="5596471" y="3423750"/>
            <a:ext cx="290464" cy="369332"/>
          </a:xfrm>
          <a:prstGeom prst="rect">
            <a:avLst/>
          </a:prstGeom>
          <a:noFill/>
        </p:spPr>
        <p:txBody>
          <a:bodyPr wrap="square" rtlCol="0">
            <a:spAutoFit/>
          </a:bodyPr>
          <a:lstStyle/>
          <a:p>
            <a:r>
              <a:rPr lang="en-US"/>
              <a:t>U</a:t>
            </a:r>
          </a:p>
        </p:txBody>
      </p:sp>
      <p:cxnSp>
        <p:nvCxnSpPr>
          <p:cNvPr id="12" name="Straight Arrow Connector 11">
            <a:extLst>
              <a:ext uri="{FF2B5EF4-FFF2-40B4-BE49-F238E27FC236}">
                <a16:creationId xmlns:a16="http://schemas.microsoft.com/office/drawing/2014/main" id="{F6206A07-88FB-3175-F596-CDF84A396C4A}"/>
              </a:ext>
            </a:extLst>
          </p:cNvPr>
          <p:cNvCxnSpPr>
            <a:cxnSpLocks/>
          </p:cNvCxnSpPr>
          <p:nvPr/>
        </p:nvCxnSpPr>
        <p:spPr>
          <a:xfrm flipH="1">
            <a:off x="4980502" y="3423750"/>
            <a:ext cx="615969" cy="568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B1D6D9A-D6F5-0C0E-F431-4C9DAF3FEBE5}"/>
              </a:ext>
            </a:extLst>
          </p:cNvPr>
          <p:cNvCxnSpPr>
            <a:cxnSpLocks/>
          </p:cNvCxnSpPr>
          <p:nvPr/>
        </p:nvCxnSpPr>
        <p:spPr>
          <a:xfrm flipV="1">
            <a:off x="6981714" y="2401183"/>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814106-6FB2-6DEE-4F9E-3316873B15DE}"/>
              </a:ext>
            </a:extLst>
          </p:cNvPr>
          <p:cNvCxnSpPr>
            <a:cxnSpLocks/>
          </p:cNvCxnSpPr>
          <p:nvPr/>
        </p:nvCxnSpPr>
        <p:spPr>
          <a:xfrm flipH="1">
            <a:off x="6772649" y="2013267"/>
            <a:ext cx="615969" cy="568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52EBBCA-53CE-DAD8-F84A-6BFBFCDAD81C}"/>
              </a:ext>
            </a:extLst>
          </p:cNvPr>
          <p:cNvSpPr txBox="1"/>
          <p:nvPr/>
        </p:nvSpPr>
        <p:spPr>
          <a:xfrm>
            <a:off x="7618682" y="1624938"/>
            <a:ext cx="538930" cy="707886"/>
          </a:xfrm>
          <a:prstGeom prst="rect">
            <a:avLst/>
          </a:prstGeom>
          <a:noFill/>
        </p:spPr>
        <p:txBody>
          <a:bodyPr wrap="none" rtlCol="0">
            <a:spAutoFit/>
          </a:bodyPr>
          <a:lstStyle/>
          <a:p>
            <a:r>
              <a:rPr lang="en-US" sz="4000"/>
              <a:t>…</a:t>
            </a:r>
          </a:p>
        </p:txBody>
      </p:sp>
      <p:cxnSp>
        <p:nvCxnSpPr>
          <p:cNvPr id="18" name="Straight Arrow Connector 17">
            <a:extLst>
              <a:ext uri="{FF2B5EF4-FFF2-40B4-BE49-F238E27FC236}">
                <a16:creationId xmlns:a16="http://schemas.microsoft.com/office/drawing/2014/main" id="{51F32A89-FDDE-B498-F35E-50DFECDABC53}"/>
              </a:ext>
            </a:extLst>
          </p:cNvPr>
          <p:cNvCxnSpPr>
            <a:cxnSpLocks/>
          </p:cNvCxnSpPr>
          <p:nvPr/>
        </p:nvCxnSpPr>
        <p:spPr>
          <a:xfrm flipV="1">
            <a:off x="8157612" y="1398572"/>
            <a:ext cx="906433" cy="475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F96B9B7-4C3C-E3BF-EE52-0C2FAC20F428}"/>
              </a:ext>
            </a:extLst>
          </p:cNvPr>
          <p:cNvCxnSpPr>
            <a:cxnSpLocks/>
          </p:cNvCxnSpPr>
          <p:nvPr/>
        </p:nvCxnSpPr>
        <p:spPr>
          <a:xfrm flipH="1">
            <a:off x="7948547" y="1010656"/>
            <a:ext cx="615969" cy="5680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9E88D723-9108-6498-CAF1-D4EB66520567}"/>
              </a:ext>
            </a:extLst>
          </p:cNvPr>
          <p:cNvPicPr>
            <a:picLocks noChangeAspect="1"/>
          </p:cNvPicPr>
          <p:nvPr/>
        </p:nvPicPr>
        <p:blipFill>
          <a:blip r:embed="rId5"/>
          <a:stretch>
            <a:fillRect/>
          </a:stretch>
        </p:blipFill>
        <p:spPr>
          <a:xfrm>
            <a:off x="8917215" y="372518"/>
            <a:ext cx="1154408" cy="922140"/>
          </a:xfrm>
          <a:prstGeom prst="rect">
            <a:avLst/>
          </a:prstGeom>
        </p:spPr>
      </p:pic>
      <p:sp>
        <p:nvSpPr>
          <p:cNvPr id="21" name="TextBox 20">
            <a:extLst>
              <a:ext uri="{FF2B5EF4-FFF2-40B4-BE49-F238E27FC236}">
                <a16:creationId xmlns:a16="http://schemas.microsoft.com/office/drawing/2014/main" id="{FDD55D55-C80E-9794-3B62-1D440566E681}"/>
              </a:ext>
            </a:extLst>
          </p:cNvPr>
          <p:cNvSpPr txBox="1"/>
          <p:nvPr/>
        </p:nvSpPr>
        <p:spPr>
          <a:xfrm>
            <a:off x="7313867" y="2174974"/>
            <a:ext cx="290464" cy="369332"/>
          </a:xfrm>
          <a:prstGeom prst="rect">
            <a:avLst/>
          </a:prstGeom>
          <a:noFill/>
        </p:spPr>
        <p:txBody>
          <a:bodyPr wrap="square" rtlCol="0">
            <a:spAutoFit/>
          </a:bodyPr>
          <a:lstStyle/>
          <a:p>
            <a:r>
              <a:rPr lang="en-US"/>
              <a:t>F</a:t>
            </a:r>
          </a:p>
        </p:txBody>
      </p:sp>
      <p:sp>
        <p:nvSpPr>
          <p:cNvPr id="22" name="TextBox 21">
            <a:extLst>
              <a:ext uri="{FF2B5EF4-FFF2-40B4-BE49-F238E27FC236}">
                <a16:creationId xmlns:a16="http://schemas.microsoft.com/office/drawing/2014/main" id="{2B4CEDF1-1781-8F40-CA15-0B4FE0EA73A5}"/>
              </a:ext>
            </a:extLst>
          </p:cNvPr>
          <p:cNvSpPr txBox="1"/>
          <p:nvPr/>
        </p:nvSpPr>
        <p:spPr>
          <a:xfrm>
            <a:off x="8376987" y="1213906"/>
            <a:ext cx="290464" cy="369332"/>
          </a:xfrm>
          <a:prstGeom prst="rect">
            <a:avLst/>
          </a:prstGeom>
          <a:noFill/>
        </p:spPr>
        <p:txBody>
          <a:bodyPr wrap="square" rtlCol="0">
            <a:spAutoFit/>
          </a:bodyPr>
          <a:lstStyle/>
          <a:p>
            <a:r>
              <a:rPr lang="en-US"/>
              <a:t>B</a:t>
            </a:r>
          </a:p>
        </p:txBody>
      </p:sp>
      <p:sp>
        <p:nvSpPr>
          <p:cNvPr id="23" name="TextBox 22">
            <a:extLst>
              <a:ext uri="{FF2B5EF4-FFF2-40B4-BE49-F238E27FC236}">
                <a16:creationId xmlns:a16="http://schemas.microsoft.com/office/drawing/2014/main" id="{C0C38656-6C62-BED0-578E-A4B5561ACB5F}"/>
              </a:ext>
            </a:extLst>
          </p:cNvPr>
          <p:cNvSpPr txBox="1"/>
          <p:nvPr/>
        </p:nvSpPr>
        <p:spPr>
          <a:xfrm>
            <a:off x="349649" y="1333512"/>
            <a:ext cx="6780318" cy="769441"/>
          </a:xfrm>
          <a:prstGeom prst="rect">
            <a:avLst/>
          </a:prstGeom>
          <a:noFill/>
        </p:spPr>
        <p:txBody>
          <a:bodyPr wrap="none" rtlCol="0">
            <a:spAutoFit/>
          </a:bodyPr>
          <a:lstStyle/>
          <a:p>
            <a:r>
              <a:rPr lang="en-US" sz="2200"/>
              <a:t>Once we get to the goal state(solved state), these pointers</a:t>
            </a:r>
          </a:p>
          <a:p>
            <a:r>
              <a:rPr lang="en-US" sz="2200"/>
              <a:t>to parents will allow us to recover the solution path.</a:t>
            </a:r>
          </a:p>
        </p:txBody>
      </p:sp>
      <p:cxnSp>
        <p:nvCxnSpPr>
          <p:cNvPr id="25" name="Straight Arrow Connector 24">
            <a:extLst>
              <a:ext uri="{FF2B5EF4-FFF2-40B4-BE49-F238E27FC236}">
                <a16:creationId xmlns:a16="http://schemas.microsoft.com/office/drawing/2014/main" id="{CCA07308-4904-DDA6-B620-294744D83119}"/>
              </a:ext>
            </a:extLst>
          </p:cNvPr>
          <p:cNvCxnSpPr>
            <a:cxnSpLocks/>
          </p:cNvCxnSpPr>
          <p:nvPr/>
        </p:nvCxnSpPr>
        <p:spPr>
          <a:xfrm flipV="1">
            <a:off x="3842253" y="1697018"/>
            <a:ext cx="5818114" cy="44886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0E4353-3364-3768-722C-D03DD5C9FD9D}"/>
              </a:ext>
            </a:extLst>
          </p:cNvPr>
          <p:cNvSpPr txBox="1"/>
          <p:nvPr/>
        </p:nvSpPr>
        <p:spPr>
          <a:xfrm>
            <a:off x="6981714" y="4094284"/>
            <a:ext cx="5101846" cy="1785104"/>
          </a:xfrm>
          <a:prstGeom prst="rect">
            <a:avLst/>
          </a:prstGeom>
          <a:noFill/>
        </p:spPr>
        <p:txBody>
          <a:bodyPr wrap="none" rtlCol="0">
            <a:spAutoFit/>
          </a:bodyPr>
          <a:lstStyle/>
          <a:p>
            <a:r>
              <a:rPr lang="en-US" sz="2200"/>
              <a:t>Backtrack by following pointers backwards:</a:t>
            </a:r>
          </a:p>
          <a:p>
            <a:r>
              <a:rPr lang="en-US" sz="2200"/>
              <a:t>{B.., F, U, R}.</a:t>
            </a:r>
          </a:p>
          <a:p>
            <a:endParaRPr lang="en-US" sz="2200"/>
          </a:p>
          <a:p>
            <a:r>
              <a:rPr lang="en-US" sz="2200"/>
              <a:t>The reverse the list to get solution path:</a:t>
            </a:r>
          </a:p>
          <a:p>
            <a:r>
              <a:rPr lang="en-US" sz="2200"/>
              <a:t>{R, U, F…, B}</a:t>
            </a:r>
          </a:p>
        </p:txBody>
      </p:sp>
    </p:spTree>
    <p:extLst>
      <p:ext uri="{BB962C8B-B14F-4D97-AF65-F5344CB8AC3E}">
        <p14:creationId xmlns:p14="http://schemas.microsoft.com/office/powerpoint/2010/main" val="1058390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1988</TotalTime>
  <Words>1263</Words>
  <Application>Microsoft Macintosh PowerPoint</Application>
  <PresentationFormat>Widescreen</PresentationFormat>
  <Paragraphs>297</Paragraphs>
  <Slides>69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Calibri</vt:lpstr>
      <vt:lpstr>Calibri Light</vt:lpstr>
      <vt:lpstr>CMMI10</vt:lpstr>
      <vt:lpstr>CMR10</vt:lpstr>
      <vt:lpstr>NimbusRomNo9L</vt:lpstr>
      <vt:lpstr>Tahoma</vt:lpstr>
      <vt:lpstr>Times New Roman</vt:lpstr>
      <vt:lpstr>Office Theme</vt:lpstr>
      <vt:lpstr>Breadth-First Search</vt:lpstr>
      <vt:lpstr>Searching Problems</vt:lpstr>
      <vt:lpstr>Searching Problem</vt:lpstr>
      <vt:lpstr>PowerPoint Presentation</vt:lpstr>
      <vt:lpstr>Search Algorithm</vt:lpstr>
      <vt:lpstr>Breadth-First Search</vt:lpstr>
      <vt:lpstr>PowerPoint Presentation</vt:lpstr>
      <vt:lpstr>PowerPoint Presentation</vt:lpstr>
      <vt:lpstr>PowerPoint Presentation</vt:lpstr>
      <vt:lpstr>PowerPoint Presentation</vt:lpstr>
      <vt:lpstr>PowerPoint Presentation</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lpstr>Breadth-First 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Nguyen</dc:creator>
  <cp:lastModifiedBy>Long Nguyen</cp:lastModifiedBy>
  <cp:revision>7</cp:revision>
  <dcterms:created xsi:type="dcterms:W3CDTF">2024-01-12T18:18:33Z</dcterms:created>
  <dcterms:modified xsi:type="dcterms:W3CDTF">2024-05-14T16:16:06Z</dcterms:modified>
</cp:coreProperties>
</file>