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558" r:id="rId13"/>
    <p:sldId id="559" r:id="rId14"/>
    <p:sldId id="267" r:id="rId15"/>
    <p:sldId id="270" r:id="rId16"/>
    <p:sldId id="311" r:id="rId17"/>
    <p:sldId id="281" r:id="rId18"/>
    <p:sldId id="553" r:id="rId19"/>
    <p:sldId id="309" r:id="rId20"/>
    <p:sldId id="551" r:id="rId21"/>
    <p:sldId id="552" r:id="rId22"/>
    <p:sldId id="307" r:id="rId23"/>
    <p:sldId id="304" r:id="rId24"/>
    <p:sldId id="308" r:id="rId25"/>
    <p:sldId id="555" r:id="rId26"/>
    <p:sldId id="556" r:id="rId27"/>
    <p:sldId id="557" r:id="rId28"/>
    <p:sldId id="303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F5504-FD25-334A-BAB1-7C1D34A0200C}" v="138" dt="2024-09-06T13:23:1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C5991DEB-0E5D-174C-ABD9-D9A3C5998E63}"/>
    <pc:docChg chg="modSld">
      <pc:chgData name="Long B Nguyen" userId="f59fb8f3-a021-417a-8bc1-65c8d471c621" providerId="ADAL" clId="{C5991DEB-0E5D-174C-ABD9-D9A3C5998E63}" dt="2023-09-08T16:45:55.088" v="217" actId="20577"/>
      <pc:docMkLst>
        <pc:docMk/>
      </pc:docMkLst>
      <pc:sldChg chg="modSp">
        <pc:chgData name="Long B Nguyen" userId="f59fb8f3-a021-417a-8bc1-65c8d471c621" providerId="ADAL" clId="{C5991DEB-0E5D-174C-ABD9-D9A3C5998E63}" dt="2023-09-07T15:24:29.573" v="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C5991DEB-0E5D-174C-ABD9-D9A3C5998E63}" dt="2023-09-07T15:24:29.573" v="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C5991DEB-0E5D-174C-ABD9-D9A3C5998E63}" dt="2023-09-07T15:41:44.974" v="215" actId="20577"/>
        <pc:sldMkLst>
          <pc:docMk/>
          <pc:sldMk cId="3016287638" sldId="307"/>
        </pc:sldMkLst>
        <pc:spChg chg="mod">
          <ac:chgData name="Long B Nguyen" userId="f59fb8f3-a021-417a-8bc1-65c8d471c621" providerId="ADAL" clId="{C5991DEB-0E5D-174C-ABD9-D9A3C5998E63}" dt="2023-09-07T15:41:44.974" v="215" actId="20577"/>
          <ac:spMkLst>
            <pc:docMk/>
            <pc:sldMk cId="3016287638" sldId="307"/>
            <ac:spMk id="4" creationId="{101D5B14-B0A8-F144-A696-7C11E3D4A333}"/>
          </ac:spMkLst>
        </pc:spChg>
        <pc:spChg chg="add mod">
          <ac:chgData name="Long B Nguyen" userId="f59fb8f3-a021-417a-8bc1-65c8d471c621" providerId="ADAL" clId="{C5991DEB-0E5D-174C-ABD9-D9A3C5998E63}" dt="2023-09-07T15:40:53.110" v="172" actId="1076"/>
          <ac:spMkLst>
            <pc:docMk/>
            <pc:sldMk cId="3016287638" sldId="307"/>
            <ac:spMk id="5" creationId="{F3933261-8ED3-CED7-7731-4693B7B73282}"/>
          </ac:spMkLst>
        </pc:spChg>
        <pc:cxnChg chg="add mod">
          <ac:chgData name="Long B Nguyen" userId="f59fb8f3-a021-417a-8bc1-65c8d471c621" providerId="ADAL" clId="{C5991DEB-0E5D-174C-ABD9-D9A3C5998E63}" dt="2023-09-07T15:40:59.010" v="175" actId="14100"/>
          <ac:cxnSpMkLst>
            <pc:docMk/>
            <pc:sldMk cId="3016287638" sldId="307"/>
            <ac:cxnSpMk id="7" creationId="{4ACB230A-A42D-EAA5-3C21-FFC8C7A2F52C}"/>
          </ac:cxnSpMkLst>
        </pc:cxnChg>
      </pc:sldChg>
      <pc:sldChg chg="modSp modAnim">
        <pc:chgData name="Long B Nguyen" userId="f59fb8f3-a021-417a-8bc1-65c8d471c621" providerId="ADAL" clId="{C5991DEB-0E5D-174C-ABD9-D9A3C5998E63}" dt="2023-09-08T16:45:55.088" v="217" actId="20577"/>
        <pc:sldMkLst>
          <pc:docMk/>
          <pc:sldMk cId="2376452645" sldId="309"/>
        </pc:sldMkLst>
        <pc:spChg chg="mod">
          <ac:chgData name="Long B Nguyen" userId="f59fb8f3-a021-417a-8bc1-65c8d471c621" providerId="ADAL" clId="{C5991DEB-0E5D-174C-ABD9-D9A3C5998E63}" dt="2023-09-08T16:45:55.088" v="217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C5991DEB-0E5D-174C-ABD9-D9A3C5998E63}" dt="2023-09-07T15:38:36.111" v="96" actId="20577"/>
        <pc:sldMkLst>
          <pc:docMk/>
          <pc:sldMk cId="1408330095" sldId="311"/>
        </pc:sldMkLst>
        <pc:spChg chg="mod">
          <ac:chgData name="Long B Nguyen" userId="f59fb8f3-a021-417a-8bc1-65c8d471c621" providerId="ADAL" clId="{C5991DEB-0E5D-174C-ABD9-D9A3C5998E63}" dt="2023-09-07T15:38:36.111" v="96" actId="20577"/>
          <ac:spMkLst>
            <pc:docMk/>
            <pc:sldMk cId="1408330095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19F5504-FD25-334A-BAB1-7C1D34A0200C}"/>
    <pc:docChg chg="custSel addSld modSld">
      <pc:chgData name="Long B Nguyen" userId="f59fb8f3-a021-417a-8bc1-65c8d471c621" providerId="ADAL" clId="{819F5504-FD25-334A-BAB1-7C1D34A0200C}" dt="2024-09-06T13:24:16.462" v="579" actId="14100"/>
      <pc:docMkLst>
        <pc:docMk/>
      </pc:docMkLst>
      <pc:sldChg chg="modSp add mod modAnim">
        <pc:chgData name="Long B Nguyen" userId="f59fb8f3-a021-417a-8bc1-65c8d471c621" providerId="ADAL" clId="{819F5504-FD25-334A-BAB1-7C1D34A0200C}" dt="2024-09-06T13:23:13.248" v="562" actId="20577"/>
        <pc:sldMkLst>
          <pc:docMk/>
          <pc:sldMk cId="1734157318" sldId="558"/>
        </pc:sldMkLst>
        <pc:spChg chg="mod">
          <ac:chgData name="Long B Nguyen" userId="f59fb8f3-a021-417a-8bc1-65c8d471c621" providerId="ADAL" clId="{819F5504-FD25-334A-BAB1-7C1D34A0200C}" dt="2024-09-06T12:23:53.820" v="176" actId="207"/>
          <ac:spMkLst>
            <pc:docMk/>
            <pc:sldMk cId="1734157318" sldId="558"/>
            <ac:spMk id="2" creationId="{AA3A228F-61D0-D949-A5E7-F83756230BF8}"/>
          </ac:spMkLst>
        </pc:spChg>
        <pc:spChg chg="mod">
          <ac:chgData name="Long B Nguyen" userId="f59fb8f3-a021-417a-8bc1-65c8d471c621" providerId="ADAL" clId="{819F5504-FD25-334A-BAB1-7C1D34A0200C}" dt="2024-09-06T13:23:13.248" v="562" actId="20577"/>
          <ac:spMkLst>
            <pc:docMk/>
            <pc:sldMk cId="1734157318" sldId="55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819F5504-FD25-334A-BAB1-7C1D34A0200C}" dt="2024-09-06T13:24:16.462" v="579" actId="14100"/>
        <pc:sldMkLst>
          <pc:docMk/>
          <pc:sldMk cId="1057050078" sldId="559"/>
        </pc:sldMkLst>
        <pc:spChg chg="mod">
          <ac:chgData name="Long B Nguyen" userId="f59fb8f3-a021-417a-8bc1-65c8d471c621" providerId="ADAL" clId="{819F5504-FD25-334A-BAB1-7C1D34A0200C}" dt="2024-09-06T12:26:32.995" v="179" actId="20577"/>
          <ac:spMkLst>
            <pc:docMk/>
            <pc:sldMk cId="1057050078" sldId="559"/>
            <ac:spMk id="2" creationId="{AA3A228F-61D0-D949-A5E7-F83756230BF8}"/>
          </ac:spMkLst>
        </pc:spChg>
        <pc:spChg chg="mod">
          <ac:chgData name="Long B Nguyen" userId="f59fb8f3-a021-417a-8bc1-65c8d471c621" providerId="ADAL" clId="{819F5504-FD25-334A-BAB1-7C1D34A0200C}" dt="2024-09-06T13:24:16.462" v="579" actId="14100"/>
          <ac:spMkLst>
            <pc:docMk/>
            <pc:sldMk cId="1057050078" sldId="55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It 1.1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See </a:t>
            </a:r>
            <a:r>
              <a:rPr lang="en-US" sz="2000" b="1" dirty="0" err="1">
                <a:latin typeface="Inconsolata" panose="020B0609030003000000" pitchFamily="49" charset="77"/>
              </a:rPr>
              <a:t>JuiceMind</a:t>
            </a:r>
            <a:r>
              <a:rPr lang="en-US" sz="2000" b="1" dirty="0">
                <a:latin typeface="Inconsolata" panose="020B0609030003000000" pitchFamily="49" charset="77"/>
              </a:rPr>
              <a:t> lesson “Basic Datatypes” for this Try It lab.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Fill in the code as instructed below.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Inconsolata" pitchFamily="49" charset="77"/>
                <a:ea typeface="Inconsolata" pitchFamily="49" charset="77"/>
              </a:rPr>
              <a:t>x = 5 </a:t>
            </a: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Use one print statement to print "I have 5 apples.". </a:t>
            </a: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You must use the x variable above.</a:t>
            </a:r>
          </a:p>
          <a:p>
            <a:pPr marL="0" indent="0">
              <a:buNone/>
            </a:pPr>
            <a:endParaRPr lang="en-US" sz="19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Use one print statement to print "I have 7 apples." </a:t>
            </a: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Use the x variable again in your code.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5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Try It 1.2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82634" cy="5031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See </a:t>
            </a:r>
            <a:r>
              <a:rPr lang="en-US" sz="2000" b="1" dirty="0" err="1">
                <a:latin typeface="Inconsolata" panose="020B0609030003000000" pitchFamily="49" charset="77"/>
              </a:rPr>
              <a:t>JuiceMind</a:t>
            </a:r>
            <a:r>
              <a:rPr lang="en-US" sz="2000" b="1" dirty="0">
                <a:latin typeface="Inconsolata" panose="020B0609030003000000" pitchFamily="49" charset="77"/>
              </a:rPr>
              <a:t> lesson “Basic Datatypes” for this Try It lab.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Fill in the code to match the output below. You must use the points variable in your code. Write exactly FOUR lines of code for this problem.</a:t>
            </a:r>
          </a:p>
          <a:p>
            <a:pPr marL="0" indent="0">
              <a:buNone/>
            </a:pPr>
            <a:endParaRPr lang="en-US" sz="19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points = 3</a:t>
            </a: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update the variable points by multiplying it by 2</a:t>
            </a:r>
          </a:p>
          <a:p>
            <a:pPr marL="0" indent="0">
              <a:buNone/>
            </a:pPr>
            <a:endParaRPr lang="en-US" sz="19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then print out "You got a star! Your score is doubled to 6". Use the points variable in your code.</a:t>
            </a:r>
          </a:p>
          <a:p>
            <a:pPr marL="0" indent="0">
              <a:buNone/>
            </a:pPr>
            <a:endParaRPr lang="en-US" sz="19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update the variable points by multiplying it by 3</a:t>
            </a:r>
          </a:p>
          <a:p>
            <a:pPr marL="0" indent="0">
              <a:buNone/>
            </a:pPr>
            <a:endParaRPr lang="en-US" sz="19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dirty="0">
                <a:latin typeface="Inconsolata" panose="020B0609030003000000" pitchFamily="49" charset="77"/>
              </a:rPr>
              <a:t># then print out "You got a coin! Your score is tripled to 18". Use the points variable in your code.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5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2.3451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2.3451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517276" cy="4826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You can use + operator to concatenate two strings.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"Isaac"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"Newton"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a + ‘ ‘ + b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Isaac Newton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integer, float, or string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integer(truncates),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"1.8”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1, decimal is truncated.</a:t>
            </a:r>
          </a:p>
          <a:p>
            <a:pPr marL="0" indent="0">
              <a:buNone/>
            </a:pPr>
            <a:endParaRPr lang="en-US" b="1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(x belongs to the string(str) class)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33261-8ED3-CED7-7731-4693B7B73282}"/>
              </a:ext>
            </a:extLst>
          </p:cNvPr>
          <p:cNvSpPr txBox="1"/>
          <p:nvPr/>
        </p:nvSpPr>
        <p:spPr>
          <a:xfrm>
            <a:off x="3975270" y="2294844"/>
            <a:ext cx="45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type() function allows you to see the datatype of a variable.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CB230A-A42D-EAA5-3C21-FFC8C7A2F52C}"/>
              </a:ext>
            </a:extLst>
          </p:cNvPr>
          <p:cNvCxnSpPr>
            <a:cxnSpLocks/>
          </p:cNvCxnSpPr>
          <p:nvPr/>
        </p:nvCxnSpPr>
        <p:spPr>
          <a:xfrm flipH="1">
            <a:off x="3318553" y="2794997"/>
            <a:ext cx="711785" cy="78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174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The AP Exam does not mandate a particular language for APCS Principles. AP Exam questions will use a language-agnostic syntax to test programming questions.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Syntax on the AP Exam can either be in "text" format or "block" format. The assignment operator on the AP Exam will use an arrow notation instead of the = in Python. In addition, the print() function is replaced by the display() function. </a:t>
            </a:r>
          </a:p>
          <a:p>
            <a:pPr marL="0" indent="0">
              <a:buNone/>
            </a:pPr>
            <a:endParaRPr lang="en-US" sz="22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4CA5-F5DD-1C4F-BB6E-3B1DE1E8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880669"/>
            <a:ext cx="5816435" cy="2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7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A5E4-80D0-AA48-B189-E85CAD7E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365099"/>
            <a:ext cx="6566876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</TotalTime>
  <Words>2218</Words>
  <Application>Microsoft Macintosh PowerPoint</Application>
  <PresentationFormat>On-screen Show (16:10)</PresentationFormat>
  <Paragraphs>350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Try It 1.1</vt:lpstr>
      <vt:lpstr>Try It 1.2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AP Exam Info</vt:lpstr>
      <vt:lpstr>AP Exam Info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2024-09-06T13:24:25Z</dcterms:modified>
</cp:coreProperties>
</file>