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2"/>
  </p:notesMasterIdLst>
  <p:sldIdLst>
    <p:sldId id="349" r:id="rId2"/>
    <p:sldId id="350" r:id="rId3"/>
    <p:sldId id="313" r:id="rId4"/>
    <p:sldId id="314" r:id="rId5"/>
    <p:sldId id="317" r:id="rId6"/>
    <p:sldId id="348" r:id="rId7"/>
    <p:sldId id="315" r:id="rId8"/>
    <p:sldId id="316" r:id="rId9"/>
    <p:sldId id="345" r:id="rId10"/>
    <p:sldId id="323" r:id="rId11"/>
    <p:sldId id="320" r:id="rId12"/>
    <p:sldId id="321" r:id="rId13"/>
    <p:sldId id="322" r:id="rId14"/>
    <p:sldId id="343" r:id="rId15"/>
    <p:sldId id="342" r:id="rId16"/>
    <p:sldId id="643" r:id="rId17"/>
    <p:sldId id="647" r:id="rId18"/>
    <p:sldId id="648" r:id="rId19"/>
    <p:sldId id="351" r:id="rId20"/>
    <p:sldId id="626" r:id="rId21"/>
    <p:sldId id="627" r:id="rId22"/>
    <p:sldId id="328" r:id="rId23"/>
    <p:sldId id="329" r:id="rId24"/>
    <p:sldId id="335" r:id="rId25"/>
    <p:sldId id="336" r:id="rId26"/>
    <p:sldId id="337" r:id="rId27"/>
    <p:sldId id="628" r:id="rId28"/>
    <p:sldId id="629" r:id="rId29"/>
    <p:sldId id="598" r:id="rId30"/>
    <p:sldId id="649" r:id="rId3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70B1A-2045-594F-B9FC-1F74F57CD7C4}" v="2" dt="2023-02-06T15:42:5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95680"/>
  </p:normalViewPr>
  <p:slideViewPr>
    <p:cSldViewPr snapToGrid="0" snapToObjects="1">
      <p:cViewPr varScale="1">
        <p:scale>
          <a:sx n="124" d="100"/>
          <a:sy n="124" d="100"/>
        </p:scale>
        <p:origin x="10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userId="f59fb8f3-a021-417a-8bc1-65c8d471c621" providerId="ADAL" clId="{8FB70B1A-2045-594F-B9FC-1F74F57CD7C4}"/>
    <pc:docChg chg="modSld">
      <pc:chgData name="Long Nguyen" userId="f59fb8f3-a021-417a-8bc1-65c8d471c621" providerId="ADAL" clId="{8FB70B1A-2045-594F-B9FC-1F74F57CD7C4}" dt="2023-02-06T16:50:11.068" v="63" actId="20577"/>
      <pc:docMkLst>
        <pc:docMk/>
      </pc:docMkLst>
      <pc:sldChg chg="modSp modAnim">
        <pc:chgData name="Long Nguyen" userId="f59fb8f3-a021-417a-8bc1-65c8d471c621" providerId="ADAL" clId="{8FB70B1A-2045-594F-B9FC-1F74F57CD7C4}" dt="2023-02-06T15:42:55.871" v="1" actId="20577"/>
        <pc:sldMkLst>
          <pc:docMk/>
          <pc:sldMk cId="3866550465" sldId="335"/>
        </pc:sldMkLst>
        <pc:spChg chg="mod">
          <ac:chgData name="Long Nguyen" userId="f59fb8f3-a021-417a-8bc1-65c8d471c621" providerId="ADAL" clId="{8FB70B1A-2045-594F-B9FC-1F74F57CD7C4}" dt="2023-02-06T15:42:55.871" v="1" actId="20577"/>
          <ac:spMkLst>
            <pc:docMk/>
            <pc:sldMk cId="3866550465" sldId="335"/>
            <ac:spMk id="3" creationId="{4F1EC0A4-9C99-4C4C-8EB1-0CF10BF35EF6}"/>
          </ac:spMkLst>
        </pc:spChg>
      </pc:sldChg>
      <pc:sldChg chg="modSp modAnim">
        <pc:chgData name="Long Nguyen" userId="f59fb8f3-a021-417a-8bc1-65c8d471c621" providerId="ADAL" clId="{8FB70B1A-2045-594F-B9FC-1F74F57CD7C4}" dt="2023-02-06T15:42:50.262" v="0" actId="20577"/>
        <pc:sldMkLst>
          <pc:docMk/>
          <pc:sldMk cId="3749436800" sldId="336"/>
        </pc:sldMkLst>
        <pc:spChg chg="mod">
          <ac:chgData name="Long Nguyen" userId="f59fb8f3-a021-417a-8bc1-65c8d471c621" providerId="ADAL" clId="{8FB70B1A-2045-594F-B9FC-1F74F57CD7C4}" dt="2023-02-06T15:42:50.262" v="0" actId="20577"/>
          <ac:spMkLst>
            <pc:docMk/>
            <pc:sldMk cId="3749436800" sldId="336"/>
            <ac:spMk id="3" creationId="{02BD6BC0-0DF6-1C41-B2F6-DF171A4BD0C7}"/>
          </ac:spMkLst>
        </pc:spChg>
      </pc:sldChg>
      <pc:sldChg chg="modSp mod">
        <pc:chgData name="Long Nguyen" userId="f59fb8f3-a021-417a-8bc1-65c8d471c621" providerId="ADAL" clId="{8FB70B1A-2045-594F-B9FC-1F74F57CD7C4}" dt="2023-02-06T16:50:11.068" v="63" actId="20577"/>
        <pc:sldMkLst>
          <pc:docMk/>
          <pc:sldMk cId="3668115397" sldId="643"/>
        </pc:sldMkLst>
        <pc:spChg chg="mod">
          <ac:chgData name="Long Nguyen" userId="f59fb8f3-a021-417a-8bc1-65c8d471c621" providerId="ADAL" clId="{8FB70B1A-2045-594F-B9FC-1F74F57CD7C4}" dt="2023-02-06T16:50:11.068" v="63" actId="20577"/>
          <ac:spMkLst>
            <pc:docMk/>
            <pc:sldMk cId="3668115397" sldId="643"/>
            <ac:spMk id="3" creationId="{8EE44610-8AB0-B84C-9003-2B8BA850F328}"/>
          </ac:spMkLst>
        </pc:spChg>
      </pc:sldChg>
    </pc:docChg>
  </pc:docChgLst>
  <pc:docChgLst>
    <pc:chgData name="Long Nguyen" userId="f59fb8f3-a021-417a-8bc1-65c8d471c621" providerId="ADAL" clId="{C6ABB480-C010-584A-AC18-3EA8C44B919D}"/>
    <pc:docChg chg="custSel addSld delSld modSld">
      <pc:chgData name="Long Nguyen" userId="f59fb8f3-a021-417a-8bc1-65c8d471c621" providerId="ADAL" clId="{C6ABB480-C010-584A-AC18-3EA8C44B919D}" dt="2022-02-08T18:27:04.387" v="79"/>
      <pc:docMkLst>
        <pc:docMk/>
      </pc:docMkLst>
      <pc:sldChg chg="del">
        <pc:chgData name="Long Nguyen" userId="f59fb8f3-a021-417a-8bc1-65c8d471c621" providerId="ADAL" clId="{C6ABB480-C010-584A-AC18-3EA8C44B919D}" dt="2022-02-07T17:38:23.423" v="0" actId="2696"/>
        <pc:sldMkLst>
          <pc:docMk/>
          <pc:sldMk cId="1694859685" sldId="319"/>
        </pc:sldMkLst>
      </pc:sldChg>
      <pc:sldChg chg="add">
        <pc:chgData name="Long Nguyen" userId="f59fb8f3-a021-417a-8bc1-65c8d471c621" providerId="ADAL" clId="{C6ABB480-C010-584A-AC18-3EA8C44B919D}" dt="2022-02-08T15:34:04.824" v="6"/>
        <pc:sldMkLst>
          <pc:docMk/>
          <pc:sldMk cId="55574211" sldId="329"/>
        </pc:sldMkLst>
      </pc:sldChg>
      <pc:sldChg chg="del">
        <pc:chgData name="Long Nguyen" userId="f59fb8f3-a021-417a-8bc1-65c8d471c621" providerId="ADAL" clId="{C6ABB480-C010-584A-AC18-3EA8C44B919D}" dt="2022-02-08T15:34:02.373" v="5" actId="2696"/>
        <pc:sldMkLst>
          <pc:docMk/>
          <pc:sldMk cId="1447299358" sldId="329"/>
        </pc:sldMkLst>
      </pc:sldChg>
      <pc:sldChg chg="modSp add mod modAnim">
        <pc:chgData name="Long Nguyen" userId="f59fb8f3-a021-417a-8bc1-65c8d471c621" providerId="ADAL" clId="{C6ABB480-C010-584A-AC18-3EA8C44B919D}" dt="2022-02-08T15:36:21.423" v="18" actId="27636"/>
        <pc:sldMkLst>
          <pc:docMk/>
          <pc:sldMk cId="3866550465" sldId="335"/>
        </pc:sldMkLst>
        <pc:spChg chg="mod">
          <ac:chgData name="Long Nguyen" userId="f59fb8f3-a021-417a-8bc1-65c8d471c621" providerId="ADAL" clId="{C6ABB480-C010-584A-AC18-3EA8C44B919D}" dt="2022-02-08T15:36:21.423" v="18" actId="27636"/>
          <ac:spMkLst>
            <pc:docMk/>
            <pc:sldMk cId="3866550465" sldId="335"/>
            <ac:spMk id="3" creationId="{4F1EC0A4-9C99-4C4C-8EB1-0CF10BF35EF6}"/>
          </ac:spMkLst>
        </pc:spChg>
        <pc:spChg chg="mod">
          <ac:chgData name="Long Nguyen" userId="f59fb8f3-a021-417a-8bc1-65c8d471c621" providerId="ADAL" clId="{C6ABB480-C010-584A-AC18-3EA8C44B919D}" dt="2022-02-08T15:35:52.400" v="8" actId="1076"/>
          <ac:spMkLst>
            <pc:docMk/>
            <pc:sldMk cId="3866550465" sldId="335"/>
            <ac:spMk id="46081" creationId="{757C5CE4-E449-0B4E-873C-236EF71BBBF0}"/>
          </ac:spMkLst>
        </pc:spChg>
      </pc:sldChg>
      <pc:sldChg chg="modSp add mod modAnim">
        <pc:chgData name="Long Nguyen" userId="f59fb8f3-a021-417a-8bc1-65c8d471c621" providerId="ADAL" clId="{C6ABB480-C010-584A-AC18-3EA8C44B919D}" dt="2022-02-08T15:37:07.783" v="29" actId="14100"/>
        <pc:sldMkLst>
          <pc:docMk/>
          <pc:sldMk cId="3749436800" sldId="336"/>
        </pc:sldMkLst>
        <pc:spChg chg="mod">
          <ac:chgData name="Long Nguyen" userId="f59fb8f3-a021-417a-8bc1-65c8d471c621" providerId="ADAL" clId="{C6ABB480-C010-584A-AC18-3EA8C44B919D}" dt="2022-02-08T15:37:07.783" v="29" actId="14100"/>
          <ac:spMkLst>
            <pc:docMk/>
            <pc:sldMk cId="3749436800" sldId="336"/>
            <ac:spMk id="3" creationId="{02BD6BC0-0DF6-1C41-B2F6-DF171A4BD0C7}"/>
          </ac:spMkLst>
        </pc:spChg>
        <pc:spChg chg="mod">
          <ac:chgData name="Long Nguyen" userId="f59fb8f3-a021-417a-8bc1-65c8d471c621" providerId="ADAL" clId="{C6ABB480-C010-584A-AC18-3EA8C44B919D}" dt="2022-02-08T15:36:37.976" v="20" actId="1076"/>
          <ac:spMkLst>
            <pc:docMk/>
            <pc:sldMk cId="3749436800" sldId="336"/>
            <ac:spMk id="47105" creationId="{1DE02734-8557-4D41-97D1-1E8E963F734C}"/>
          </ac:spMkLst>
        </pc:spChg>
      </pc:sldChg>
      <pc:sldChg chg="addSp modSp add mod modAnim">
        <pc:chgData name="Long Nguyen" userId="f59fb8f3-a021-417a-8bc1-65c8d471c621" providerId="ADAL" clId="{C6ABB480-C010-584A-AC18-3EA8C44B919D}" dt="2022-02-08T15:38:08.553" v="68"/>
        <pc:sldMkLst>
          <pc:docMk/>
          <pc:sldMk cId="461704868" sldId="337"/>
        </pc:sldMkLst>
        <pc:spChg chg="mod">
          <ac:chgData name="Long Nguyen" userId="f59fb8f3-a021-417a-8bc1-65c8d471c621" providerId="ADAL" clId="{C6ABB480-C010-584A-AC18-3EA8C44B919D}" dt="2022-02-08T15:38:08.553" v="68"/>
          <ac:spMkLst>
            <pc:docMk/>
            <pc:sldMk cId="461704868" sldId="337"/>
            <ac:spMk id="3" creationId="{EDD173A5-7515-4344-96F1-DFBABC544ED0}"/>
          </ac:spMkLst>
        </pc:spChg>
        <pc:spChg chg="mod">
          <ac:chgData name="Long Nguyen" userId="f59fb8f3-a021-417a-8bc1-65c8d471c621" providerId="ADAL" clId="{C6ABB480-C010-584A-AC18-3EA8C44B919D}" dt="2022-02-08T15:37:38.278" v="49" actId="20577"/>
          <ac:spMkLst>
            <pc:docMk/>
            <pc:sldMk cId="461704868" sldId="337"/>
            <ac:spMk id="48129" creationId="{328FB4D7-49E6-9E40-B559-A0D74E019365}"/>
          </ac:spMkLst>
        </pc:spChg>
        <pc:picChg chg="add mod">
          <ac:chgData name="Long Nguyen" userId="f59fb8f3-a021-417a-8bc1-65c8d471c621" providerId="ADAL" clId="{C6ABB480-C010-584A-AC18-3EA8C44B919D}" dt="2022-02-08T15:37:55.435" v="57" actId="1076"/>
          <ac:picMkLst>
            <pc:docMk/>
            <pc:sldMk cId="461704868" sldId="337"/>
            <ac:picMk id="5" creationId="{CA642D09-6AF6-464A-A462-CA3AD0CFF973}"/>
          </ac:picMkLst>
        </pc:picChg>
      </pc:sldChg>
      <pc:sldChg chg="add del">
        <pc:chgData name="Long Nguyen" userId="f59fb8f3-a021-417a-8bc1-65c8d471c621" providerId="ADAL" clId="{C6ABB480-C010-584A-AC18-3EA8C44B919D}" dt="2022-02-08T15:38:11.977" v="69" actId="2696"/>
        <pc:sldMkLst>
          <pc:docMk/>
          <pc:sldMk cId="545386500" sldId="338"/>
        </pc:sldMkLst>
      </pc:sldChg>
      <pc:sldChg chg="del">
        <pc:chgData name="Long Nguyen" userId="f59fb8f3-a021-417a-8bc1-65c8d471c621" providerId="ADAL" clId="{C6ABB480-C010-584A-AC18-3EA8C44B919D}" dt="2022-02-07T17:38:44.101" v="1" actId="2696"/>
        <pc:sldMkLst>
          <pc:docMk/>
          <pc:sldMk cId="1270247652" sldId="344"/>
        </pc:sldMkLst>
      </pc:sldChg>
      <pc:sldChg chg="modSp mod">
        <pc:chgData name="Long Nguyen" userId="f59fb8f3-a021-417a-8bc1-65c8d471c621" providerId="ADAL" clId="{C6ABB480-C010-584A-AC18-3EA8C44B919D}" dt="2022-02-08T15:33:46.376" v="4" actId="27636"/>
        <pc:sldMkLst>
          <pc:docMk/>
          <pc:sldMk cId="1173183267" sldId="350"/>
        </pc:sldMkLst>
        <pc:spChg chg="mod">
          <ac:chgData name="Long Nguyen" userId="f59fb8f3-a021-417a-8bc1-65c8d471c621" providerId="ADAL" clId="{C6ABB480-C010-584A-AC18-3EA8C44B919D}" dt="2022-02-08T15:33:46.376" v="4" actId="27636"/>
          <ac:spMkLst>
            <pc:docMk/>
            <pc:sldMk cId="1173183267" sldId="350"/>
            <ac:spMk id="3" creationId="{44A58473-3189-0C44-8A5E-E353CDFB3E5C}"/>
          </ac:spMkLst>
        </pc:spChg>
      </pc:sldChg>
      <pc:sldChg chg="modSp mod modAnim">
        <pc:chgData name="Long Nguyen" userId="f59fb8f3-a021-417a-8bc1-65c8d471c621" providerId="ADAL" clId="{C6ABB480-C010-584A-AC18-3EA8C44B919D}" dt="2022-02-08T18:26:15.943" v="76"/>
        <pc:sldMkLst>
          <pc:docMk/>
          <pc:sldMk cId="781734240" sldId="628"/>
        </pc:sldMkLst>
        <pc:spChg chg="mod">
          <ac:chgData name="Long Nguyen" userId="f59fb8f3-a021-417a-8bc1-65c8d471c621" providerId="ADAL" clId="{C6ABB480-C010-584A-AC18-3EA8C44B919D}" dt="2022-02-08T18:24:37.968" v="71" actId="27636"/>
          <ac:spMkLst>
            <pc:docMk/>
            <pc:sldMk cId="781734240" sldId="628"/>
            <ac:spMk id="3" creationId="{D7CDD189-AC0E-DF4B-95CF-A617BFC2B7FC}"/>
          </ac:spMkLst>
        </pc:spChg>
      </pc:sldChg>
      <pc:sldChg chg="modAnim">
        <pc:chgData name="Long Nguyen" userId="f59fb8f3-a021-417a-8bc1-65c8d471c621" providerId="ADAL" clId="{C6ABB480-C010-584A-AC18-3EA8C44B919D}" dt="2022-02-08T18:27:04.387" v="79"/>
        <pc:sldMkLst>
          <pc:docMk/>
          <pc:sldMk cId="4189100123" sldId="6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7E551B6C-1E81-B548-A72C-C51786C7D0CC}"/>
    <pc:docChg chg="undo custSel addSld delSld modSld">
      <pc:chgData name="Long B Nguyen" userId="f59fb8f3-a021-417a-8bc1-65c8d471c621" providerId="ADAL" clId="{7E551B6C-1E81-B548-A72C-C51786C7D0CC}" dt="2021-06-14T17:29:13.636" v="4362" actId="20577"/>
      <pc:docMkLst>
        <pc:docMk/>
      </pc:docMkLst>
      <pc:sldChg chg="del">
        <pc:chgData name="Long B Nguyen" userId="f59fb8f3-a021-417a-8bc1-65c8d471c621" providerId="ADAL" clId="{7E551B6C-1E81-B548-A72C-C51786C7D0CC}" dt="2021-06-11T17:34:49.741" v="4330" actId="2696"/>
        <pc:sldMkLst>
          <pc:docMk/>
          <pc:sldMk cId="1758448129" sldId="309"/>
        </pc:sldMkLst>
      </pc:sldChg>
      <pc:sldChg chg="modSp add mod modAnim">
        <pc:chgData name="Long B Nguyen" userId="f59fb8f3-a021-417a-8bc1-65c8d471c621" providerId="ADAL" clId="{7E551B6C-1E81-B548-A72C-C51786C7D0CC}" dt="2021-06-11T12:17:07.088" v="2124" actId="20577"/>
        <pc:sldMkLst>
          <pc:docMk/>
          <pc:sldMk cId="833801237" sldId="313"/>
        </pc:sldMkLst>
        <pc:spChg chg="mod">
          <ac:chgData name="Long B Nguyen" userId="f59fb8f3-a021-417a-8bc1-65c8d471c621" providerId="ADAL" clId="{7E551B6C-1E81-B548-A72C-C51786C7D0CC}" dt="2021-06-11T12:17:07.088" v="2124" actId="20577"/>
          <ac:spMkLst>
            <pc:docMk/>
            <pc:sldMk cId="833801237" sldId="313"/>
            <ac:spMk id="3" creationId="{44A58473-3189-0C44-8A5E-E353CDFB3E5C}"/>
          </ac:spMkLst>
        </pc:spChg>
        <pc:spChg chg="mod">
          <ac:chgData name="Long B Nguyen" userId="f59fb8f3-a021-417a-8bc1-65c8d471c621" providerId="ADAL" clId="{7E551B6C-1E81-B548-A72C-C51786C7D0CC}" dt="2021-06-10T17:08:52.682" v="1374" actId="1076"/>
          <ac:spMkLst>
            <pc:docMk/>
            <pc:sldMk cId="833801237" sldId="313"/>
            <ac:spMk id="21505" creationId="{BCBA125C-ACA7-FB47-96FC-9420F821AD81}"/>
          </ac:spMkLst>
        </pc:spChg>
      </pc:sldChg>
      <pc:sldChg chg="modSp del mod">
        <pc:chgData name="Long B Nguyen" userId="f59fb8f3-a021-417a-8bc1-65c8d471c621" providerId="ADAL" clId="{7E551B6C-1E81-B548-A72C-C51786C7D0CC}" dt="2021-06-10T17:08:32.914" v="1371" actId="2696"/>
        <pc:sldMkLst>
          <pc:docMk/>
          <pc:sldMk cId="3947558204" sldId="313"/>
        </pc:sldMkLst>
        <pc:spChg chg="mod">
          <ac:chgData name="Long B Nguyen" userId="f59fb8f3-a021-417a-8bc1-65c8d471c621" providerId="ADAL" clId="{7E551B6C-1E81-B548-A72C-C51786C7D0CC}" dt="2021-06-10T17:07:55.946" v="1369" actId="14100"/>
          <ac:spMkLst>
            <pc:docMk/>
            <pc:sldMk cId="3947558204" sldId="313"/>
            <ac:spMk id="21505" creationId="{BCBA125C-ACA7-FB47-96FC-9420F821AD81}"/>
          </ac:spMkLst>
        </pc:spChg>
      </pc:sldChg>
      <pc:sldChg chg="del">
        <pc:chgData name="Long B Nguyen" userId="f59fb8f3-a021-417a-8bc1-65c8d471c621" providerId="ADAL" clId="{7E551B6C-1E81-B548-A72C-C51786C7D0CC}" dt="2021-06-10T17:02:53.723" v="1102" actId="2696"/>
        <pc:sldMkLst>
          <pc:docMk/>
          <pc:sldMk cId="2054265466" sldId="314"/>
        </pc:sldMkLst>
      </pc:sldChg>
      <pc:sldChg chg="modSp add mod">
        <pc:chgData name="Long B Nguyen" userId="f59fb8f3-a021-417a-8bc1-65c8d471c621" providerId="ADAL" clId="{7E551B6C-1E81-B548-A72C-C51786C7D0CC}" dt="2021-06-11T12:17:35.863" v="2130" actId="255"/>
        <pc:sldMkLst>
          <pc:docMk/>
          <pc:sldMk cId="4199940570" sldId="314"/>
        </pc:sldMkLst>
        <pc:spChg chg="mod">
          <ac:chgData name="Long B Nguyen" userId="f59fb8f3-a021-417a-8bc1-65c8d471c621" providerId="ADAL" clId="{7E551B6C-1E81-B548-A72C-C51786C7D0CC}" dt="2021-06-11T12:17:35.863" v="2130" actId="255"/>
          <ac:spMkLst>
            <pc:docMk/>
            <pc:sldMk cId="4199940570" sldId="314"/>
            <ac:spMk id="3" creationId="{A2015382-9B7F-FE46-8251-9DC1E84F44FE}"/>
          </ac:spMkLst>
        </pc:spChg>
        <pc:spChg chg="mod">
          <ac:chgData name="Long B Nguyen" userId="f59fb8f3-a021-417a-8bc1-65c8d471c621" providerId="ADAL" clId="{7E551B6C-1E81-B548-A72C-C51786C7D0CC}" dt="2021-06-11T12:17:25.436" v="2126" actId="1076"/>
          <ac:spMkLst>
            <pc:docMk/>
            <pc:sldMk cId="4199940570" sldId="314"/>
            <ac:spMk id="22529" creationId="{D64B8878-850A-FD49-812E-00E5D00C2909}"/>
          </ac:spMkLst>
        </pc:spChg>
      </pc:sldChg>
      <pc:sldChg chg="del">
        <pc:chgData name="Long B Nguyen" userId="f59fb8f3-a021-417a-8bc1-65c8d471c621" providerId="ADAL" clId="{7E551B6C-1E81-B548-A72C-C51786C7D0CC}" dt="2021-06-10T17:02:53.787" v="1105" actId="2696"/>
        <pc:sldMkLst>
          <pc:docMk/>
          <pc:sldMk cId="917461937" sldId="315"/>
        </pc:sldMkLst>
      </pc:sldChg>
      <pc:sldChg chg="modSp add mod">
        <pc:chgData name="Long B Nguyen" userId="f59fb8f3-a021-417a-8bc1-65c8d471c621" providerId="ADAL" clId="{7E551B6C-1E81-B548-A72C-C51786C7D0CC}" dt="2021-06-11T12:18:09.763" v="2139" actId="14100"/>
        <pc:sldMkLst>
          <pc:docMk/>
          <pc:sldMk cId="1902012464" sldId="315"/>
        </pc:sldMkLst>
        <pc:spChg chg="mod">
          <ac:chgData name="Long B Nguyen" userId="f59fb8f3-a021-417a-8bc1-65c8d471c621" providerId="ADAL" clId="{7E551B6C-1E81-B548-A72C-C51786C7D0CC}" dt="2021-06-11T12:18:09.763" v="2139" actId="14100"/>
          <ac:spMkLst>
            <pc:docMk/>
            <pc:sldMk cId="1902012464" sldId="315"/>
            <ac:spMk id="3" creationId="{1749D47C-23C2-834A-9FE9-50A8E8BE40E7}"/>
          </ac:spMkLst>
        </pc:spChg>
        <pc:spChg chg="mod">
          <ac:chgData name="Long B Nguyen" userId="f59fb8f3-a021-417a-8bc1-65c8d471c621" providerId="ADAL" clId="{7E551B6C-1E81-B548-A72C-C51786C7D0CC}" dt="2021-06-11T12:18:05.222" v="2137" actId="1076"/>
          <ac:spMkLst>
            <pc:docMk/>
            <pc:sldMk cId="1902012464" sldId="315"/>
            <ac:spMk id="24577" creationId="{44A4C074-C74F-714A-A8EE-ABAB5BC20626}"/>
          </ac:spMkLst>
        </pc:spChg>
      </pc:sldChg>
      <pc:sldChg chg="modSp add mod">
        <pc:chgData name="Long B Nguyen" userId="f59fb8f3-a021-417a-8bc1-65c8d471c621" providerId="ADAL" clId="{7E551B6C-1E81-B548-A72C-C51786C7D0CC}" dt="2021-06-11T12:18:43.912" v="2147" actId="255"/>
        <pc:sldMkLst>
          <pc:docMk/>
          <pc:sldMk cId="1824894821" sldId="316"/>
        </pc:sldMkLst>
        <pc:spChg chg="mod">
          <ac:chgData name="Long B Nguyen" userId="f59fb8f3-a021-417a-8bc1-65c8d471c621" providerId="ADAL" clId="{7E551B6C-1E81-B548-A72C-C51786C7D0CC}" dt="2021-06-11T12:18:43.912" v="2147" actId="255"/>
          <ac:spMkLst>
            <pc:docMk/>
            <pc:sldMk cId="1824894821" sldId="316"/>
            <ac:spMk id="3" creationId="{C1BB7D3F-3A2C-0E43-B723-6E892A40421F}"/>
          </ac:spMkLst>
        </pc:spChg>
        <pc:spChg chg="mod">
          <ac:chgData name="Long B Nguyen" userId="f59fb8f3-a021-417a-8bc1-65c8d471c621" providerId="ADAL" clId="{7E551B6C-1E81-B548-A72C-C51786C7D0CC}" dt="2021-06-11T12:18:17.165" v="2141" actId="1076"/>
          <ac:spMkLst>
            <pc:docMk/>
            <pc:sldMk cId="1824894821" sldId="316"/>
            <ac:spMk id="25601" creationId="{D924ED1B-1F5B-5B4D-BA47-0A5B5F4A1A7F}"/>
          </ac:spMkLst>
        </pc:spChg>
      </pc:sldChg>
      <pc:sldChg chg="del">
        <pc:chgData name="Long B Nguyen" userId="f59fb8f3-a021-417a-8bc1-65c8d471c621" providerId="ADAL" clId="{7E551B6C-1E81-B548-A72C-C51786C7D0CC}" dt="2021-06-10T17:02:53.804" v="1106" actId="2696"/>
        <pc:sldMkLst>
          <pc:docMk/>
          <pc:sldMk cId="3266234076" sldId="316"/>
        </pc:sldMkLst>
      </pc:sldChg>
      <pc:sldChg chg="modSp add mod">
        <pc:chgData name="Long B Nguyen" userId="f59fb8f3-a021-417a-8bc1-65c8d471c621" providerId="ADAL" clId="{7E551B6C-1E81-B548-A72C-C51786C7D0CC}" dt="2021-06-11T12:17:51.591" v="2133" actId="14100"/>
        <pc:sldMkLst>
          <pc:docMk/>
          <pc:sldMk cId="1105327036" sldId="317"/>
        </pc:sldMkLst>
        <pc:spChg chg="mod">
          <ac:chgData name="Long B Nguyen" userId="f59fb8f3-a021-417a-8bc1-65c8d471c621" providerId="ADAL" clId="{7E551B6C-1E81-B548-A72C-C51786C7D0CC}" dt="2021-06-11T12:17:48.263" v="2132" actId="1076"/>
          <ac:spMkLst>
            <pc:docMk/>
            <pc:sldMk cId="1105327036" sldId="317"/>
            <ac:spMk id="23553" creationId="{5E6C904F-B0D2-8542-BF56-4B43E4386E3D}"/>
          </ac:spMkLst>
        </pc:spChg>
        <pc:picChg chg="mod">
          <ac:chgData name="Long B Nguyen" userId="f59fb8f3-a021-417a-8bc1-65c8d471c621" providerId="ADAL" clId="{7E551B6C-1E81-B548-A72C-C51786C7D0CC}" dt="2021-06-11T12:17:51.591" v="2133" actId="14100"/>
          <ac:picMkLst>
            <pc:docMk/>
            <pc:sldMk cId="1105327036" sldId="317"/>
            <ac:picMk id="2" creationId="{D5FC4C3C-5059-9845-989F-6DA2B906114F}"/>
          </ac:picMkLst>
        </pc:picChg>
      </pc:sldChg>
      <pc:sldChg chg="del">
        <pc:chgData name="Long B Nguyen" userId="f59fb8f3-a021-417a-8bc1-65c8d471c621" providerId="ADAL" clId="{7E551B6C-1E81-B548-A72C-C51786C7D0CC}" dt="2021-06-10T17:02:53.738" v="1103" actId="2696"/>
        <pc:sldMkLst>
          <pc:docMk/>
          <pc:sldMk cId="2886319738" sldId="317"/>
        </pc:sldMkLst>
      </pc:sldChg>
      <pc:sldChg chg="modSp add mod">
        <pc:chgData name="Long B Nguyen" userId="f59fb8f3-a021-417a-8bc1-65c8d471c621" providerId="ADAL" clId="{7E551B6C-1E81-B548-A72C-C51786C7D0CC}" dt="2021-06-11T12:19:10.483" v="2165" actId="14100"/>
        <pc:sldMkLst>
          <pc:docMk/>
          <pc:sldMk cId="1694859685" sldId="319"/>
        </pc:sldMkLst>
        <pc:spChg chg="mod">
          <ac:chgData name="Long B Nguyen" userId="f59fb8f3-a021-417a-8bc1-65c8d471c621" providerId="ADAL" clId="{7E551B6C-1E81-B548-A72C-C51786C7D0CC}" dt="2021-06-11T12:19:10.483" v="2165" actId="14100"/>
          <ac:spMkLst>
            <pc:docMk/>
            <pc:sldMk cId="1694859685" sldId="319"/>
            <ac:spMk id="3" creationId="{6BAAF3A1-8774-5448-8A90-E12045B4D3F2}"/>
          </ac:spMkLst>
        </pc:spChg>
        <pc:spChg chg="mod">
          <ac:chgData name="Long B Nguyen" userId="f59fb8f3-a021-417a-8bc1-65c8d471c621" providerId="ADAL" clId="{7E551B6C-1E81-B548-A72C-C51786C7D0CC}" dt="2021-06-11T12:19:05.294" v="2163" actId="1076"/>
          <ac:spMkLst>
            <pc:docMk/>
            <pc:sldMk cId="1694859685" sldId="319"/>
            <ac:spMk id="27649" creationId="{6DF2718B-6957-A844-8110-C38E5F3B4833}"/>
          </ac:spMkLst>
        </pc:spChg>
      </pc:sldChg>
      <pc:sldChg chg="del">
        <pc:chgData name="Long B Nguyen" userId="f59fb8f3-a021-417a-8bc1-65c8d471c621" providerId="ADAL" clId="{7E551B6C-1E81-B548-A72C-C51786C7D0CC}" dt="2021-06-10T17:02:53.844" v="1108" actId="2696"/>
        <pc:sldMkLst>
          <pc:docMk/>
          <pc:sldMk cId="3906700287" sldId="319"/>
        </pc:sldMkLst>
      </pc:sldChg>
      <pc:sldChg chg="del">
        <pc:chgData name="Long B Nguyen" userId="f59fb8f3-a021-417a-8bc1-65c8d471c621" providerId="ADAL" clId="{7E551B6C-1E81-B548-A72C-C51786C7D0CC}" dt="2021-06-10T17:02:53.989" v="1110" actId="2696"/>
        <pc:sldMkLst>
          <pc:docMk/>
          <pc:sldMk cId="1810541734" sldId="320"/>
        </pc:sldMkLst>
      </pc:sldChg>
      <pc:sldChg chg="modSp add mod">
        <pc:chgData name="Long B Nguyen" userId="f59fb8f3-a021-417a-8bc1-65c8d471c621" providerId="ADAL" clId="{7E551B6C-1E81-B548-A72C-C51786C7D0CC}" dt="2021-06-11T12:19:53.077" v="2177" actId="20577"/>
        <pc:sldMkLst>
          <pc:docMk/>
          <pc:sldMk cId="3981954340" sldId="320"/>
        </pc:sldMkLst>
        <pc:spChg chg="mod">
          <ac:chgData name="Long B Nguyen" userId="f59fb8f3-a021-417a-8bc1-65c8d471c621" providerId="ADAL" clId="{7E551B6C-1E81-B548-A72C-C51786C7D0CC}" dt="2021-06-11T12:19:53.077" v="2177" actId="20577"/>
          <ac:spMkLst>
            <pc:docMk/>
            <pc:sldMk cId="3981954340" sldId="320"/>
            <ac:spMk id="3" creationId="{D1CC84C1-64E3-8C44-A271-6413B01F1B9F}"/>
          </ac:spMkLst>
        </pc:spChg>
        <pc:spChg chg="mod">
          <ac:chgData name="Long B Nguyen" userId="f59fb8f3-a021-417a-8bc1-65c8d471c621" providerId="ADAL" clId="{7E551B6C-1E81-B548-A72C-C51786C7D0CC}" dt="2021-06-11T12:19:34.831" v="2173" actId="1076"/>
          <ac:spMkLst>
            <pc:docMk/>
            <pc:sldMk cId="3981954340" sldId="320"/>
            <ac:spMk id="29697" creationId="{5D843E53-35E9-E74F-AAF1-1C6E9C7CF5DA}"/>
          </ac:spMkLst>
        </pc:spChg>
      </pc:sldChg>
      <pc:sldChg chg="del">
        <pc:chgData name="Long B Nguyen" userId="f59fb8f3-a021-417a-8bc1-65c8d471c621" providerId="ADAL" clId="{7E551B6C-1E81-B548-A72C-C51786C7D0CC}" dt="2021-06-10T17:02:54.010" v="1111" actId="2696"/>
        <pc:sldMkLst>
          <pc:docMk/>
          <pc:sldMk cId="1359731776" sldId="321"/>
        </pc:sldMkLst>
      </pc:sldChg>
      <pc:sldChg chg="add">
        <pc:chgData name="Long B Nguyen" userId="f59fb8f3-a021-417a-8bc1-65c8d471c621" providerId="ADAL" clId="{7E551B6C-1E81-B548-A72C-C51786C7D0CC}" dt="2021-06-10T17:03:02.443" v="1115"/>
        <pc:sldMkLst>
          <pc:docMk/>
          <pc:sldMk cId="3869412028" sldId="321"/>
        </pc:sldMkLst>
      </pc:sldChg>
      <pc:sldChg chg="modSp add mod">
        <pc:chgData name="Long B Nguyen" userId="f59fb8f3-a021-417a-8bc1-65c8d471c621" providerId="ADAL" clId="{7E551B6C-1E81-B548-A72C-C51786C7D0CC}" dt="2021-06-11T12:20:03.206" v="2179" actId="1076"/>
        <pc:sldMkLst>
          <pc:docMk/>
          <pc:sldMk cId="545779161" sldId="322"/>
        </pc:sldMkLst>
        <pc:spChg chg="mod">
          <ac:chgData name="Long B Nguyen" userId="f59fb8f3-a021-417a-8bc1-65c8d471c621" providerId="ADAL" clId="{7E551B6C-1E81-B548-A72C-C51786C7D0CC}" dt="2021-06-11T12:20:03.206" v="2179" actId="1076"/>
          <ac:spMkLst>
            <pc:docMk/>
            <pc:sldMk cId="545779161" sldId="322"/>
            <ac:spMk id="31745" creationId="{4BD382BA-290D-A94B-A7DD-7AEF84D0700A}"/>
          </ac:spMkLst>
        </pc:spChg>
      </pc:sldChg>
      <pc:sldChg chg="del">
        <pc:chgData name="Long B Nguyen" userId="f59fb8f3-a021-417a-8bc1-65c8d471c621" providerId="ADAL" clId="{7E551B6C-1E81-B548-A72C-C51786C7D0CC}" dt="2021-06-10T17:02:54.030" v="1112" actId="2696"/>
        <pc:sldMkLst>
          <pc:docMk/>
          <pc:sldMk cId="3651577480" sldId="322"/>
        </pc:sldMkLst>
      </pc:sldChg>
      <pc:sldChg chg="del">
        <pc:chgData name="Long B Nguyen" userId="f59fb8f3-a021-417a-8bc1-65c8d471c621" providerId="ADAL" clId="{7E551B6C-1E81-B548-A72C-C51786C7D0CC}" dt="2021-06-10T17:02:53.968" v="1109" actId="2696"/>
        <pc:sldMkLst>
          <pc:docMk/>
          <pc:sldMk cId="1496564367" sldId="323"/>
        </pc:sldMkLst>
      </pc:sldChg>
      <pc:sldChg chg="modSp add mod modAnim">
        <pc:chgData name="Long B Nguyen" userId="f59fb8f3-a021-417a-8bc1-65c8d471c621" providerId="ADAL" clId="{7E551B6C-1E81-B548-A72C-C51786C7D0CC}" dt="2021-06-11T12:19:28.750" v="2171" actId="20577"/>
        <pc:sldMkLst>
          <pc:docMk/>
          <pc:sldMk cId="3176068915" sldId="323"/>
        </pc:sldMkLst>
        <pc:spChg chg="mod">
          <ac:chgData name="Long B Nguyen" userId="f59fb8f3-a021-417a-8bc1-65c8d471c621" providerId="ADAL" clId="{7E551B6C-1E81-B548-A72C-C51786C7D0CC}" dt="2021-06-11T12:19:28.750" v="2171" actId="20577"/>
          <ac:spMkLst>
            <pc:docMk/>
            <pc:sldMk cId="3176068915" sldId="323"/>
            <ac:spMk id="3" creationId="{5401327B-FADD-F14B-8EF1-39E2659DA6FA}"/>
          </ac:spMkLst>
        </pc:spChg>
        <pc:spChg chg="mod">
          <ac:chgData name="Long B Nguyen" userId="f59fb8f3-a021-417a-8bc1-65c8d471c621" providerId="ADAL" clId="{7E551B6C-1E81-B548-A72C-C51786C7D0CC}" dt="2021-06-11T12:19:21.329" v="2167" actId="1076"/>
          <ac:spMkLst>
            <pc:docMk/>
            <pc:sldMk cId="3176068915" sldId="323"/>
            <ac:spMk id="28673" creationId="{BF249FBE-A176-1A4F-8C85-4F68915D9637}"/>
          </ac:spMkLst>
        </pc:spChg>
      </pc:sldChg>
      <pc:sldChg chg="del">
        <pc:chgData name="Long B Nguyen" userId="f59fb8f3-a021-417a-8bc1-65c8d471c621" providerId="ADAL" clId="{7E551B6C-1E81-B548-A72C-C51786C7D0CC}" dt="2021-06-10T17:08:30.582" v="1370" actId="2696"/>
        <pc:sldMkLst>
          <pc:docMk/>
          <pc:sldMk cId="1025355635" sldId="325"/>
        </pc:sldMkLst>
      </pc:sldChg>
      <pc:sldChg chg="del">
        <pc:chgData name="Long B Nguyen" userId="f59fb8f3-a021-417a-8bc1-65c8d471c621" providerId="ADAL" clId="{7E551B6C-1E81-B548-A72C-C51786C7D0CC}" dt="2021-06-10T17:09:10.358" v="1375" actId="2696"/>
        <pc:sldMkLst>
          <pc:docMk/>
          <pc:sldMk cId="4174920299" sldId="327"/>
        </pc:sldMkLst>
      </pc:sldChg>
      <pc:sldChg chg="modSp add mod modAnim">
        <pc:chgData name="Long B Nguyen" userId="f59fb8f3-a021-417a-8bc1-65c8d471c621" providerId="ADAL" clId="{7E551B6C-1E81-B548-A72C-C51786C7D0CC}" dt="2021-06-10T17:16:12.092" v="1739" actId="20577"/>
        <pc:sldMkLst>
          <pc:docMk/>
          <pc:sldMk cId="2087798247" sldId="328"/>
        </pc:sldMkLst>
        <pc:spChg chg="mod">
          <ac:chgData name="Long B Nguyen" userId="f59fb8f3-a021-417a-8bc1-65c8d471c621" providerId="ADAL" clId="{7E551B6C-1E81-B548-A72C-C51786C7D0CC}" dt="2021-06-10T17:16:12.092" v="1739" actId="20577"/>
          <ac:spMkLst>
            <pc:docMk/>
            <pc:sldMk cId="2087798247" sldId="328"/>
            <ac:spMk id="3" creationId="{D7CDD189-AC0E-DF4B-95CF-A617BFC2B7FC}"/>
          </ac:spMkLst>
        </pc:spChg>
        <pc:spChg chg="mod">
          <ac:chgData name="Long B Nguyen" userId="f59fb8f3-a021-417a-8bc1-65c8d471c621" providerId="ADAL" clId="{7E551B6C-1E81-B548-A72C-C51786C7D0CC}" dt="2021-06-10T13:17:35.866" v="817" actId="1076"/>
          <ac:spMkLst>
            <pc:docMk/>
            <pc:sldMk cId="2087798247" sldId="328"/>
            <ac:spMk id="37889" creationId="{AC3C8F6C-38DD-984D-AB5D-B5D4807018F9}"/>
          </ac:spMkLst>
        </pc:spChg>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pChg chg="mod">
          <ac:chgData name="Long B Nguyen" userId="f59fb8f3-a021-417a-8bc1-65c8d471c621" providerId="ADAL" clId="{7E551B6C-1E81-B548-A72C-C51786C7D0CC}" dt="2021-06-10T13:19:08.237" v="863" actId="14100"/>
          <ac:spMkLst>
            <pc:docMk/>
            <pc:sldMk cId="1447299358" sldId="329"/>
            <ac:spMk id="3" creationId="{BB8CCA41-667F-A84D-B02D-127C2C6A9C6F}"/>
          </ac:spMkLst>
        </pc:spChg>
        <pc:spChg chg="mod">
          <ac:chgData name="Long B Nguyen" userId="f59fb8f3-a021-417a-8bc1-65c8d471c621" providerId="ADAL" clId="{7E551B6C-1E81-B548-A72C-C51786C7D0CC}" dt="2021-06-10T13:19:20.801" v="904" actId="1037"/>
          <ac:spMkLst>
            <pc:docMk/>
            <pc:sldMk cId="1447299358" sldId="329"/>
            <ac:spMk id="6" creationId="{0C12779A-B12E-0448-BF0F-7347D8303363}"/>
          </ac:spMkLst>
        </pc:spChg>
        <pc:spChg chg="mod">
          <ac:chgData name="Long B Nguyen" userId="f59fb8f3-a021-417a-8bc1-65c8d471c621" providerId="ADAL" clId="{7E551B6C-1E81-B548-A72C-C51786C7D0CC}" dt="2021-06-10T13:19:20.801" v="904" actId="1037"/>
          <ac:spMkLst>
            <pc:docMk/>
            <pc:sldMk cId="1447299358" sldId="329"/>
            <ac:spMk id="11" creationId="{9C89A8C8-352A-8644-A4A5-084EFF78A7D2}"/>
          </ac:spMkLst>
        </pc:spChg>
        <pc:spChg chg="mod">
          <ac:chgData name="Long B Nguyen" userId="f59fb8f3-a021-417a-8bc1-65c8d471c621" providerId="ADAL" clId="{7E551B6C-1E81-B548-A72C-C51786C7D0CC}" dt="2021-06-10T13:19:02.158" v="861" actId="1076"/>
          <ac:spMkLst>
            <pc:docMk/>
            <pc:sldMk cId="1447299358" sldId="329"/>
            <ac:spMk id="38913" creationId="{A620ED67-6E46-7A46-93AD-3EE39C4B8501}"/>
          </ac:spMkLst>
        </pc:spChg>
        <pc:picChg chg="mod">
          <ac:chgData name="Long B Nguyen" userId="f59fb8f3-a021-417a-8bc1-65c8d471c621" providerId="ADAL" clId="{7E551B6C-1E81-B548-A72C-C51786C7D0CC}" dt="2021-06-10T13:19:20.801" v="904" actId="1037"/>
          <ac:picMkLst>
            <pc:docMk/>
            <pc:sldMk cId="1447299358" sldId="329"/>
            <ac:picMk id="38916" creationId="{BBEB7BEA-C910-F148-A998-2A272DBB50FE}"/>
          </ac:picMkLst>
        </pc:picChg>
        <pc:cxnChg chg="mod">
          <ac:chgData name="Long B Nguyen" userId="f59fb8f3-a021-417a-8bc1-65c8d471c621" providerId="ADAL" clId="{7E551B6C-1E81-B548-A72C-C51786C7D0CC}" dt="2021-06-10T13:19:20.801" v="904" actId="1037"/>
          <ac:cxnSpMkLst>
            <pc:docMk/>
            <pc:sldMk cId="1447299358" sldId="329"/>
            <ac:cxnSpMk id="4" creationId="{F95E1657-42A9-DC49-AFC7-6462A6CBC043}"/>
          </ac:cxnSpMkLst>
        </pc:cxnChg>
        <pc:cxnChg chg="mod">
          <ac:chgData name="Long B Nguyen" userId="f59fb8f3-a021-417a-8bc1-65c8d471c621" providerId="ADAL" clId="{7E551B6C-1E81-B548-A72C-C51786C7D0CC}" dt="2021-06-10T13:19:20.801" v="904" actId="1037"/>
          <ac:cxnSpMkLst>
            <pc:docMk/>
            <pc:sldMk cId="1447299358" sldId="329"/>
            <ac:cxnSpMk id="10" creationId="{ABDF95F1-7709-2B48-B322-0972E58D26B3}"/>
          </ac:cxnSpMkLst>
        </pc:cxnChg>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del mod modAnim">
        <pc:chgData name="Long B Nguyen" userId="f59fb8f3-a021-417a-8bc1-65c8d471c621" providerId="ADAL" clId="{7E551B6C-1E81-B548-A72C-C51786C7D0CC}" dt="2021-06-10T17:16:18.171" v="1740" actId="2696"/>
        <pc:sldMkLst>
          <pc:docMk/>
          <pc:sldMk cId="3718226292" sldId="330"/>
        </pc:sldMkLst>
        <pc:spChg chg="mod">
          <ac:chgData name="Long B Nguyen" userId="f59fb8f3-a021-417a-8bc1-65c8d471c621" providerId="ADAL" clId="{7E551B6C-1E81-B548-A72C-C51786C7D0CC}" dt="2021-06-10T13:28:41.438" v="1089" actId="20577"/>
          <ac:spMkLst>
            <pc:docMk/>
            <pc:sldMk cId="3718226292" sldId="330"/>
            <ac:spMk id="3" creationId="{E5E13A60-825E-8F49-94C7-C8A397D6D52E}"/>
          </ac:spMkLst>
        </pc:spChg>
        <pc:spChg chg="mod">
          <ac:chgData name="Long B Nguyen" userId="f59fb8f3-a021-417a-8bc1-65c8d471c621" providerId="ADAL" clId="{7E551B6C-1E81-B548-A72C-C51786C7D0CC}" dt="2021-06-10T13:21:37.740" v="906" actId="1076"/>
          <ac:spMkLst>
            <pc:docMk/>
            <pc:sldMk cId="3718226292" sldId="330"/>
            <ac:spMk id="39937" creationId="{8C524C6D-7080-AE45-B989-CF5B895D67C8}"/>
          </ac:spMkLst>
        </pc:spChg>
        <pc:picChg chg="add mod">
          <ac:chgData name="Long B Nguyen" userId="f59fb8f3-a021-417a-8bc1-65c8d471c621" providerId="ADAL" clId="{7E551B6C-1E81-B548-A72C-C51786C7D0CC}" dt="2021-06-10T13:28:44.783" v="1090" actId="1076"/>
          <ac:picMkLst>
            <pc:docMk/>
            <pc:sldMk cId="3718226292" sldId="330"/>
            <ac:picMk id="5" creationId="{924514C3-F39C-7341-93B2-4E0DA224D089}"/>
          </ac:picMkLst>
        </pc:picChg>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del mod">
        <pc:chgData name="Long B Nguyen" userId="f59fb8f3-a021-417a-8bc1-65c8d471c621" providerId="ADAL" clId="{7E551B6C-1E81-B548-A72C-C51786C7D0CC}" dt="2021-06-10T17:03:59.471" v="1116" actId="2696"/>
        <pc:sldMkLst>
          <pc:docMk/>
          <pc:sldMk cId="323835452" sldId="334"/>
        </pc:sldMkLst>
        <pc:spChg chg="mod">
          <ac:chgData name="Long B Nguyen" userId="f59fb8f3-a021-417a-8bc1-65c8d471c621" providerId="ADAL" clId="{7E551B6C-1E81-B548-A72C-C51786C7D0CC}" dt="2021-06-10T13:29:18.763" v="1095" actId="14100"/>
          <ac:spMkLst>
            <pc:docMk/>
            <pc:sldMk cId="323835452" sldId="334"/>
            <ac:spMk id="3" creationId="{EB9566AF-2FAA-1C47-B9B8-7EA0473DC635}"/>
          </ac:spMkLst>
        </pc:spChg>
        <pc:spChg chg="mod">
          <ac:chgData name="Long B Nguyen" userId="f59fb8f3-a021-417a-8bc1-65c8d471c621" providerId="ADAL" clId="{7E551B6C-1E81-B548-A72C-C51786C7D0CC}" dt="2021-06-10T13:29:13.254" v="1093" actId="1076"/>
          <ac:spMkLst>
            <pc:docMk/>
            <pc:sldMk cId="323835452" sldId="334"/>
            <ac:spMk id="43009" creationId="{3649281C-BA5A-FA43-B3FE-20F4E7A74FE2}"/>
          </ac:spMkLst>
        </pc:spChg>
        <pc:picChg chg="mod">
          <ac:chgData name="Long B Nguyen" userId="f59fb8f3-a021-417a-8bc1-65c8d471c621" providerId="ADAL" clId="{7E551B6C-1E81-B548-A72C-C51786C7D0CC}" dt="2021-06-10T13:29:21.110" v="1096" actId="1076"/>
          <ac:picMkLst>
            <pc:docMk/>
            <pc:sldMk cId="323835452" sldId="334"/>
            <ac:picMk id="43012" creationId="{380655BC-1837-ED42-8428-F449A3301456}"/>
          </ac:picMkLst>
        </pc:picChg>
      </pc:sldChg>
      <pc:sldChg chg="del">
        <pc:chgData name="Long B Nguyen" userId="f59fb8f3-a021-417a-8bc1-65c8d471c621" providerId="ADAL" clId="{7E551B6C-1E81-B548-A72C-C51786C7D0CC}" dt="2021-06-10T13:17:07.813" v="805" actId="2696"/>
        <pc:sldMkLst>
          <pc:docMk/>
          <pc:sldMk cId="3404583044" sldId="334"/>
        </pc:sldMkLst>
      </pc:sldChg>
      <pc:sldChg chg="modSp add del mod modAnim">
        <pc:chgData name="Long B Nguyen" userId="f59fb8f3-a021-417a-8bc1-65c8d471c621" providerId="ADAL" clId="{7E551B6C-1E81-B548-A72C-C51786C7D0CC}" dt="2021-06-10T17:16:19.100" v="1741" actId="2696"/>
        <pc:sldMkLst>
          <pc:docMk/>
          <pc:sldMk cId="1198473218" sldId="335"/>
        </pc:sldMkLst>
        <pc:spChg chg="mod">
          <ac:chgData name="Long B Nguyen" userId="f59fb8f3-a021-417a-8bc1-65c8d471c621" providerId="ADAL" clId="{7E551B6C-1E81-B548-A72C-C51786C7D0CC}" dt="2021-06-10T17:14:58.328" v="1634" actId="21"/>
          <ac:spMkLst>
            <pc:docMk/>
            <pc:sldMk cId="1198473218" sldId="335"/>
            <ac:spMk id="3" creationId="{4F1EC0A4-9C99-4C4C-8EB1-0CF10BF35EF6}"/>
          </ac:spMkLst>
        </pc:spChg>
        <pc:spChg chg="mod">
          <ac:chgData name="Long B Nguyen" userId="f59fb8f3-a021-417a-8bc1-65c8d471c621" providerId="ADAL" clId="{7E551B6C-1E81-B548-A72C-C51786C7D0CC}" dt="2021-06-10T17:04:05.462" v="1118" actId="1076"/>
          <ac:spMkLst>
            <pc:docMk/>
            <pc:sldMk cId="1198473218" sldId="335"/>
            <ac:spMk id="46081" creationId="{757C5CE4-E449-0B4E-873C-236EF71BBBF0}"/>
          </ac:spMkLst>
        </pc:spChg>
      </pc:sldChg>
      <pc:sldChg chg="del">
        <pc:chgData name="Long B Nguyen" userId="f59fb8f3-a021-417a-8bc1-65c8d471c621" providerId="ADAL" clId="{7E551B6C-1E81-B548-A72C-C51786C7D0CC}" dt="2021-06-10T13:17:07.871" v="808" actId="2696"/>
        <pc:sldMkLst>
          <pc:docMk/>
          <pc:sldMk cId="3866550465" sldId="335"/>
        </pc:sldMkLst>
      </pc:sldChg>
      <pc:sldChg chg="modSp add del mod">
        <pc:chgData name="Long B Nguyen" userId="f59fb8f3-a021-417a-8bc1-65c8d471c621" providerId="ADAL" clId="{7E551B6C-1E81-B548-A72C-C51786C7D0CC}" dt="2021-06-10T17:05:52.176" v="1254" actId="2696"/>
        <pc:sldMkLst>
          <pc:docMk/>
          <pc:sldMk cId="2376304450" sldId="336"/>
        </pc:sldMkLst>
        <pc:spChg chg="mod">
          <ac:chgData name="Long B Nguyen" userId="f59fb8f3-a021-417a-8bc1-65c8d471c621" providerId="ADAL" clId="{7E551B6C-1E81-B548-A72C-C51786C7D0CC}" dt="2021-06-10T17:04:30.364" v="1122" actId="21"/>
          <ac:spMkLst>
            <pc:docMk/>
            <pc:sldMk cId="2376304450" sldId="336"/>
            <ac:spMk id="3" creationId="{02BD6BC0-0DF6-1C41-B2F6-DF171A4BD0C7}"/>
          </ac:spMkLst>
        </pc:spChg>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modSp add del mod modAnim">
        <pc:chgData name="Long B Nguyen" userId="f59fb8f3-a021-417a-8bc1-65c8d471c621" providerId="ADAL" clId="{7E551B6C-1E81-B548-A72C-C51786C7D0CC}" dt="2021-06-10T17:16:19.844" v="1742" actId="2696"/>
        <pc:sldMkLst>
          <pc:docMk/>
          <pc:sldMk cId="2550687832" sldId="337"/>
        </pc:sldMkLst>
        <pc:spChg chg="mod">
          <ac:chgData name="Long B Nguyen" userId="f59fb8f3-a021-417a-8bc1-65c8d471c621" providerId="ADAL" clId="{7E551B6C-1E81-B548-A72C-C51786C7D0CC}" dt="2021-06-10T17:15:23.699" v="1657" actId="21"/>
          <ac:spMkLst>
            <pc:docMk/>
            <pc:sldMk cId="2550687832" sldId="337"/>
            <ac:spMk id="3" creationId="{EDD173A5-7515-4344-96F1-DFBABC544ED0}"/>
          </ac:spMkLst>
        </pc:spChg>
        <pc:spChg chg="mod">
          <ac:chgData name="Long B Nguyen" userId="f59fb8f3-a021-417a-8bc1-65c8d471c621" providerId="ADAL" clId="{7E551B6C-1E81-B548-A72C-C51786C7D0CC}" dt="2021-06-10T17:06:52.900" v="1296" actId="20577"/>
          <ac:spMkLst>
            <pc:docMk/>
            <pc:sldMk cId="2550687832" sldId="337"/>
            <ac:spMk id="48129" creationId="{328FB4D7-49E6-9E40-B559-A0D74E019365}"/>
          </ac:spMkLst>
        </pc:spChg>
      </pc:sldChg>
      <pc:sldChg chg="del">
        <pc:chgData name="Long B Nguyen" userId="f59fb8f3-a021-417a-8bc1-65c8d471c621" providerId="ADAL" clId="{7E551B6C-1E81-B548-A72C-C51786C7D0CC}" dt="2021-06-10T13:17:07.933" v="811" actId="2696"/>
        <pc:sldMkLst>
          <pc:docMk/>
          <pc:sldMk cId="545386500" sldId="338"/>
        </pc:sldMkLst>
      </pc:sldChg>
      <pc:sldChg chg="add del">
        <pc:chgData name="Long B Nguyen" userId="f59fb8f3-a021-417a-8bc1-65c8d471c621" providerId="ADAL" clId="{7E551B6C-1E81-B548-A72C-C51786C7D0CC}" dt="2021-06-10T17:16:20.569" v="1743" actId="2696"/>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del">
        <pc:chgData name="Long B Nguyen" userId="f59fb8f3-a021-417a-8bc1-65c8d471c621" providerId="ADAL" clId="{7E551B6C-1E81-B548-A72C-C51786C7D0CC}" dt="2021-06-10T17:06:33.035" v="1262" actId="2696"/>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del">
        <pc:chgData name="Long B Nguyen" userId="f59fb8f3-a021-417a-8bc1-65c8d471c621" providerId="ADAL" clId="{7E551B6C-1E81-B548-A72C-C51786C7D0CC}" dt="2021-06-10T17:06:31.687" v="1261" actId="2696"/>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modSp add del mod">
        <pc:chgData name="Long B Nguyen" userId="f59fb8f3-a021-417a-8bc1-65c8d471c621" providerId="ADAL" clId="{7E551B6C-1E81-B548-A72C-C51786C7D0CC}" dt="2021-06-10T17:07:49.800" v="1368" actId="2696"/>
        <pc:sldMkLst>
          <pc:docMk/>
          <pc:sldMk cId="3326640392" sldId="341"/>
        </pc:sldMkLst>
        <pc:spChg chg="mod">
          <ac:chgData name="Long B Nguyen" userId="f59fb8f3-a021-417a-8bc1-65c8d471c621" providerId="ADAL" clId="{7E551B6C-1E81-B548-A72C-C51786C7D0CC}" dt="2021-06-10T17:07:07.822" v="1352" actId="21"/>
          <ac:spMkLst>
            <pc:docMk/>
            <pc:sldMk cId="3326640392" sldId="341"/>
            <ac:spMk id="3" creationId="{C4B2C292-CF9B-CF4B-95A6-2A1828F1B32F}"/>
          </ac:spMkLst>
        </pc:spChg>
      </pc:sldChg>
      <pc:sldChg chg="modSp add mod">
        <pc:chgData name="Long B Nguyen" userId="f59fb8f3-a021-417a-8bc1-65c8d471c621" providerId="ADAL" clId="{7E551B6C-1E81-B548-A72C-C51786C7D0CC}" dt="2021-06-11T12:21:04.695" v="2199" actId="1076"/>
        <pc:sldMkLst>
          <pc:docMk/>
          <pc:sldMk cId="1830555247" sldId="342"/>
        </pc:sldMkLst>
        <pc:spChg chg="mod">
          <ac:chgData name="Long B Nguyen" userId="f59fb8f3-a021-417a-8bc1-65c8d471c621" providerId="ADAL" clId="{7E551B6C-1E81-B548-A72C-C51786C7D0CC}" dt="2021-06-11T12:20:25.422" v="2187" actId="14100"/>
          <ac:spMkLst>
            <pc:docMk/>
            <pc:sldMk cId="1830555247" sldId="342"/>
            <ac:spMk id="3" creationId="{E82DB29A-E2B2-8646-BD98-C234E64E220A}"/>
          </ac:spMkLst>
        </pc:spChg>
        <pc:spChg chg="mod">
          <ac:chgData name="Long B Nguyen" userId="f59fb8f3-a021-417a-8bc1-65c8d471c621" providerId="ADAL" clId="{7E551B6C-1E81-B548-A72C-C51786C7D0CC}" dt="2021-06-11T12:20:20.014" v="2185" actId="1076"/>
          <ac:spMkLst>
            <pc:docMk/>
            <pc:sldMk cId="1830555247" sldId="342"/>
            <ac:spMk id="34817" creationId="{DE07AFA2-897D-1246-9C8B-446B67E7BFE4}"/>
          </ac:spMkLst>
        </pc:spChg>
        <pc:picChg chg="mod">
          <ac:chgData name="Long B Nguyen" userId="f59fb8f3-a021-417a-8bc1-65c8d471c621" providerId="ADAL" clId="{7E551B6C-1E81-B548-A72C-C51786C7D0CC}" dt="2021-06-11T12:21:03.206" v="2198" actId="1076"/>
          <ac:picMkLst>
            <pc:docMk/>
            <pc:sldMk cId="1830555247" sldId="342"/>
            <ac:picMk id="4" creationId="{FDC9B311-9DA7-9948-8004-00E508A39ED6}"/>
          </ac:picMkLst>
        </pc:picChg>
        <pc:picChg chg="mod">
          <ac:chgData name="Long B Nguyen" userId="f59fb8f3-a021-417a-8bc1-65c8d471c621" providerId="ADAL" clId="{7E551B6C-1E81-B548-A72C-C51786C7D0CC}" dt="2021-06-11T12:21:04.695" v="2199" actId="1076"/>
          <ac:picMkLst>
            <pc:docMk/>
            <pc:sldMk cId="1830555247" sldId="342"/>
            <ac:picMk id="5" creationId="{4DCFC96C-D965-244F-9EDF-23EC6C1A18B7}"/>
          </ac:picMkLst>
        </pc:picChg>
        <pc:picChg chg="mod">
          <ac:chgData name="Long B Nguyen" userId="f59fb8f3-a021-417a-8bc1-65c8d471c621" providerId="ADAL" clId="{7E551B6C-1E81-B548-A72C-C51786C7D0CC}" dt="2021-06-11T12:20:49.972" v="2193" actId="1076"/>
          <ac:picMkLst>
            <pc:docMk/>
            <pc:sldMk cId="1830555247" sldId="342"/>
            <ac:picMk id="6" creationId="{CDC6C3C4-C8B3-4048-984B-B2480C8C3191}"/>
          </ac:picMkLst>
        </pc:picChg>
        <pc:picChg chg="mod">
          <ac:chgData name="Long B Nguyen" userId="f59fb8f3-a021-417a-8bc1-65c8d471c621" providerId="ADAL" clId="{7E551B6C-1E81-B548-A72C-C51786C7D0CC}" dt="2021-06-11T12:20:51.345" v="2194" actId="1076"/>
          <ac:picMkLst>
            <pc:docMk/>
            <pc:sldMk cId="1830555247" sldId="342"/>
            <ac:picMk id="7" creationId="{6E44BAB4-410B-0B4B-BDAF-22047930EE62}"/>
          </ac:picMkLst>
        </pc:picChg>
        <pc:picChg chg="mod">
          <ac:chgData name="Long B Nguyen" userId="f59fb8f3-a021-417a-8bc1-65c8d471c621" providerId="ADAL" clId="{7E551B6C-1E81-B548-A72C-C51786C7D0CC}" dt="2021-06-11T12:21:01.225" v="2197" actId="1076"/>
          <ac:picMkLst>
            <pc:docMk/>
            <pc:sldMk cId="1830555247" sldId="342"/>
            <ac:picMk id="8" creationId="{3699A654-DBFF-8E42-9025-0BD47A3552A3}"/>
          </ac:picMkLst>
        </pc:picChg>
        <pc:picChg chg="mod">
          <ac:chgData name="Long B Nguyen" userId="f59fb8f3-a021-417a-8bc1-65c8d471c621" providerId="ADAL" clId="{7E551B6C-1E81-B548-A72C-C51786C7D0CC}" dt="2021-06-11T12:20:58.217" v="2196" actId="1076"/>
          <ac:picMkLst>
            <pc:docMk/>
            <pc:sldMk cId="1830555247" sldId="342"/>
            <ac:picMk id="9" creationId="{3581F40A-57CF-324D-91E0-064EA307AAAF}"/>
          </ac:picMkLst>
        </pc:picChg>
      </pc:sldChg>
      <pc:sldChg chg="del">
        <pc:chgData name="Long B Nguyen" userId="f59fb8f3-a021-417a-8bc1-65c8d471c621" providerId="ADAL" clId="{7E551B6C-1E81-B548-A72C-C51786C7D0CC}" dt="2021-06-10T17:02:54.078" v="1114" actId="2696"/>
        <pc:sldMkLst>
          <pc:docMk/>
          <pc:sldMk cId="2214326257" sldId="342"/>
        </pc:sldMkLst>
      </pc:sldChg>
      <pc:sldChg chg="del">
        <pc:chgData name="Long B Nguyen" userId="f59fb8f3-a021-417a-8bc1-65c8d471c621" providerId="ADAL" clId="{7E551B6C-1E81-B548-A72C-C51786C7D0CC}" dt="2021-06-10T17:02:54.055" v="1113" actId="2696"/>
        <pc:sldMkLst>
          <pc:docMk/>
          <pc:sldMk cId="1356056044" sldId="343"/>
        </pc:sldMkLst>
      </pc:sldChg>
      <pc:sldChg chg="modSp add mod">
        <pc:chgData name="Long B Nguyen" userId="f59fb8f3-a021-417a-8bc1-65c8d471c621" providerId="ADAL" clId="{7E551B6C-1E81-B548-A72C-C51786C7D0CC}" dt="2021-06-11T12:20:13.671" v="2183" actId="14100"/>
        <pc:sldMkLst>
          <pc:docMk/>
          <pc:sldMk cId="2861772922" sldId="343"/>
        </pc:sldMkLst>
        <pc:spChg chg="mod">
          <ac:chgData name="Long B Nguyen" userId="f59fb8f3-a021-417a-8bc1-65c8d471c621" providerId="ADAL" clId="{7E551B6C-1E81-B548-A72C-C51786C7D0CC}" dt="2021-06-11T12:20:13.671" v="2183" actId="14100"/>
          <ac:spMkLst>
            <pc:docMk/>
            <pc:sldMk cId="2861772922" sldId="343"/>
            <ac:spMk id="3" creationId="{BB84A3DF-3845-E44E-BE23-31EA988FAEBB}"/>
          </ac:spMkLst>
        </pc:spChg>
        <pc:spChg chg="mod">
          <ac:chgData name="Long B Nguyen" userId="f59fb8f3-a021-417a-8bc1-65c8d471c621" providerId="ADAL" clId="{7E551B6C-1E81-B548-A72C-C51786C7D0CC}" dt="2021-06-11T12:20:08.739" v="2181" actId="1076"/>
          <ac:spMkLst>
            <pc:docMk/>
            <pc:sldMk cId="2861772922" sldId="343"/>
            <ac:spMk id="33793" creationId="{EF6B3B38-3472-E741-B04E-BCDB92C17E95}"/>
          </ac:spMkLst>
        </pc:spChg>
      </pc:sldChg>
      <pc:sldChg chg="modSp mod">
        <pc:chgData name="Long B Nguyen" userId="f59fb8f3-a021-417a-8bc1-65c8d471c621" providerId="ADAL" clId="{7E551B6C-1E81-B548-A72C-C51786C7D0CC}" dt="2021-06-11T15:53:57.641" v="3218" actId="20577"/>
        <pc:sldMkLst>
          <pc:docMk/>
          <pc:sldMk cId="1270247652" sldId="344"/>
        </pc:sldMkLst>
        <pc:spChg chg="mod">
          <ac:chgData name="Long B Nguyen" userId="f59fb8f3-a021-417a-8bc1-65c8d471c621" providerId="ADAL" clId="{7E551B6C-1E81-B548-A72C-C51786C7D0CC}" dt="2021-06-11T15:53:57.641" v="3218" actId="20577"/>
          <ac:spMkLst>
            <pc:docMk/>
            <pc:sldMk cId="1270247652" sldId="344"/>
            <ac:spMk id="55298" creationId="{4AA38F8C-E2AA-EA4D-A486-FA2F457B38F7}"/>
          </ac:spMkLst>
        </pc:spChg>
      </pc:sldChg>
      <pc:sldChg chg="del">
        <pc:chgData name="Long B Nguyen" userId="f59fb8f3-a021-417a-8bc1-65c8d471c621" providerId="ADAL" clId="{7E551B6C-1E81-B548-A72C-C51786C7D0CC}" dt="2021-06-10T17:02:53.825" v="1107" actId="2696"/>
        <pc:sldMkLst>
          <pc:docMk/>
          <pc:sldMk cId="902308803" sldId="345"/>
        </pc:sldMkLst>
      </pc:sldChg>
      <pc:sldChg chg="modSp add mod">
        <pc:chgData name="Long B Nguyen" userId="f59fb8f3-a021-417a-8bc1-65c8d471c621" providerId="ADAL" clId="{7E551B6C-1E81-B548-A72C-C51786C7D0CC}" dt="2021-06-11T12:18:57.762" v="2161" actId="1036"/>
        <pc:sldMkLst>
          <pc:docMk/>
          <pc:sldMk cId="2130219534" sldId="345"/>
        </pc:sldMkLst>
        <pc:spChg chg="mod">
          <ac:chgData name="Long B Nguyen" userId="f59fb8f3-a021-417a-8bc1-65c8d471c621" providerId="ADAL" clId="{7E551B6C-1E81-B548-A72C-C51786C7D0CC}" dt="2021-06-11T12:18:49.317" v="2149" actId="1076"/>
          <ac:spMkLst>
            <pc:docMk/>
            <pc:sldMk cId="2130219534" sldId="345"/>
            <ac:spMk id="26625" creationId="{EEE37393-73E7-7A42-A21D-4773DC200BF6}"/>
          </ac:spMkLst>
        </pc:spChg>
        <pc:spChg chg="mod">
          <ac:chgData name="Long B Nguyen" userId="f59fb8f3-a021-417a-8bc1-65c8d471c621" providerId="ADAL" clId="{7E551B6C-1E81-B548-A72C-C51786C7D0CC}" dt="2021-06-11T12:18:55.117" v="2151" actId="14100"/>
          <ac:spMkLst>
            <pc:docMk/>
            <pc:sldMk cId="2130219534" sldId="345"/>
            <ac:spMk id="26626" creationId="{EBDCF6EE-E392-F04F-9B69-A1B47BE13E5F}"/>
          </ac:spMkLst>
        </pc:spChg>
        <pc:picChg chg="mod">
          <ac:chgData name="Long B Nguyen" userId="f59fb8f3-a021-417a-8bc1-65c8d471c621" providerId="ADAL" clId="{7E551B6C-1E81-B548-A72C-C51786C7D0CC}" dt="2021-06-11T12:18:57.762" v="2161" actId="1036"/>
          <ac:picMkLst>
            <pc:docMk/>
            <pc:sldMk cId="2130219534" sldId="345"/>
            <ac:picMk id="26627" creationId="{4CB819D5-BF58-EF49-ADC3-C5DAC8299BED}"/>
          </ac:picMkLst>
        </pc:picChg>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add mod">
        <pc:chgData name="Long B Nguyen" userId="f59fb8f3-a021-417a-8bc1-65c8d471c621" providerId="ADAL" clId="{7E551B6C-1E81-B548-A72C-C51786C7D0CC}" dt="2021-06-11T12:17:58.259" v="2135" actId="1076"/>
        <pc:sldMkLst>
          <pc:docMk/>
          <pc:sldMk cId="2921473555" sldId="348"/>
        </pc:sldMkLst>
        <pc:spChg chg="mod">
          <ac:chgData name="Long B Nguyen" userId="f59fb8f3-a021-417a-8bc1-65c8d471c621" providerId="ADAL" clId="{7E551B6C-1E81-B548-A72C-C51786C7D0CC}" dt="2021-06-11T12:17:58.259" v="2135" actId="1076"/>
          <ac:spMkLst>
            <pc:docMk/>
            <pc:sldMk cId="2921473555" sldId="348"/>
            <ac:spMk id="23553" creationId="{5E6C904F-B0D2-8542-BF56-4B43E4386E3D}"/>
          </ac:spMkLst>
        </pc:spChg>
      </pc:sldChg>
      <pc:sldChg chg="del">
        <pc:chgData name="Long B Nguyen" userId="f59fb8f3-a021-417a-8bc1-65c8d471c621" providerId="ADAL" clId="{7E551B6C-1E81-B548-A72C-C51786C7D0CC}" dt="2021-06-10T17:02:53.758" v="1104" actId="2696"/>
        <pc:sldMkLst>
          <pc:docMk/>
          <pc:sldMk cId="3512088914" sldId="348"/>
        </pc:sldMkLst>
      </pc:sldChg>
      <pc:sldChg chg="modSp mod">
        <pc:chgData name="Long B Nguyen" userId="f59fb8f3-a021-417a-8bc1-65c8d471c621" providerId="ADAL" clId="{7E551B6C-1E81-B548-A72C-C51786C7D0CC}" dt="2021-06-14T17:19:50.006" v="4358" actId="1076"/>
        <pc:sldMkLst>
          <pc:docMk/>
          <pc:sldMk cId="1685712336" sldId="349"/>
        </pc:sldMkLst>
        <pc:spChg chg="mod">
          <ac:chgData name="Long B Nguyen" userId="f59fb8f3-a021-417a-8bc1-65c8d471c621" providerId="ADAL" clId="{7E551B6C-1E81-B548-A72C-C51786C7D0CC}" dt="2021-06-14T17:19:50.006" v="4358" actId="1076"/>
          <ac:spMkLst>
            <pc:docMk/>
            <pc:sldMk cId="1685712336" sldId="349"/>
            <ac:spMk id="2" creationId="{6117A749-B1BA-E24B-8FB0-0604EF651FB3}"/>
          </ac:spMkLst>
        </pc:spChg>
        <pc:spChg chg="mod">
          <ac:chgData name="Long B Nguyen" userId="f59fb8f3-a021-417a-8bc1-65c8d471c621" providerId="ADAL" clId="{7E551B6C-1E81-B548-A72C-C51786C7D0CC}" dt="2021-06-14T12:55:33.847" v="4335" actId="20577"/>
          <ac:spMkLst>
            <pc:docMk/>
            <pc:sldMk cId="1685712336" sldId="349"/>
            <ac:spMk id="3" creationId="{1BDC47C8-6776-7B44-9CD4-95FC91452D62}"/>
          </ac:spMkLst>
        </pc:spChg>
      </pc:sldChg>
      <pc:sldChg chg="modSp add">
        <pc:chgData name="Long B Nguyen" userId="f59fb8f3-a021-417a-8bc1-65c8d471c621" providerId="ADAL" clId="{7E551B6C-1E81-B548-A72C-C51786C7D0CC}" dt="2021-06-11T12:01:35.808" v="1748" actId="20577"/>
        <pc:sldMkLst>
          <pc:docMk/>
          <pc:sldMk cId="1173183267" sldId="350"/>
        </pc:sldMkLst>
        <pc:spChg chg="mod">
          <ac:chgData name="Long B Nguyen" userId="f59fb8f3-a021-417a-8bc1-65c8d471c621" providerId="ADAL" clId="{7E551B6C-1E81-B548-A72C-C51786C7D0CC}" dt="2021-06-11T12:01:35.808" v="1748" actId="20577"/>
          <ac:spMkLst>
            <pc:docMk/>
            <pc:sldMk cId="1173183267" sldId="350"/>
            <ac:spMk id="3" creationId="{44A58473-3189-0C44-8A5E-E353CDFB3E5C}"/>
          </ac:spMkLst>
        </pc:spChg>
      </pc:sldChg>
      <pc:sldChg chg="modSp add del mod modAnim">
        <pc:chgData name="Long B Nguyen" userId="f59fb8f3-a021-417a-8bc1-65c8d471c621" providerId="ADAL" clId="{7E551B6C-1E81-B548-A72C-C51786C7D0CC}" dt="2021-06-10T13:03:10.803" v="496" actId="2696"/>
        <pc:sldMkLst>
          <pc:docMk/>
          <pc:sldMk cId="1718290988" sldId="350"/>
        </pc:sldMkLst>
        <pc:spChg chg="mod">
          <ac:chgData name="Long B Nguyen" userId="f59fb8f3-a021-417a-8bc1-65c8d471c621" providerId="ADAL" clId="{7E551B6C-1E81-B548-A72C-C51786C7D0CC}" dt="2021-06-10T13:02:13.226" v="495" actId="20577"/>
          <ac:spMkLst>
            <pc:docMk/>
            <pc:sldMk cId="1718290988" sldId="350"/>
            <ac:spMk id="3" creationId="{44A58473-3189-0C44-8A5E-E353CDFB3E5C}"/>
          </ac:spMkLst>
        </pc:spChg>
        <pc:spChg chg="mod">
          <ac:chgData name="Long B Nguyen" userId="f59fb8f3-a021-417a-8bc1-65c8d471c621" providerId="ADAL" clId="{7E551B6C-1E81-B548-A72C-C51786C7D0CC}" dt="2021-06-10T12:53:16.344" v="47" actId="20577"/>
          <ac:spMkLst>
            <pc:docMk/>
            <pc:sldMk cId="1718290988" sldId="350"/>
            <ac:spMk id="21505" creationId="{BCBA125C-ACA7-FB47-96FC-9420F821AD81}"/>
          </ac:spMkLst>
        </pc:spChg>
      </pc:sldChg>
      <pc:sldChg chg="modSp add mod modAnim">
        <pc:chgData name="Long B Nguyen" userId="f59fb8f3-a021-417a-8bc1-65c8d471c621" providerId="ADAL" clId="{7E551B6C-1E81-B548-A72C-C51786C7D0CC}" dt="2021-06-11T12:21:24.691" v="2200" actId="1076"/>
        <pc:sldMkLst>
          <pc:docMk/>
          <pc:sldMk cId="1166836157" sldId="351"/>
        </pc:sldMkLst>
        <pc:spChg chg="mod">
          <ac:chgData name="Long B Nguyen" userId="f59fb8f3-a021-417a-8bc1-65c8d471c621" providerId="ADAL" clId="{7E551B6C-1E81-B548-A72C-C51786C7D0CC}" dt="2021-06-10T13:06:10.319" v="551"/>
          <ac:spMkLst>
            <pc:docMk/>
            <pc:sldMk cId="1166836157" sldId="351"/>
            <ac:spMk id="3" creationId="{44A58473-3189-0C44-8A5E-E353CDFB3E5C}"/>
          </ac:spMkLst>
        </pc:spChg>
        <pc:spChg chg="mod">
          <ac:chgData name="Long B Nguyen" userId="f59fb8f3-a021-417a-8bc1-65c8d471c621" providerId="ADAL" clId="{7E551B6C-1E81-B548-A72C-C51786C7D0CC}" dt="2021-06-11T12:21:24.691" v="2200" actId="1076"/>
          <ac:spMkLst>
            <pc:docMk/>
            <pc:sldMk cId="1166836157" sldId="351"/>
            <ac:spMk id="21505" creationId="{BCBA125C-ACA7-FB47-96FC-9420F821AD81}"/>
          </ac:spMkLst>
        </pc:spChg>
      </pc:sldChg>
      <pc:sldChg chg="modSp add del modAnim">
        <pc:chgData name="Long B Nguyen" userId="f59fb8f3-a021-417a-8bc1-65c8d471c621" providerId="ADAL" clId="{7E551B6C-1E81-B548-A72C-C51786C7D0CC}" dt="2021-06-10T13:08:38.854" v="566" actId="2696"/>
        <pc:sldMkLst>
          <pc:docMk/>
          <pc:sldMk cId="486956964" sldId="352"/>
        </pc:sldMkLst>
        <pc:spChg chg="mod">
          <ac:chgData name="Long B Nguyen" userId="f59fb8f3-a021-417a-8bc1-65c8d471c621" providerId="ADAL" clId="{7E551B6C-1E81-B548-A72C-C51786C7D0CC}" dt="2021-06-10T13:06:23.912" v="564" actId="20577"/>
          <ac:spMkLst>
            <pc:docMk/>
            <pc:sldMk cId="486956964" sldId="352"/>
            <ac:spMk id="3" creationId="{44A58473-3189-0C44-8A5E-E353CDFB3E5C}"/>
          </ac:spMkLst>
        </pc:spChg>
      </pc:sldChg>
      <pc:sldChg chg="delSp modSp add mod modAnim">
        <pc:chgData name="Long B Nguyen" userId="f59fb8f3-a021-417a-8bc1-65c8d471c621" providerId="ADAL" clId="{7E551B6C-1E81-B548-A72C-C51786C7D0CC}" dt="2021-06-11T17:27:42.670" v="4039" actId="20577"/>
        <pc:sldMkLst>
          <pc:docMk/>
          <pc:sldMk cId="630408664" sldId="598"/>
        </pc:sldMkLst>
        <pc:spChg chg="mod">
          <ac:chgData name="Long B Nguyen" userId="f59fb8f3-a021-417a-8bc1-65c8d471c621" providerId="ADAL" clId="{7E551B6C-1E81-B548-A72C-C51786C7D0CC}" dt="2021-06-11T17:27:42.670" v="4039" actId="20577"/>
          <ac:spMkLst>
            <pc:docMk/>
            <pc:sldMk cId="630408664" sldId="598"/>
            <ac:spMk id="16386" creationId="{BDE71382-597F-7140-BB2A-61A70538093D}"/>
          </ac:spMkLst>
        </pc:spChg>
        <pc:spChg chg="mod">
          <ac:chgData name="Long B Nguyen" userId="f59fb8f3-a021-417a-8bc1-65c8d471c621" providerId="ADAL" clId="{7E551B6C-1E81-B548-A72C-C51786C7D0CC}" dt="2021-06-11T17:23:30.022" v="3808" actId="1076"/>
          <ac:spMkLst>
            <pc:docMk/>
            <pc:sldMk cId="630408664" sldId="598"/>
            <ac:spMk id="49153" creationId="{1680CCD0-15B9-9C43-A98A-AA8370C7D7D7}"/>
          </ac:spMkLst>
        </pc:spChg>
        <pc:picChg chg="del mod">
          <ac:chgData name="Long B Nguyen" userId="f59fb8f3-a021-417a-8bc1-65c8d471c621" providerId="ADAL" clId="{7E551B6C-1E81-B548-A72C-C51786C7D0CC}" dt="2021-06-11T17:27:02.105" v="4027" actId="478"/>
          <ac:picMkLst>
            <pc:docMk/>
            <pc:sldMk cId="630408664" sldId="598"/>
            <ac:picMk id="47107" creationId="{3DDFC360-56E5-D24E-96BC-A8AE220FFD5D}"/>
          </ac:picMkLst>
        </pc:picChg>
      </pc:sldChg>
      <pc:sldChg chg="add del">
        <pc:chgData name="Long B Nguyen" userId="f59fb8f3-a021-417a-8bc1-65c8d471c621" providerId="ADAL" clId="{7E551B6C-1E81-B548-A72C-C51786C7D0CC}" dt="2021-06-11T17:22:36.725" v="3805" actId="2696"/>
        <pc:sldMkLst>
          <pc:docMk/>
          <pc:sldMk cId="1612732867" sldId="598"/>
        </pc:sldMkLst>
      </pc:sldChg>
      <pc:sldChg chg="add del">
        <pc:chgData name="Long B Nguyen" userId="f59fb8f3-a021-417a-8bc1-65c8d471c621" providerId="ADAL" clId="{7E551B6C-1E81-B548-A72C-C51786C7D0CC}" dt="2021-06-11T17:30:54.363" v="4152" actId="2696"/>
        <pc:sldMkLst>
          <pc:docMk/>
          <pc:sldMk cId="1257292635" sldId="599"/>
        </pc:sldMkLst>
      </pc:sldChg>
      <pc:sldChg chg="addSp modSp add mod modAnim">
        <pc:chgData name="Long B Nguyen" userId="f59fb8f3-a021-417a-8bc1-65c8d471c621" providerId="ADAL" clId="{7E551B6C-1E81-B548-A72C-C51786C7D0CC}" dt="2021-06-11T12:02:43.847" v="1765" actId="207"/>
        <pc:sldMkLst>
          <pc:docMk/>
          <pc:sldMk cId="890660370" sldId="626"/>
        </pc:sldMkLst>
        <pc:spChg chg="mod">
          <ac:chgData name="Long B Nguyen" userId="f59fb8f3-a021-417a-8bc1-65c8d471c621" providerId="ADAL" clId="{7E551B6C-1E81-B548-A72C-C51786C7D0CC}" dt="2021-06-11T12:02:43.847" v="1765" actId="207"/>
          <ac:spMkLst>
            <pc:docMk/>
            <pc:sldMk cId="890660370" sldId="626"/>
            <ac:spMk id="6146" creationId="{EAA042DF-FAF2-DA4B-9FB9-A8E93FAB0389}"/>
          </ac:spMkLst>
        </pc:spChg>
        <pc:picChg chg="add mod">
          <ac:chgData name="Long B Nguyen" userId="f59fb8f3-a021-417a-8bc1-65c8d471c621" providerId="ADAL" clId="{7E551B6C-1E81-B548-A72C-C51786C7D0CC}" dt="2021-06-10T13:14:21.548" v="721" actId="1076"/>
          <ac:picMkLst>
            <pc:docMk/>
            <pc:sldMk cId="890660370" sldId="626"/>
            <ac:picMk id="3" creationId="{88E06D57-59AD-D342-BCB1-54EACBEAB164}"/>
          </ac:picMkLst>
        </pc:picChg>
      </pc:sldChg>
      <pc:sldChg chg="modSp add mod">
        <pc:chgData name="Long B Nguyen" userId="f59fb8f3-a021-417a-8bc1-65c8d471c621" providerId="ADAL" clId="{7E551B6C-1E81-B548-A72C-C51786C7D0CC}" dt="2021-06-10T17:01:49.146" v="1101" actId="20577"/>
        <pc:sldMkLst>
          <pc:docMk/>
          <pc:sldMk cId="3969006746" sldId="627"/>
        </pc:sldMkLst>
        <pc:spChg chg="mod">
          <ac:chgData name="Long B Nguyen" userId="f59fb8f3-a021-417a-8bc1-65c8d471c621" providerId="ADAL" clId="{7E551B6C-1E81-B548-A72C-C51786C7D0CC}" dt="2021-06-10T17:01:49.146" v="1101" actId="20577"/>
          <ac:spMkLst>
            <pc:docMk/>
            <pc:sldMk cId="3969006746" sldId="627"/>
            <ac:spMk id="3" creationId="{98EB71F4-DBF4-ED4C-9334-B829AAEF3E2C}"/>
          </ac:spMkLst>
        </pc:spChg>
        <pc:spChg chg="mod">
          <ac:chgData name="Long B Nguyen" userId="f59fb8f3-a021-417a-8bc1-65c8d471c621" providerId="ADAL" clId="{7E551B6C-1E81-B548-A72C-C51786C7D0CC}" dt="2021-06-10T13:15:47.488" v="794" actId="1076"/>
          <ac:spMkLst>
            <pc:docMk/>
            <pc:sldMk cId="3969006746" sldId="627"/>
            <ac:spMk id="36865" creationId="{80DCD7AD-00FD-2F40-91CE-625DA6FD1285}"/>
          </ac:spMkLst>
        </pc:spChg>
        <pc:picChg chg="mod">
          <ac:chgData name="Long B Nguyen" userId="f59fb8f3-a021-417a-8bc1-65c8d471c621" providerId="ADAL" clId="{7E551B6C-1E81-B548-A72C-C51786C7D0CC}" dt="2021-06-10T13:18:09.842" v="848" actId="1036"/>
          <ac:picMkLst>
            <pc:docMk/>
            <pc:sldMk cId="3969006746" sldId="627"/>
            <ac:picMk id="34820" creationId="{88DD05B8-5A7A-0F4F-AC0A-AB11673ED631}"/>
          </ac:picMkLst>
        </pc:picChg>
      </pc:sldChg>
      <pc:sldChg chg="modSp add mod modAnim">
        <pc:chgData name="Long B Nguyen" userId="f59fb8f3-a021-417a-8bc1-65c8d471c621" providerId="ADAL" clId="{7E551B6C-1E81-B548-A72C-C51786C7D0CC}" dt="2021-06-11T16:15:09.711" v="3219" actId="20577"/>
        <pc:sldMkLst>
          <pc:docMk/>
          <pc:sldMk cId="781734240" sldId="628"/>
        </pc:sldMkLst>
        <pc:spChg chg="mod">
          <ac:chgData name="Long B Nguyen" userId="f59fb8f3-a021-417a-8bc1-65c8d471c621" providerId="ADAL" clId="{7E551B6C-1E81-B548-A72C-C51786C7D0CC}" dt="2021-06-11T16:15:09.711" v="3219" actId="20577"/>
          <ac:spMkLst>
            <pc:docMk/>
            <pc:sldMk cId="781734240" sldId="628"/>
            <ac:spMk id="3" creationId="{D7CDD189-AC0E-DF4B-95CF-A617BFC2B7FC}"/>
          </ac:spMkLst>
        </pc:spChg>
        <pc:spChg chg="mod">
          <ac:chgData name="Long B Nguyen" userId="f59fb8f3-a021-417a-8bc1-65c8d471c621" providerId="ADAL" clId="{7E551B6C-1E81-B548-A72C-C51786C7D0CC}" dt="2021-06-11T12:25:44.185" v="2222" actId="20577"/>
          <ac:spMkLst>
            <pc:docMk/>
            <pc:sldMk cId="781734240" sldId="628"/>
            <ac:spMk id="37889" creationId="{AC3C8F6C-38DD-984D-AB5D-B5D4807018F9}"/>
          </ac:spMkLst>
        </pc:spChg>
      </pc:sldChg>
      <pc:sldChg chg="addSp modSp add mod modAnim">
        <pc:chgData name="Long B Nguyen" userId="f59fb8f3-a021-417a-8bc1-65c8d471c621" providerId="ADAL" clId="{7E551B6C-1E81-B548-A72C-C51786C7D0CC}" dt="2021-06-14T17:29:13.636" v="4362" actId="20577"/>
        <pc:sldMkLst>
          <pc:docMk/>
          <pc:sldMk cId="4189100123" sldId="629"/>
        </pc:sldMkLst>
        <pc:spChg chg="mod">
          <ac:chgData name="Long B Nguyen" userId="f59fb8f3-a021-417a-8bc1-65c8d471c621" providerId="ADAL" clId="{7E551B6C-1E81-B548-A72C-C51786C7D0CC}" dt="2021-06-14T17:29:13.636" v="4362" actId="20577"/>
          <ac:spMkLst>
            <pc:docMk/>
            <pc:sldMk cId="4189100123" sldId="629"/>
            <ac:spMk id="3" creationId="{D7CDD189-AC0E-DF4B-95CF-A617BFC2B7FC}"/>
          </ac:spMkLst>
        </pc:spChg>
        <pc:spChg chg="add mod">
          <ac:chgData name="Long B Nguyen" userId="f59fb8f3-a021-417a-8bc1-65c8d471c621" providerId="ADAL" clId="{7E551B6C-1E81-B548-A72C-C51786C7D0CC}" dt="2021-06-11T15:48:49.712" v="3088" actId="20577"/>
          <ac:spMkLst>
            <pc:docMk/>
            <pc:sldMk cId="4189100123" sldId="629"/>
            <ac:spMk id="4" creationId="{82244787-A2A1-4749-A8B7-E2FA026920E8}"/>
          </ac:spMkLst>
        </pc:spChg>
        <pc:spChg chg="mod">
          <ac:chgData name="Long B Nguyen" userId="f59fb8f3-a021-417a-8bc1-65c8d471c621" providerId="ADAL" clId="{7E551B6C-1E81-B548-A72C-C51786C7D0CC}" dt="2021-06-11T16:15:30.481" v="3246" actId="20577"/>
          <ac:spMkLst>
            <pc:docMk/>
            <pc:sldMk cId="4189100123" sldId="629"/>
            <ac:spMk id="37889" creationId="{AC3C8F6C-38DD-984D-AB5D-B5D4807018F9}"/>
          </ac:spMkLst>
        </pc:spChg>
        <pc:picChg chg="add mod">
          <ac:chgData name="Long B Nguyen" userId="f59fb8f3-a021-417a-8bc1-65c8d471c621" providerId="ADAL" clId="{7E551B6C-1E81-B548-A72C-C51786C7D0CC}" dt="2021-06-11T15:47:39.112" v="2972" actId="14100"/>
          <ac:picMkLst>
            <pc:docMk/>
            <pc:sldMk cId="4189100123" sldId="629"/>
            <ac:picMk id="2" creationId="{26261424-4D92-434A-9647-D9B174BCFE30}"/>
          </ac:picMkLst>
        </pc:picChg>
        <pc:cxnChg chg="add mod">
          <ac:chgData name="Long B Nguyen" userId="f59fb8f3-a021-417a-8bc1-65c8d471c621" providerId="ADAL" clId="{7E551B6C-1E81-B548-A72C-C51786C7D0CC}" dt="2021-06-11T15:48:38.223" v="3085" actId="14100"/>
          <ac:cxnSpMkLst>
            <pc:docMk/>
            <pc:sldMk cId="4189100123" sldId="629"/>
            <ac:cxnSpMk id="7" creationId="{30424A34-CC6B-CA47-AE5D-5E507CCCA0D2}"/>
          </ac:cxnSpMkLst>
        </pc:cxnChg>
      </pc:sldChg>
      <pc:sldChg chg="modSp add mod">
        <pc:chgData name="Long B Nguyen" userId="f59fb8f3-a021-417a-8bc1-65c8d471c621" providerId="ADAL" clId="{7E551B6C-1E81-B548-A72C-C51786C7D0CC}" dt="2021-06-11T17:21:15.863" v="3803" actId="20577"/>
        <pc:sldMkLst>
          <pc:docMk/>
          <pc:sldMk cId="3668115397" sldId="643"/>
        </pc:sldMkLst>
        <pc:spChg chg="mod">
          <ac:chgData name="Long B Nguyen" userId="f59fb8f3-a021-417a-8bc1-65c8d471c621" providerId="ADAL" clId="{7E551B6C-1E81-B548-A72C-C51786C7D0CC}" dt="2021-06-11T16:47:42.961" v="3262" actId="20577"/>
          <ac:spMkLst>
            <pc:docMk/>
            <pc:sldMk cId="3668115397" sldId="643"/>
            <ac:spMk id="2" creationId="{893AF10F-C12D-6B4A-84C5-206A244BF7C6}"/>
          </ac:spMkLst>
        </pc:spChg>
        <pc:spChg chg="mod">
          <ac:chgData name="Long B Nguyen" userId="f59fb8f3-a021-417a-8bc1-65c8d471c621" providerId="ADAL" clId="{7E551B6C-1E81-B548-A72C-C51786C7D0CC}" dt="2021-06-11T17:21:15.863" v="3803" actId="20577"/>
          <ac:spMkLst>
            <pc:docMk/>
            <pc:sldMk cId="3668115397" sldId="643"/>
            <ac:spMk id="3" creationId="{8EE44610-8AB0-B84C-9003-2B8BA850F328}"/>
          </ac:spMkLst>
        </pc:spChg>
      </pc:sldChg>
      <pc:sldChg chg="delSp modSp add mod">
        <pc:chgData name="Long B Nguyen" userId="f59fb8f3-a021-417a-8bc1-65c8d471c621" providerId="ADAL" clId="{7E551B6C-1E81-B548-A72C-C51786C7D0CC}" dt="2021-06-11T16:51:13.848" v="3411" actId="20577"/>
        <pc:sldMkLst>
          <pc:docMk/>
          <pc:sldMk cId="3323891907" sldId="647"/>
        </pc:sldMkLst>
        <pc:spChg chg="mod">
          <ac:chgData name="Long B Nguyen" userId="f59fb8f3-a021-417a-8bc1-65c8d471c621" providerId="ADAL" clId="{7E551B6C-1E81-B548-A72C-C51786C7D0CC}" dt="2021-06-11T16:51:13.848" v="3411" actId="20577"/>
          <ac:spMkLst>
            <pc:docMk/>
            <pc:sldMk cId="3323891907" sldId="647"/>
            <ac:spMk id="2" creationId="{893AF10F-C12D-6B4A-84C5-206A244BF7C6}"/>
          </ac:spMkLst>
        </pc:spChg>
        <pc:spChg chg="mod">
          <ac:chgData name="Long B Nguyen" userId="f59fb8f3-a021-417a-8bc1-65c8d471c621" providerId="ADAL" clId="{7E551B6C-1E81-B548-A72C-C51786C7D0CC}" dt="2021-06-11T16:48:57.583" v="3397" actId="20577"/>
          <ac:spMkLst>
            <pc:docMk/>
            <pc:sldMk cId="3323891907" sldId="647"/>
            <ac:spMk id="3" creationId="{8EE44610-8AB0-B84C-9003-2B8BA850F328}"/>
          </ac:spMkLst>
        </pc:spChg>
        <pc:picChg chg="del">
          <ac:chgData name="Long B Nguyen" userId="f59fb8f3-a021-417a-8bc1-65c8d471c621" providerId="ADAL" clId="{7E551B6C-1E81-B548-A72C-C51786C7D0CC}" dt="2021-06-11T16:48:51.409" v="3393" actId="478"/>
          <ac:picMkLst>
            <pc:docMk/>
            <pc:sldMk cId="3323891907" sldId="647"/>
            <ac:picMk id="5" creationId="{7347089B-D462-CA4B-A5E9-0F42EB323F77}"/>
          </ac:picMkLst>
        </pc:picChg>
      </pc:sldChg>
      <pc:sldChg chg="modSp add mod">
        <pc:chgData name="Long B Nguyen" userId="f59fb8f3-a021-417a-8bc1-65c8d471c621" providerId="ADAL" clId="{7E551B6C-1E81-B548-A72C-C51786C7D0CC}" dt="2021-06-11T17:18:06.386" v="3802" actId="20577"/>
        <pc:sldMkLst>
          <pc:docMk/>
          <pc:sldMk cId="2605170431" sldId="648"/>
        </pc:sldMkLst>
        <pc:spChg chg="mod">
          <ac:chgData name="Long B Nguyen" userId="f59fb8f3-a021-417a-8bc1-65c8d471c621" providerId="ADAL" clId="{7E551B6C-1E81-B548-A72C-C51786C7D0CC}" dt="2021-06-11T17:18:06.386" v="3802" actId="20577"/>
          <ac:spMkLst>
            <pc:docMk/>
            <pc:sldMk cId="2605170431" sldId="648"/>
            <ac:spMk id="3" creationId="{9B071422-AD72-304B-9DED-839E5307DF2B}"/>
          </ac:spMkLst>
        </pc:spChg>
        <pc:spChg chg="mod">
          <ac:chgData name="Long B Nguyen" userId="f59fb8f3-a021-417a-8bc1-65c8d471c621" providerId="ADAL" clId="{7E551B6C-1E81-B548-A72C-C51786C7D0CC}" dt="2021-06-11T17:10:48.781" v="3428" actId="20577"/>
          <ac:spMkLst>
            <pc:docMk/>
            <pc:sldMk cId="2605170431" sldId="648"/>
            <ac:spMk id="5" creationId="{EFF5F4AD-D9C7-1040-B066-A50136540666}"/>
          </ac:spMkLst>
        </pc:spChg>
      </pc:sldChg>
      <pc:sldChg chg="addSp modSp add modAnim">
        <pc:chgData name="Long B Nguyen" userId="f59fb8f3-a021-417a-8bc1-65c8d471c621" providerId="ADAL" clId="{7E551B6C-1E81-B548-A72C-C51786C7D0CC}" dt="2021-06-11T17:34:26.776" v="4329" actId="1036"/>
        <pc:sldMkLst>
          <pc:docMk/>
          <pc:sldMk cId="1498021361" sldId="649"/>
        </pc:sldMkLst>
        <pc:spChg chg="mod">
          <ac:chgData name="Long B Nguyen" userId="f59fb8f3-a021-417a-8bc1-65c8d471c621" providerId="ADAL" clId="{7E551B6C-1E81-B548-A72C-C51786C7D0CC}" dt="2021-06-11T17:34:09.575" v="4320" actId="20577"/>
          <ac:spMkLst>
            <pc:docMk/>
            <pc:sldMk cId="1498021361" sldId="649"/>
            <ac:spMk id="16386" creationId="{BDE71382-597F-7140-BB2A-61A70538093D}"/>
          </ac:spMkLst>
        </pc:spChg>
        <pc:picChg chg="add mod">
          <ac:chgData name="Long B Nguyen" userId="f59fb8f3-a021-417a-8bc1-65c8d471c621" providerId="ADAL" clId="{7E551B6C-1E81-B548-A72C-C51786C7D0CC}" dt="2021-06-11T17:33:09.453" v="4262" actId="1076"/>
          <ac:picMkLst>
            <pc:docMk/>
            <pc:sldMk cId="1498021361" sldId="649"/>
            <ac:picMk id="5" creationId="{D8EE8A97-9242-D644-A186-3494C7C3D77B}"/>
          </ac:picMkLst>
        </pc:picChg>
        <pc:picChg chg="mod">
          <ac:chgData name="Long B Nguyen" userId="f59fb8f3-a021-417a-8bc1-65c8d471c621" providerId="ADAL" clId="{7E551B6C-1E81-B548-A72C-C51786C7D0CC}" dt="2021-06-11T17:34:26.776" v="4329" actId="1036"/>
          <ac:picMkLst>
            <pc:docMk/>
            <pc:sldMk cId="1498021361" sldId="649"/>
            <ac:picMk id="47107" creationId="{3DDFC360-56E5-D24E-96BC-A8AE220FFD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59725-BFEE-644C-A872-B7D4268C5620}" type="datetimeFigureOut">
              <a:rPr lang="en-US" smtClean="0"/>
              <a:t>2/6/23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290AE-058D-1344-A3D3-E0EB99844BF9}" type="slidenum">
              <a:rPr lang="en-US" smtClean="0"/>
              <a:t>‹#›</a:t>
            </a:fld>
            <a:endParaRPr lang="en-US"/>
          </a:p>
        </p:txBody>
      </p:sp>
    </p:spTree>
    <p:extLst>
      <p:ext uri="{BB962C8B-B14F-4D97-AF65-F5344CB8AC3E}">
        <p14:creationId xmlns:p14="http://schemas.microsoft.com/office/powerpoint/2010/main" val="17681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29</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60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30</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2375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2/6/23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952" y="1644595"/>
            <a:ext cx="5872351" cy="1555871"/>
          </a:xfrm>
        </p:spPr>
        <p:txBody>
          <a:bodyPr>
            <a:normAutofit/>
          </a:bodyPr>
          <a:lstStyle/>
          <a:p>
            <a:r>
              <a:rPr lang="en-US" dirty="0">
                <a:solidFill>
                  <a:srgbClr val="FFFFFF"/>
                </a:solidFill>
              </a:rPr>
              <a:t>Understanding Data Part 1</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a:solidFill>
                  <a:srgbClr val="FFFFFF"/>
                </a:solidFill>
              </a:rPr>
              <a:t>Representing Data </a:t>
            </a:r>
            <a:r>
              <a:rPr lang="en-US" b="1" dirty="0">
                <a:solidFill>
                  <a:srgbClr val="FFFFFF"/>
                </a:solidFill>
              </a:rPr>
              <a:t>Digitally</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a:xfrm>
            <a:off x="133402" y="153825"/>
            <a:ext cx="7886700" cy="631240"/>
          </a:xfrm>
        </p:spPr>
        <p:txBody>
          <a:bodyPr/>
          <a:lstStyle/>
          <a:p>
            <a:pPr eaLnBrk="1" hangingPunct="1"/>
            <a:r>
              <a:rPr lang="en-US" altLang="en-US" dirty="0">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a:xfrm>
            <a:off x="133401" y="871420"/>
            <a:ext cx="8737133" cy="4689755"/>
          </a:xfrm>
        </p:spPr>
        <p:txBody>
          <a:bodyPr/>
          <a:lstStyle/>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don’t.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have friends.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17606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a:xfrm>
            <a:off x="218452" y="204909"/>
            <a:ext cx="7886700" cy="725243"/>
          </a:xfrm>
        </p:spPr>
        <p:txBody>
          <a:bodyPr/>
          <a:lstStyle/>
          <a:p>
            <a:pPr eaLnBrk="1" hangingPunct="1"/>
            <a:r>
              <a:rPr lang="en-US" altLang="en-US" dirty="0">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a:xfrm>
            <a:off x="218451" y="999858"/>
            <a:ext cx="8728995" cy="4510233"/>
          </a:xfrm>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bits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39819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1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a:xfrm>
            <a:off x="209906" y="138740"/>
            <a:ext cx="7886700" cy="666752"/>
          </a:xfrm>
        </p:spPr>
        <p:txBody>
          <a:bodyPr/>
          <a:lstStyle/>
          <a:p>
            <a:pPr eaLnBrk="1" hangingPunct="1"/>
            <a:r>
              <a:rPr lang="en-US" altLang="en-US" dirty="0">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54577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a:xfrm>
            <a:off x="201361" y="187817"/>
            <a:ext cx="7886700" cy="759427"/>
          </a:xfrm>
        </p:spPr>
        <p:txBody>
          <a:bodyPr/>
          <a:lstStyle/>
          <a:p>
            <a:pPr eaLnBrk="1" hangingPunct="1"/>
            <a:r>
              <a:rPr lang="en-US" altLang="en-US" dirty="0">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a:xfrm>
            <a:off x="201361" y="947244"/>
            <a:ext cx="8609353" cy="4385332"/>
          </a:xfrm>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86177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a:xfrm>
            <a:off x="133402" y="121492"/>
            <a:ext cx="7886700" cy="658813"/>
          </a:xfrm>
        </p:spPr>
        <p:txBody>
          <a:bodyPr/>
          <a:lstStyle/>
          <a:p>
            <a:pPr eaLnBrk="1" hangingPunct="1"/>
            <a:r>
              <a:rPr lang="en-US" altLang="en-US" dirty="0">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a:xfrm>
            <a:off x="133402" y="834328"/>
            <a:ext cx="8856774" cy="4759180"/>
          </a:xfrm>
        </p:spPr>
        <p:txBody>
          <a:bodyPr/>
          <a:lstStyle/>
          <a:p>
            <a:pPr marL="0" indent="0">
              <a:buNone/>
            </a:pPr>
            <a:r>
              <a:rPr lang="en-US" altLang="en-US" sz="1833" dirty="0">
                <a:ea typeface="ＭＳ Ｐゴシック" panose="020B0600070205080204" pitchFamily="34" charset="-128"/>
              </a:rPr>
              <a:t>What’s the answer in base 8?</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5?</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12?</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24" y="1420753"/>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8703" y="146686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656" y="2759669"/>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792" y="2759669"/>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2124" y="3886931"/>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656" y="3946119"/>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55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 Python floats are represented with 64 bits.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668115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r>
              <a:rPr lang="en-US" dirty="0"/>
              <a:t>The formula to calculate the largest number stored using n bits is 2^n – 1. </a:t>
            </a:r>
          </a:p>
          <a:p>
            <a:pPr marL="0" indent="0">
              <a:buNone/>
            </a:pPr>
            <a:endParaRPr lang="en-US" dirty="0"/>
          </a:p>
          <a:p>
            <a:pPr marL="0" indent="0">
              <a:buNone/>
            </a:pPr>
            <a:r>
              <a:rPr lang="en-US" dirty="0"/>
              <a:t>Example 1:</a:t>
            </a:r>
          </a:p>
          <a:p>
            <a:pPr marL="0" indent="0">
              <a:buNone/>
            </a:pPr>
            <a:r>
              <a:rPr lang="en-US" dirty="0"/>
              <a:t>With 4 bits, the largest integer that can be stored is 2^4 - 1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323891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A fixed number of bits is used to store real numbers. Because of this limitation, round-off errors can occur. </a:t>
            </a:r>
          </a:p>
          <a:p>
            <a:pPr marL="0" indent="0">
              <a:buNone/>
            </a:pPr>
            <a:endParaRPr lang="en-US" dirty="0"/>
          </a:p>
          <a:p>
            <a:pPr marL="0" indent="0">
              <a:buNone/>
            </a:pPr>
            <a:r>
              <a:rPr lang="en-US" dirty="0"/>
              <a:t>Python computes 1/3 as 0.3333333333333333. This value is only an approximation of 1/3 which is an infinitely repeating decimal. </a:t>
            </a:r>
          </a:p>
          <a:p>
            <a:pPr marL="0" indent="0">
              <a:buNone/>
            </a:pPr>
            <a:r>
              <a:rPr lang="en-US" dirty="0"/>
              <a:t> </a:t>
            </a:r>
          </a:p>
          <a:p>
            <a:pPr marL="0" indent="0">
              <a:buNone/>
            </a:pPr>
            <a:r>
              <a:rPr lang="en-US" b="1" dirty="0"/>
              <a:t>Round-off error </a:t>
            </a:r>
            <a:r>
              <a:rPr lang="en-US" dirty="0"/>
              <a:t>occurs when decimals (real numbers) are rounded.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18</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Round Off Errors</a:t>
            </a:r>
          </a:p>
        </p:txBody>
      </p:sp>
    </p:spTree>
    <p:extLst>
      <p:ext uri="{BB962C8B-B14F-4D97-AF65-F5344CB8AC3E}">
        <p14:creationId xmlns:p14="http://schemas.microsoft.com/office/powerpoint/2010/main" val="2605170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51276" y="94002"/>
            <a:ext cx="7886700" cy="605602"/>
          </a:xfrm>
        </p:spPr>
        <p:txBody>
          <a:bodyPr/>
          <a:lstStyle/>
          <a:p>
            <a:pPr eaLnBrk="1" hangingPunct="1"/>
            <a:r>
              <a:rPr lang="en-US" altLang="en-US" dirty="0">
                <a:ea typeface="ＭＳ Ｐゴシック" panose="020B0600070205080204" pitchFamily="34" charset="-128"/>
              </a:rPr>
              <a:t>Abstraction</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b="1" dirty="0"/>
              <a:t>Abstraction</a:t>
            </a:r>
            <a:r>
              <a:rPr lang="en-US" i="1" dirty="0"/>
              <a:t> </a:t>
            </a:r>
            <a:r>
              <a:rPr lang="en-US" dirty="0"/>
              <a:t>is the process of reducing complexity by focusing on the main idea.</a:t>
            </a:r>
            <a:br>
              <a:rPr lang="en-US" dirty="0"/>
            </a:br>
            <a:endParaRPr lang="en-US" dirty="0"/>
          </a:p>
          <a:p>
            <a:pPr marL="0" indent="0">
              <a:buNone/>
            </a:pPr>
            <a:r>
              <a:rPr lang="en-US" dirty="0"/>
              <a:t>By hiding details irrelevant to the question at hand and bringing together related and useful details, abstraction reduces complexity and allows one to focus on the idea. </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One type of abstraction we saw was </a:t>
            </a:r>
            <a:r>
              <a:rPr lang="en-US" sz="2000" b="1" dirty="0">
                <a:latin typeface="Gill Sans MT" panose="020B0502020104020203" pitchFamily="34" charset="77"/>
              </a:rPr>
              <a:t>procedural abstraction</a:t>
            </a:r>
            <a:r>
              <a:rPr lang="en-US" sz="2000" dirty="0">
                <a:latin typeface="Gill Sans MT" panose="020B0502020104020203" pitchFamily="34" charset="77"/>
              </a:rPr>
              <a:t>, which provides a name for a procedure(function) and allows it to be used only knowing what it does, not how it does it.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1800" b="1" dirty="0">
                <a:latin typeface="INCONSOLATA" panose="020B0609030003000000" pitchFamily="49" charset="77"/>
              </a:rPr>
              <a:t>import random</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random.randrange</a:t>
            </a:r>
            <a:r>
              <a:rPr lang="en-US" sz="1800" b="1" dirty="0">
                <a:latin typeface="INCONSOLATA" panose="020B0609030003000000" pitchFamily="49" charset="77"/>
              </a:rPr>
              <a:t>(10)) </a:t>
            </a:r>
            <a:r>
              <a:rPr lang="en-US" sz="1800" b="1" dirty="0">
                <a:solidFill>
                  <a:schemeClr val="accent6"/>
                </a:solidFill>
                <a:latin typeface="INCONSOLATA" panose="020B0609030003000000" pitchFamily="49" charset="77"/>
              </a:rPr>
              <a:t># random number from 0 - 9</a:t>
            </a:r>
          </a:p>
          <a:p>
            <a:pPr marL="0" indent="0">
              <a:buNone/>
            </a:pPr>
            <a:endParaRPr lang="en-US" sz="1800" b="1" dirty="0">
              <a:latin typeface="INCONSOLATA" panose="020B0609030003000000" pitchFamily="49" charset="77"/>
            </a:endParaRPr>
          </a:p>
          <a:p>
            <a:pPr marL="0" indent="0">
              <a:buNone/>
            </a:pPr>
            <a:r>
              <a:rPr lang="en-US" sz="1800" dirty="0">
                <a:latin typeface="Gill Sans MT" panose="020B0502020104020203" pitchFamily="34" charset="77"/>
              </a:rPr>
              <a:t>We don't need to know how the </a:t>
            </a:r>
            <a:r>
              <a:rPr lang="en-US" sz="1800" dirty="0" err="1">
                <a:latin typeface="Gill Sans MT" panose="020B0502020104020203" pitchFamily="34" charset="77"/>
              </a:rPr>
              <a:t>randrange</a:t>
            </a:r>
            <a:r>
              <a:rPr lang="en-US" sz="1800" dirty="0">
                <a:latin typeface="Gill Sans MT" panose="020B0502020104020203" pitchFamily="34" charset="77"/>
              </a:rPr>
              <a:t>() function is implemented to be able use it. </a:t>
            </a:r>
            <a:endParaRPr lang="en-US" sz="18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68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158631" y="179462"/>
            <a:ext cx="7886700" cy="605602"/>
          </a:xfrm>
        </p:spPr>
        <p:txBody>
          <a:bodyPr/>
          <a:lstStyle/>
          <a:p>
            <a:pPr eaLnBrk="1" hangingPunct="1"/>
            <a:r>
              <a:rPr lang="en-US" altLang="en-US" dirty="0">
                <a:ea typeface="ＭＳ Ｐゴシック" panose="020B0600070205080204" pitchFamily="34" charset="-128"/>
              </a:rPr>
              <a:t>Data</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normAutofit lnSpcReduction="10000"/>
          </a:bodyPr>
          <a:lstStyle/>
          <a:p>
            <a:pPr marL="0" indent="0">
              <a:buNone/>
            </a:pPr>
            <a:r>
              <a:rPr lang="en-US" dirty="0"/>
              <a:t>Data values can be stored in variables, lists of items, or standalone constants.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Computing devices represent data(text, numbers, audio, images) </a:t>
            </a:r>
            <a:r>
              <a:rPr lang="en-US" b="1" dirty="0"/>
              <a:t>digitally</a:t>
            </a:r>
            <a:r>
              <a:rPr lang="en-US" dirty="0"/>
              <a:t>, meaning that the lowest-level components of any value are </a:t>
            </a:r>
            <a:r>
              <a:rPr lang="en-US" b="1" dirty="0"/>
              <a:t>bits</a:t>
            </a:r>
            <a:r>
              <a:rPr lang="en-US" dirty="0"/>
              <a:t>. </a:t>
            </a:r>
          </a:p>
          <a:p>
            <a:pPr marL="0" indent="0">
              <a:buNone/>
            </a:pPr>
            <a:endParaRPr lang="en-US" dirty="0"/>
          </a:p>
          <a:p>
            <a:pPr marL="0" indent="0">
              <a:buNone/>
            </a:pPr>
            <a:r>
              <a:rPr lang="en-US" b="1" dirty="0"/>
              <a:t>Bit</a:t>
            </a:r>
            <a:r>
              <a:rPr lang="en-US" i="1" dirty="0"/>
              <a:t> </a:t>
            </a:r>
            <a:r>
              <a:rPr lang="en-US" dirty="0"/>
              <a:t>is shorthand for </a:t>
            </a:r>
            <a:r>
              <a:rPr lang="en-US" b="1" dirty="0"/>
              <a:t>binary digit</a:t>
            </a:r>
            <a:r>
              <a:rPr lang="en-US" i="1" dirty="0"/>
              <a:t> </a:t>
            </a:r>
            <a:r>
              <a:rPr lang="en-US" dirty="0"/>
              <a:t>and is either 0 or a 1. This system of representing data is called </a:t>
            </a:r>
            <a:r>
              <a:rPr lang="en-US" b="1" dirty="0"/>
              <a:t>binary</a:t>
            </a:r>
            <a:r>
              <a:rPr lang="en-US" dirty="0"/>
              <a:t> (base 2) which uses only combinations of the digits zero and one. </a:t>
            </a:r>
          </a:p>
          <a:p>
            <a:pPr marL="0" indent="0">
              <a:buNone/>
            </a:pPr>
            <a:endParaRPr lang="en-US" dirty="0"/>
          </a:p>
          <a:p>
            <a:pPr marL="0" indent="0">
              <a:buNone/>
            </a:pPr>
            <a:r>
              <a:rPr lang="en-US" altLang="en-US" b="1" dirty="0">
                <a:latin typeface="INCONSOLATA" panose="020B0609030003000000" pitchFamily="49" charset="77"/>
                <a:ea typeface="ＭＳ Ｐゴシック" panose="020B0600070205080204" pitchFamily="34" charset="-128"/>
              </a:rPr>
              <a:t>name = "Mike Smith"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altLang="en-US" sz="1900" b="1" dirty="0">
              <a:latin typeface="INCONSOLATA" panose="020B0609030003000000" pitchFamily="49" charset="77"/>
              <a:ea typeface="ＭＳ Ｐゴシック" panose="020B0600070205080204" pitchFamily="34" charset="-128"/>
            </a:endParaRPr>
          </a:p>
          <a:p>
            <a:pPr marL="0" indent="0">
              <a:buNone/>
            </a:pPr>
            <a:r>
              <a:rPr lang="en-US" altLang="en-US" b="1" dirty="0">
                <a:latin typeface="INCONSOLATA" panose="020B0609030003000000" pitchFamily="49" charset="77"/>
                <a:ea typeface="ＭＳ Ｐゴシック" panose="020B0600070205080204" pitchFamily="34" charset="-128"/>
              </a:rPr>
              <a:t>grades = [87, 91, 75]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sz="1900" dirty="0">
              <a:solidFill>
                <a:srgbClr val="FF0000"/>
              </a:solidFill>
            </a:endParaRPr>
          </a:p>
          <a:p>
            <a:pPr marL="0" indent="0">
              <a:buNone/>
            </a:pPr>
            <a:endParaRPr lang="en-US" dirty="0"/>
          </a:p>
          <a:p>
            <a:pPr marL="0" indent="0">
              <a:buNone/>
            </a:pPr>
            <a:r>
              <a:rPr lang="en-US" dirty="0"/>
              <a:t>Thus, </a:t>
            </a:r>
            <a:r>
              <a:rPr lang="en-US" b="1" dirty="0"/>
              <a:t>digital data</a:t>
            </a:r>
            <a:r>
              <a:rPr lang="en-US" dirty="0"/>
              <a:t> is simply some sequence of 0's and 1s representing some information.</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7318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dirty="0"/>
              <a:t>Bits are grouped to represent abstractions. These abstractions include, but are not limited to, numbers, characters, and color. </a:t>
            </a:r>
          </a:p>
          <a:p>
            <a:pPr marL="0" indent="0">
              <a:buNone/>
            </a:pPr>
            <a:endParaRPr lang="en-US" sz="2000" dirty="0"/>
          </a:p>
          <a:p>
            <a:pPr marL="0" indent="0">
              <a:buNone/>
            </a:pPr>
            <a:r>
              <a:rPr lang="en-US" sz="2000" dirty="0"/>
              <a:t>Sequences of 0's and 1's represent a string of characters, a numeric grade and a color in the examples below. The color example is done using Processing. </a:t>
            </a:r>
          </a:p>
          <a:p>
            <a:pPr marL="0" indent="0">
              <a:buNone/>
            </a:pPr>
            <a:endParaRPr lang="en-US" sz="2000" dirty="0"/>
          </a:p>
          <a:p>
            <a:pPr marL="0" indent="0">
              <a:buNone/>
            </a:pPr>
            <a:r>
              <a:rPr lang="en-US" altLang="en-US" sz="2000" b="1" dirty="0">
                <a:solidFill>
                  <a:srgbClr val="FF0000"/>
                </a:solidFill>
                <a:latin typeface="INCONSOLATA" panose="020B0609030003000000" pitchFamily="49" charset="77"/>
                <a:ea typeface="ＭＳ Ｐゴシック" panose="020B0600070205080204" pitchFamily="34" charset="-128"/>
              </a:rPr>
              <a:t>name = "Mike Smith"	</a:t>
            </a:r>
          </a:p>
          <a:p>
            <a:pPr marL="0" indent="0">
              <a:buNone/>
            </a:pPr>
            <a:r>
              <a:rPr lang="en-US" sz="2000" b="1" dirty="0">
                <a:solidFill>
                  <a:srgbClr val="FF0000"/>
                </a:solidFill>
                <a:latin typeface="INCONSOLATA" panose="020B0609030003000000" pitchFamily="49" charset="77"/>
              </a:rPr>
              <a:t>grade = 87</a:t>
            </a:r>
          </a:p>
          <a:p>
            <a:pPr marL="0" indent="0">
              <a:buNone/>
            </a:pPr>
            <a:r>
              <a:rPr lang="en-US" sz="2000" b="1" dirty="0">
                <a:solidFill>
                  <a:srgbClr val="FF0000"/>
                </a:solidFill>
                <a:latin typeface="INCONSOLATA" panose="020B0609030003000000" pitchFamily="49" charset="77"/>
              </a:rPr>
              <a:t>c = color(255, 123, 110)		</a:t>
            </a:r>
          </a:p>
          <a:p>
            <a:pPr marL="0" indent="0">
              <a:buNone/>
            </a:pPr>
            <a:r>
              <a:rPr lang="en-US" sz="2000" b="1" dirty="0">
                <a:latin typeface="INCONSOLATA" panose="020B0609030003000000" pitchFamily="49" charset="77"/>
              </a:rPr>
              <a:t>fill(c);</a:t>
            </a:r>
          </a:p>
          <a:p>
            <a:pPr marL="0" indent="0">
              <a:buNone/>
            </a:pPr>
            <a:r>
              <a:rPr lang="en-US" sz="2000" b="1" dirty="0">
                <a:latin typeface="INCONSOLATA" panose="020B0609030003000000" pitchFamily="49" charset="77"/>
              </a:rPr>
              <a:t>ellipse(250, 80, 100, 100)</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3" name="Picture 2">
            <a:extLst>
              <a:ext uri="{FF2B5EF4-FFF2-40B4-BE49-F238E27FC236}">
                <a16:creationId xmlns:a16="http://schemas.microsoft.com/office/drawing/2014/main" id="{88E06D57-59AD-D342-BCB1-54EACBEAB164}"/>
              </a:ext>
            </a:extLst>
          </p:cNvPr>
          <p:cNvPicPr>
            <a:picLocks noChangeAspect="1"/>
          </p:cNvPicPr>
          <p:nvPr/>
        </p:nvPicPr>
        <p:blipFill>
          <a:blip r:embed="rId2"/>
          <a:stretch>
            <a:fillRect/>
          </a:stretch>
        </p:blipFill>
        <p:spPr>
          <a:xfrm>
            <a:off x="6741048" y="3192595"/>
            <a:ext cx="2095500" cy="1701800"/>
          </a:xfrm>
          <a:prstGeom prst="rect">
            <a:avLst/>
          </a:prstGeom>
        </p:spPr>
      </p:pic>
    </p:spTree>
    <p:extLst>
      <p:ext uri="{BB962C8B-B14F-4D97-AF65-F5344CB8AC3E}">
        <p14:creationId xmlns:p14="http://schemas.microsoft.com/office/powerpoint/2010/main" val="8906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a:xfrm>
            <a:off x="133402" y="247638"/>
            <a:ext cx="7886700" cy="639786"/>
          </a:xfrm>
        </p:spPr>
        <p:txBody>
          <a:bodyPr/>
          <a:lstStyle/>
          <a:p>
            <a:pPr eaLnBrk="1" hangingPunct="1"/>
            <a:r>
              <a:rPr lang="en-US" altLang="en-US" dirty="0">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a:xfrm>
            <a:off x="133402" y="904516"/>
            <a:ext cx="8877196" cy="4579938"/>
          </a:xfrm>
        </p:spPr>
        <p:txBody>
          <a:bodyPr/>
          <a:lstStyle/>
          <a:p>
            <a:pPr marL="0" indent="0">
              <a:buNone/>
            </a:pPr>
            <a:r>
              <a:rPr lang="en-US" altLang="en-US" sz="1833" dirty="0">
                <a:ea typeface="ＭＳ Ｐゴシック" panose="020B0600070205080204" pitchFamily="34" charset="-128"/>
              </a:rPr>
              <a:t>A computer cannot store “letters” or “pictures”. It can only work with bits(0 or 1). </a:t>
            </a:r>
          </a:p>
          <a:p>
            <a:pPr marL="0" indent="0">
              <a:buNone/>
            </a:pPr>
            <a:r>
              <a:rPr lang="en-US" altLang="en-US" sz="1833" dirty="0">
                <a:ea typeface="ＭＳ Ｐゴシック" panose="020B0600070205080204" pitchFamily="34" charset="-128"/>
              </a:rPr>
              <a:t> </a:t>
            </a:r>
          </a:p>
          <a:p>
            <a:pPr marL="0" indent="0">
              <a:buNone/>
            </a:pPr>
            <a:r>
              <a:rPr lang="en-US" altLang="en-US" sz="1833" dirty="0">
                <a:ea typeface="ＭＳ Ｐゴシック" panose="020B0600070205080204" pitchFamily="34" charset="-128"/>
              </a:rPr>
              <a:t>To represent anything other than bits, we need rules that will allow us to convert a sequence of bits into letters or pictures. This set of rules is called an </a:t>
            </a:r>
            <a:r>
              <a:rPr lang="en-US" altLang="en-US" sz="1833" b="1" dirty="0">
                <a:ea typeface="ＭＳ Ｐゴシック" panose="020B0600070205080204" pitchFamily="34" charset="-128"/>
              </a:rPr>
              <a:t>encoding scheme</a:t>
            </a:r>
            <a:r>
              <a:rPr lang="en-US" altLang="en-US" sz="1833" dirty="0">
                <a:ea typeface="ＭＳ Ｐゴシック" panose="020B0600070205080204" pitchFamily="34" charset="-128"/>
              </a:rPr>
              <a:t>, or </a:t>
            </a:r>
            <a:r>
              <a:rPr lang="en-US" altLang="en-US" sz="1833" b="1" dirty="0">
                <a:ea typeface="ＭＳ Ｐゴシック" panose="020B0600070205080204" pitchFamily="34" charset="-128"/>
              </a:rPr>
              <a:t>encoding</a:t>
            </a:r>
            <a:r>
              <a:rPr lang="en-US" altLang="en-US" sz="1833" dirty="0">
                <a:ea typeface="ＭＳ Ｐゴシック" panose="020B0600070205080204" pitchFamily="34" charset="-128"/>
              </a:rPr>
              <a:t> for short. For example,</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3188" y="2852269"/>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006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altLang="en-US" sz="1833" b="1" dirty="0">
                <a:ea typeface="ＭＳ Ｐゴシック" panose="020B0600070205080204" pitchFamily="34" charset="-128"/>
              </a:rPr>
              <a:t>ASCII(American Standard Code for Information Exchange)</a:t>
            </a:r>
            <a:r>
              <a:rPr lang="en-US" altLang="en-US" sz="1833" dirty="0">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readable characters include a-z,  A-Z, 0-9 and punctuation.  In ASCII, 65 represents A, 66 represents B and so on. The numbers are called code points. But ASCII only uses 8 bits. It does not have enough bits to encode other characters and languages(Chinese, French, Japanese).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Similar to ASCII, Unicode provides a </a:t>
            </a:r>
            <a:r>
              <a:rPr lang="en-US" altLang="en-US" sz="1800" dirty="0">
                <a:ea typeface="ＭＳ Ｐゴシック" panose="020B0600070205080204" pitchFamily="34" charset="-128"/>
              </a:rPr>
              <a:t>table of </a:t>
            </a:r>
            <a:r>
              <a:rPr lang="en-US" altLang="en-US" sz="1800" b="1" i="1" dirty="0">
                <a:ea typeface="ＭＳ Ｐゴシック" panose="020B0600070205080204" pitchFamily="34" charset="-128"/>
              </a:rPr>
              <a:t>code points</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for characters: </a:t>
            </a:r>
            <a:r>
              <a:rPr lang="en-US" altLang="en-US" sz="1800" i="1" dirty="0">
                <a:ea typeface="ＭＳ Ｐゴシック" panose="020B0600070205080204" pitchFamily="34" charset="-128"/>
              </a:rPr>
              <a:t>"65 stands for A, 66 stands for B and 9,731 stands for ☃”</a:t>
            </a:r>
            <a:r>
              <a:rPr lang="en-US" altLang="ja-JP" sz="1800" dirty="0">
                <a:ea typeface="ＭＳ Ｐゴシック" panose="020B0600070205080204" pitchFamily="34" charset="-128"/>
              </a:rPr>
              <a:t>. </a:t>
            </a:r>
            <a:r>
              <a:rPr lang="en-US" altLang="en-US" sz="1800" b="1" dirty="0">
                <a:ea typeface="ＭＳ Ｐゴシック" panose="020B0600070205080204" pitchFamily="34" charset="-128"/>
              </a:rPr>
              <a:t>UTF-32(Unicode Transformation Format), UTF-16 and UTF-8  </a:t>
            </a:r>
            <a:r>
              <a:rPr lang="en-US" altLang="en-US" sz="1800" dirty="0">
                <a:ea typeface="ＭＳ Ｐゴシック" panose="020B0600070205080204" pitchFamily="34" charset="-128"/>
              </a:rPr>
              <a:t>are three encodings that use the Unicode table of code points.  </a:t>
            </a:r>
            <a:endParaRPr lang="en-US" altLang="ja-JP" sz="1800" dirty="0">
              <a:ea typeface="ＭＳ Ｐゴシック" panose="020B0600070205080204" pitchFamily="34" charset="-128"/>
            </a:endParaRPr>
          </a:p>
          <a:p>
            <a:pPr marL="0" indent="0">
              <a:buNone/>
            </a:pPr>
            <a:endParaRPr lang="en-US" altLang="en-US" sz="1800" dirty="0">
              <a:ea typeface="ＭＳ Ｐゴシック" panose="020B0600070205080204" pitchFamily="34" charset="-128"/>
            </a:endParaRPr>
          </a:p>
          <a:p>
            <a:pPr marL="0" indent="0">
              <a:buNone/>
            </a:pPr>
            <a:r>
              <a:rPr lang="en-US" altLang="en-US" sz="1800" dirty="0">
                <a:ea typeface="ＭＳ Ｐゴシック" panose="020B0600070205080204" pitchFamily="34" charset="-128"/>
              </a:rPr>
              <a:t>Of the three, UTF-8 is by far the most widely used encoding. It is the standard encoding for all email and webpages(HTML5). </a:t>
            </a:r>
          </a:p>
          <a:p>
            <a:pPr marL="0" indent="0">
              <a:buNone/>
            </a:pPr>
            <a:endParaRPr lang="en-US" altLang="ja-JP" sz="18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0877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a:xfrm>
            <a:off x="165894" y="133369"/>
            <a:ext cx="7886700" cy="577099"/>
          </a:xfrm>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165893" y="806609"/>
            <a:ext cx="8849919" cy="4775021"/>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7146" y="974405"/>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886206" y="4297140"/>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053292" y="4328425"/>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053292" y="813866"/>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220380" y="813866"/>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5557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57C5CE4-E449-0B4E-873C-236EF71BBBF0}"/>
              </a:ext>
            </a:extLst>
          </p:cNvPr>
          <p:cNvSpPr>
            <a:spLocks noGrp="1" noChangeArrowheads="1"/>
          </p:cNvSpPr>
          <p:nvPr>
            <p:ph type="title"/>
          </p:nvPr>
        </p:nvSpPr>
        <p:spPr>
          <a:xfrm>
            <a:off x="207409" y="229349"/>
            <a:ext cx="7886700" cy="751361"/>
          </a:xfrm>
        </p:spPr>
        <p:txBody>
          <a:bodyPr/>
          <a:lstStyle/>
          <a:p>
            <a:pPr eaLnBrk="1" hangingPunct="1"/>
            <a:r>
              <a:rPr lang="en-US" altLang="en-US" dirty="0">
                <a:ea typeface="ＭＳ Ｐゴシック" panose="020B0600070205080204" pitchFamily="34" charset="-128"/>
              </a:rPr>
              <a:t>Unicode</a:t>
            </a:r>
          </a:p>
        </p:txBody>
      </p:sp>
      <p:sp>
        <p:nvSpPr>
          <p:cNvPr id="3" name="Content Placeholder 2">
            <a:extLst>
              <a:ext uri="{FF2B5EF4-FFF2-40B4-BE49-F238E27FC236}">
                <a16:creationId xmlns:a16="http://schemas.microsoft.com/office/drawing/2014/main" id="{4F1EC0A4-9C99-4C4C-8EB1-0CF10BF35EF6}"/>
              </a:ext>
            </a:extLst>
          </p:cNvPr>
          <p:cNvSpPr>
            <a:spLocks noGrp="1" noChangeArrowheads="1"/>
          </p:cNvSpPr>
          <p:nvPr>
            <p:ph idx="1"/>
          </p:nvPr>
        </p:nvSpPr>
        <p:spPr>
          <a:xfrm>
            <a:off x="207409" y="1142589"/>
            <a:ext cx="8761930" cy="4343061"/>
          </a:xfrm>
        </p:spPr>
        <p:txBody>
          <a:bodyPr>
            <a:normAutofit/>
          </a:bodyPr>
          <a:lstStyle/>
          <a:p>
            <a:pPr marL="0" indent="0">
              <a:buNone/>
            </a:pPr>
            <a:r>
              <a:rPr lang="en-US" altLang="en-US" sz="2000" dirty="0">
                <a:ea typeface="ＭＳ Ｐゴシック" panose="020B0600070205080204" pitchFamily="34" charset="-128"/>
              </a:rPr>
              <a:t>So, how many bits does Unicode use to encode all these characters? </a:t>
            </a:r>
            <a:r>
              <a:rPr lang="en-US" altLang="en-US" sz="2000" i="1" dirty="0">
                <a:ea typeface="ＭＳ Ｐゴシック" panose="020B0600070205080204" pitchFamily="34" charset="-128"/>
              </a:rPr>
              <a:t>None.</a:t>
            </a:r>
            <a:r>
              <a:rPr lang="en-US" altLang="en-US" sz="2000" dirty="0">
                <a:ea typeface="ＭＳ Ｐゴシック" panose="020B0600070205080204" pitchFamily="34" charset="-128"/>
              </a:rPr>
              <a:t> Because Unicode is not an encoding.</a:t>
            </a:r>
          </a:p>
          <a:p>
            <a:pPr marL="0" indent="0">
              <a:buNone/>
            </a:pPr>
            <a:endParaRPr lang="en-US" altLang="en-US" sz="2000" dirty="0">
              <a:ea typeface="ＭＳ Ｐゴシック" panose="020B0600070205080204" pitchFamily="34" charset="-128"/>
            </a:endParaRPr>
          </a:p>
          <a:p>
            <a:pPr marL="0" indent="0">
              <a:buNone/>
            </a:pPr>
            <a:r>
              <a:rPr lang="en-US" altLang="en-US" sz="2000" i="1" dirty="0">
                <a:ea typeface="ＭＳ Ｐゴシック" panose="020B0600070205080204" pitchFamily="34" charset="-128"/>
              </a:rPr>
              <a:t>Unicode</a:t>
            </a:r>
            <a:r>
              <a:rPr lang="en-US" altLang="en-US" sz="2000" dirty="0">
                <a:ea typeface="ＭＳ Ｐゴシック" panose="020B0600070205080204" pitchFamily="34" charset="-128"/>
              </a:rPr>
              <a:t> first and foremost defines a table of </a:t>
            </a:r>
            <a:r>
              <a:rPr lang="en-US" altLang="en-US" sz="2000" b="1" i="1" dirty="0">
                <a:ea typeface="ＭＳ Ｐゴシック" panose="020B0600070205080204" pitchFamily="34" charset="-128"/>
              </a:rPr>
              <a:t>code points</a:t>
            </a:r>
            <a:r>
              <a:rPr lang="en-US" altLang="en-US" sz="2000" b="1" dirty="0">
                <a:ea typeface="ＭＳ Ｐゴシック" panose="020B0600070205080204" pitchFamily="34" charset="-128"/>
              </a:rPr>
              <a:t> </a:t>
            </a:r>
            <a:r>
              <a:rPr lang="en-US" altLang="en-US" sz="2000" dirty="0">
                <a:ea typeface="ＭＳ Ｐゴシック" panose="020B0600070205080204" pitchFamily="34" charset="-128"/>
              </a:rPr>
              <a:t>for characters. That's a fancy way of saying </a:t>
            </a:r>
            <a:r>
              <a:rPr lang="en-US" altLang="en-US" sz="2000" i="1" dirty="0">
                <a:ea typeface="ＭＳ Ｐゴシック" panose="020B0600070205080204" pitchFamily="34" charset="-128"/>
              </a:rPr>
              <a:t>"65 stands for A, 66 stands for B and 9,731 stands for ☃”</a:t>
            </a:r>
            <a:r>
              <a:rPr lang="en-US" altLang="ja-JP" sz="2000" dirty="0">
                <a:ea typeface="ＭＳ Ｐゴシック" panose="020B0600070205080204" pitchFamily="34" charset="-128"/>
              </a:rPr>
              <a:t>.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To represent 1,114,112 different values, two bytes aren't enough. Three bytes are, but three bytes are often awkward to work with, so four bytes would be the comfortable minimum. </a:t>
            </a:r>
          </a:p>
          <a:p>
            <a:pPr marL="0" indent="0">
              <a:buNone/>
            </a:pPr>
            <a:endParaRPr lang="en-US" altLang="en-US" sz="2000" dirty="0">
              <a:ea typeface="ＭＳ Ｐゴシック" panose="020B0600070205080204" pitchFamily="34" charset="-128"/>
            </a:endParaRPr>
          </a:p>
          <a:p>
            <a:pPr marL="0" indent="0">
              <a:buNone/>
            </a:pPr>
            <a:endParaRPr lang="en-US" altLang="en-US" sz="2000" dirty="0">
              <a:ea typeface="ＭＳ Ｐゴシック" panose="020B0600070205080204" pitchFamily="34" charset="-128"/>
            </a:endParaRPr>
          </a:p>
        </p:txBody>
      </p:sp>
      <p:sp>
        <p:nvSpPr>
          <p:cNvPr id="46083" name="TextBox 3">
            <a:extLst>
              <a:ext uri="{FF2B5EF4-FFF2-40B4-BE49-F238E27FC236}">
                <a16:creationId xmlns:a16="http://schemas.microsoft.com/office/drawing/2014/main" id="{C367070E-B850-3A4F-BE28-7BA640099D84}"/>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866550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1DE02734-8557-4D41-97D1-1E8E963F734C}"/>
              </a:ext>
            </a:extLst>
          </p:cNvPr>
          <p:cNvSpPr>
            <a:spLocks noGrp="1" noChangeArrowheads="1"/>
          </p:cNvSpPr>
          <p:nvPr>
            <p:ph type="title"/>
          </p:nvPr>
        </p:nvSpPr>
        <p:spPr>
          <a:xfrm>
            <a:off x="133402" y="236544"/>
            <a:ext cx="7886700" cy="841376"/>
          </a:xfrm>
        </p:spPr>
        <p:txBody>
          <a:bodyPr/>
          <a:lstStyle/>
          <a:p>
            <a:pPr eaLnBrk="1" hangingPunct="1"/>
            <a:r>
              <a:rPr lang="en-US" altLang="en-US" dirty="0">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02BD6BC0-0DF6-1C41-B2F6-DF171A4BD0C7}"/>
              </a:ext>
            </a:extLst>
          </p:cNvPr>
          <p:cNvSpPr>
            <a:spLocks noGrp="1" noChangeArrowheads="1"/>
          </p:cNvSpPr>
          <p:nvPr>
            <p:ph idx="1"/>
          </p:nvPr>
        </p:nvSpPr>
        <p:spPr>
          <a:xfrm>
            <a:off x="133403" y="986319"/>
            <a:ext cx="8877196" cy="4661211"/>
          </a:xfrm>
        </p:spPr>
        <p:txBody>
          <a:bodyPr/>
          <a:lstStyle/>
          <a:p>
            <a:pPr marL="0" indent="0">
              <a:buNone/>
            </a:pPr>
            <a:endParaRPr lang="en-US" altLang="en-US" sz="2000" dirty="0">
              <a:ea typeface="ＭＳ Ｐゴシック" panose="020B0600070205080204" pitchFamily="34" charset="-128"/>
            </a:endParaRPr>
          </a:p>
          <a:p>
            <a:pPr marL="0" indent="0">
              <a:buNone/>
            </a:pPr>
            <a:r>
              <a:rPr lang="en-US" altLang="en-US" sz="2000" b="1" dirty="0">
                <a:ea typeface="ＭＳ Ｐゴシック" panose="020B0600070205080204" pitchFamily="34" charset="-128"/>
              </a:rPr>
              <a:t>UTF-32(Unicode Transformation Format) </a:t>
            </a:r>
            <a:r>
              <a:rPr lang="en-US" altLang="en-US" sz="2000" dirty="0">
                <a:ea typeface="ＭＳ Ｐゴシック" panose="020B0600070205080204" pitchFamily="34" charset="-128"/>
              </a:rPr>
              <a:t>is such an encoding that encodes all Unicode code points using 32 bits. That is, four bytes per character.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UTF-32 very simple, but often wastes a lot of space. For example, if A is always encoded as 00000000 00000000 00000000 01000001 and B as 00000000 00000000 00000000 01000010 and so on, documents would bloat to 4x its necessary size. </a:t>
            </a:r>
          </a:p>
          <a:p>
            <a:pPr marL="0" indent="0">
              <a:buNone/>
            </a:pPr>
            <a:endParaRPr lang="en-US" altLang="en-US" sz="1833" dirty="0">
              <a:ea typeface="ＭＳ Ｐゴシック" panose="020B0600070205080204" pitchFamily="34" charset="-128"/>
            </a:endParaRPr>
          </a:p>
        </p:txBody>
      </p:sp>
      <p:sp>
        <p:nvSpPr>
          <p:cNvPr id="47107" name="TextBox 3">
            <a:extLst>
              <a:ext uri="{FF2B5EF4-FFF2-40B4-BE49-F238E27FC236}">
                <a16:creationId xmlns:a16="http://schemas.microsoft.com/office/drawing/2014/main" id="{76F7609D-7E75-8449-A8A5-323CA4C7288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749436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28FB4D7-49E6-9E40-B559-A0D74E019365}"/>
              </a:ext>
            </a:extLst>
          </p:cNvPr>
          <p:cNvSpPr>
            <a:spLocks noGrp="1" noChangeArrowheads="1"/>
          </p:cNvSpPr>
          <p:nvPr>
            <p:ph type="title"/>
          </p:nvPr>
        </p:nvSpPr>
        <p:spPr>
          <a:xfrm>
            <a:off x="266925" y="197778"/>
            <a:ext cx="7888626" cy="802732"/>
          </a:xfrm>
        </p:spPr>
        <p:txBody>
          <a:bodyPr/>
          <a:lstStyle/>
          <a:p>
            <a:pPr eaLnBrk="1" hangingPunct="1"/>
            <a:r>
              <a:rPr lang="en-US" altLang="en-US" dirty="0">
                <a:ea typeface="ＭＳ Ｐゴシック" panose="020B0600070205080204" pitchFamily="34" charset="-128"/>
              </a:rPr>
              <a:t>UTF-16 and UTF-8</a:t>
            </a:r>
          </a:p>
        </p:txBody>
      </p:sp>
      <p:sp>
        <p:nvSpPr>
          <p:cNvPr id="3" name="Content Placeholder 2">
            <a:extLst>
              <a:ext uri="{FF2B5EF4-FFF2-40B4-BE49-F238E27FC236}">
                <a16:creationId xmlns:a16="http://schemas.microsoft.com/office/drawing/2014/main" id="{EDD173A5-7515-4344-96F1-DFBABC544ED0}"/>
              </a:ext>
            </a:extLst>
          </p:cNvPr>
          <p:cNvSpPr>
            <a:spLocks noGrp="1" noChangeArrowheads="1"/>
          </p:cNvSpPr>
          <p:nvPr>
            <p:ph idx="1"/>
          </p:nvPr>
        </p:nvSpPr>
        <p:spPr>
          <a:xfrm>
            <a:off x="266925" y="883578"/>
            <a:ext cx="8733237" cy="4633644"/>
          </a:xfrm>
        </p:spPr>
        <p:txBody>
          <a:bodyPr/>
          <a:lstStyle/>
          <a:p>
            <a:pPr marL="0" indent="0">
              <a:buNone/>
            </a:pPr>
            <a:r>
              <a:rPr lang="en-US" altLang="en-US" sz="1667" b="1" dirty="0">
                <a:ea typeface="ＭＳ Ｐゴシック" panose="020B0600070205080204" pitchFamily="34" charset="-128"/>
              </a:rPr>
              <a:t>UTF-16 </a:t>
            </a:r>
            <a:r>
              <a:rPr lang="en-US" altLang="en-US" sz="1667" dirty="0">
                <a:ea typeface="ＭＳ Ｐゴシック" panose="020B0600070205080204" pitchFamily="34" charset="-128"/>
              </a:rPr>
              <a:t>and </a:t>
            </a:r>
            <a:r>
              <a:rPr lang="en-US" altLang="en-US" sz="1667" b="1" dirty="0">
                <a:ea typeface="ＭＳ Ｐゴシック" panose="020B0600070205080204" pitchFamily="34" charset="-128"/>
              </a:rPr>
              <a:t>UTF-8 </a:t>
            </a:r>
            <a:r>
              <a:rPr lang="en-US" altLang="en-US" sz="1667" dirty="0">
                <a:ea typeface="ＭＳ Ｐゴシック" panose="020B0600070205080204" pitchFamily="34" charset="-128"/>
              </a:rPr>
              <a:t>are </a:t>
            </a:r>
            <a:r>
              <a:rPr lang="en-US" altLang="en-US" sz="1667" i="1" dirty="0">
                <a:ea typeface="ＭＳ Ｐゴシック" panose="020B0600070205080204" pitchFamily="34" charset="-128"/>
              </a:rPr>
              <a:t>variable-length encodings</a:t>
            </a:r>
            <a:r>
              <a:rPr lang="en-US" altLang="en-US" sz="1667" dirty="0">
                <a:ea typeface="ＭＳ Ｐゴシック" panose="020B0600070205080204" pitchFamily="34" charset="-128"/>
              </a:rPr>
              <a:t>. If a character can be represented using a single byte (because its code point is a very small number), UTF-8 will encode it with a single byte. If it requires two bytes, it will use two bytes and so on. UTF-16 is in the middle, using at least two bytes, growing to up to four bytes as necessary.</a:t>
            </a: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r>
              <a:rPr lang="en-US" altLang="en-US" sz="1667" b="1" dirty="0">
                <a:ea typeface="ＭＳ Ｐゴシック" panose="020B0600070205080204" pitchFamily="34" charset="-128"/>
              </a:rPr>
              <a:t>Unicode is a large table mapping characters to numbers and the different UTF encodings specify how these numbers are encoded as bits.</a:t>
            </a: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p:txBody>
      </p:sp>
      <p:sp>
        <p:nvSpPr>
          <p:cNvPr id="48131" name="TextBox 3">
            <a:extLst>
              <a:ext uri="{FF2B5EF4-FFF2-40B4-BE49-F238E27FC236}">
                <a16:creationId xmlns:a16="http://schemas.microsoft.com/office/drawing/2014/main" id="{DDB8E675-AFDF-E34D-9CF4-E13C67A198ED}"/>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5" name="Picture 3">
            <a:extLst>
              <a:ext uri="{FF2B5EF4-FFF2-40B4-BE49-F238E27FC236}">
                <a16:creationId xmlns:a16="http://schemas.microsoft.com/office/drawing/2014/main" id="{CA642D09-6AF6-464A-A462-CA3AD0CFF9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9302" y="2004080"/>
            <a:ext cx="6703218" cy="27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1704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Sequences of Bits</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normAutofit/>
          </a:bodyPr>
          <a:lstStyle/>
          <a:p>
            <a:pPr marL="0" indent="0">
              <a:buNone/>
            </a:pPr>
            <a:r>
              <a:rPr lang="en-US" dirty="0"/>
              <a:t>What does a list of numbers, an image and an audio file have in common? </a:t>
            </a:r>
          </a:p>
          <a:p>
            <a:pPr marL="0" indent="0">
              <a:buNone/>
            </a:pPr>
            <a:r>
              <a:rPr lang="en-US" dirty="0"/>
              <a:t>They are all just lists of numbers!</a:t>
            </a:r>
          </a:p>
          <a:p>
            <a:pPr marL="0" indent="0">
              <a:buNone/>
            </a:pPr>
            <a:endParaRPr lang="en-US" dirty="0"/>
          </a:p>
          <a:p>
            <a:pPr marL="0" indent="0">
              <a:buNone/>
            </a:pPr>
            <a:r>
              <a:rPr lang="en-US" dirty="0"/>
              <a:t>The same sequence of bits may represent different types of data in different contexts.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endParaRPr lang="en-US" sz="1800" b="1" dirty="0">
              <a:solidFill>
                <a:srgbClr val="34A327"/>
              </a:solidFill>
              <a:latin typeface="Inconsolata" panose="020B0609030003000000" pitchFamily="49" charset="77"/>
            </a:endParaRP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nums.size</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783126</a:t>
            </a:r>
          </a:p>
          <a:p>
            <a:pPr marL="0" indent="0">
              <a:buNone/>
            </a:pPr>
            <a:endParaRPr lang="en-US" sz="1800" dirty="0">
              <a:solidFill>
                <a:srgbClr val="000000"/>
              </a:solidFill>
              <a:latin typeface="Gill Sans MT" panose="020B0502020104020203" pitchFamily="34" charset="77"/>
            </a:endParaRPr>
          </a:p>
          <a:p>
            <a:pPr marL="0" indent="0">
              <a:buNone/>
            </a:pPr>
            <a:r>
              <a:rPr lang="en-US" sz="1800" dirty="0">
                <a:solidFill>
                  <a:srgbClr val="000000"/>
                </a:solidFill>
                <a:latin typeface="Gill Sans MT" panose="020B0502020104020203" pitchFamily="34" charset="77"/>
              </a:rPr>
              <a:t>These numbers can represent anything. For example, it could represent the number of characters in a list of </a:t>
            </a:r>
            <a:r>
              <a:rPr lang="en-US" sz="1800" dirty="0">
                <a:latin typeface="Gill Sans MT" panose="020B0502020104020203" pitchFamily="34" charset="77"/>
              </a:rPr>
              <a:t>783,126 </a:t>
            </a:r>
            <a:r>
              <a:rPr lang="en-US" sz="1800" dirty="0">
                <a:solidFill>
                  <a:srgbClr val="000000"/>
                </a:solidFill>
                <a:latin typeface="Gill Sans MT" panose="020B0502020104020203" pitchFamily="34" charset="77"/>
              </a:rPr>
              <a:t>tweets that were tweeted over some one-minute interval. </a:t>
            </a:r>
          </a:p>
          <a:p>
            <a:pPr marL="0" indent="0">
              <a:buNone/>
            </a:pPr>
            <a:r>
              <a:rPr lang="en-US" sz="1800" dirty="0">
                <a:solidFill>
                  <a:srgbClr val="000000"/>
                </a:solidFill>
                <a:latin typeface="Gill Sans MT" panose="020B0502020104020203" pitchFamily="34" charset="77"/>
              </a:rPr>
              <a:t>Or this same list could represent something else entirely. See the next slide!</a:t>
            </a:r>
          </a:p>
          <a:p>
            <a:pPr marL="0" indent="0">
              <a:buNone/>
            </a:pPr>
            <a:endParaRPr lang="en-US" sz="1800" b="1" dirty="0">
              <a:solidFill>
                <a:srgbClr val="000000"/>
              </a:solidFill>
              <a:latin typeface="Inconsolata" panose="020B0609030003000000" pitchFamily="49" charset="77"/>
            </a:endParaRPr>
          </a:p>
          <a:p>
            <a:pPr marL="0" indent="0">
              <a:buNone/>
            </a:pPr>
            <a:endParaRPr lang="en-US" sz="1800" b="1" dirty="0">
              <a:solidFill>
                <a:srgbClr val="000000"/>
              </a:solidFill>
              <a:latin typeface="Inconsolata" panose="020B0609030003000000" pitchFamily="49" charset="77"/>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7817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List of Numbers is An Image</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The list of numbers in the previous example is now an image! We'll discuss how to write the code below in the next lecture.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 </a:t>
            </a:r>
            <a:r>
              <a:rPr lang="en-US" sz="1800" b="1" dirty="0" err="1">
                <a:latin typeface="Inconsolata" panose="020B0609030003000000" pitchFamily="49" charset="77"/>
              </a:rPr>
              <a:t>dtype</a:t>
            </a:r>
            <a:r>
              <a:rPr lang="en-US" sz="1800" b="1" dirty="0">
                <a:latin typeface="Inconsolata" panose="020B0609030003000000" pitchFamily="49" charset="77"/>
              </a:rPr>
              <a:t>="uint8")</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 same list of numbers</a:t>
            </a:r>
            <a:endParaRPr lang="en-US" sz="1800" b="1" dirty="0">
              <a:solidFill>
                <a:srgbClr val="34A327"/>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nums</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nums.reshape</a:t>
            </a:r>
            <a:r>
              <a:rPr lang="en-US" sz="1800" b="1" dirty="0">
                <a:solidFill>
                  <a:srgbClr val="000000"/>
                </a:solidFill>
                <a:latin typeface="Inconsolata" panose="020B0609030003000000" pitchFamily="49" charset="77"/>
              </a:rPr>
              <a:t>(417, 626, 3)</a:t>
            </a: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dirty="0" err="1">
                <a:latin typeface="Inconsolata" panose="020B0609030003000000" pitchFamily="49" charset="77"/>
                <a:ea typeface="ＭＳ Ｐゴシック" panose="020B0600070205080204" pitchFamily="34" charset="-128"/>
              </a:rPr>
              <a:t>nums</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 name="Picture 1">
            <a:extLst>
              <a:ext uri="{FF2B5EF4-FFF2-40B4-BE49-F238E27FC236}">
                <a16:creationId xmlns:a16="http://schemas.microsoft.com/office/drawing/2014/main" id="{26261424-4D92-434A-9647-D9B174BCFE30}"/>
              </a:ext>
            </a:extLst>
          </p:cNvPr>
          <p:cNvPicPr>
            <a:picLocks noChangeAspect="1"/>
          </p:cNvPicPr>
          <p:nvPr/>
        </p:nvPicPr>
        <p:blipFill>
          <a:blip r:embed="rId2"/>
          <a:stretch>
            <a:fillRect/>
          </a:stretch>
        </p:blipFill>
        <p:spPr>
          <a:xfrm>
            <a:off x="5084748" y="2828621"/>
            <a:ext cx="3957111" cy="2815637"/>
          </a:xfrm>
          <a:prstGeom prst="rect">
            <a:avLst/>
          </a:prstGeom>
        </p:spPr>
      </p:pic>
      <p:sp>
        <p:nvSpPr>
          <p:cNvPr id="4" name="TextBox 3">
            <a:extLst>
              <a:ext uri="{FF2B5EF4-FFF2-40B4-BE49-F238E27FC236}">
                <a16:creationId xmlns:a16="http://schemas.microsoft.com/office/drawing/2014/main" id="{82244787-A2A1-4749-A8B7-E2FA026920E8}"/>
              </a:ext>
            </a:extLst>
          </p:cNvPr>
          <p:cNvSpPr txBox="1"/>
          <p:nvPr/>
        </p:nvSpPr>
        <p:spPr>
          <a:xfrm>
            <a:off x="717847" y="4236439"/>
            <a:ext cx="3487943" cy="1015663"/>
          </a:xfrm>
          <a:prstGeom prst="rect">
            <a:avLst/>
          </a:prstGeom>
          <a:noFill/>
        </p:spPr>
        <p:txBody>
          <a:bodyPr wrap="none" rtlCol="0">
            <a:spAutoFit/>
          </a:bodyPr>
          <a:lstStyle/>
          <a:p>
            <a:r>
              <a:rPr lang="en-US" sz="2000" dirty="0">
                <a:solidFill>
                  <a:srgbClr val="FF0000"/>
                </a:solidFill>
              </a:rPr>
              <a:t>The following output is </a:t>
            </a:r>
          </a:p>
          <a:p>
            <a:r>
              <a:rPr lang="en-US" sz="2000" dirty="0">
                <a:solidFill>
                  <a:srgbClr val="FF0000"/>
                </a:solidFill>
              </a:rPr>
              <a:t>produced by running the above </a:t>
            </a:r>
          </a:p>
          <a:p>
            <a:r>
              <a:rPr lang="en-US" sz="2000" dirty="0">
                <a:solidFill>
                  <a:srgbClr val="FF0000"/>
                </a:solidFill>
              </a:rPr>
              <a:t>code on the </a:t>
            </a:r>
            <a:r>
              <a:rPr lang="en-US" sz="2000" dirty="0" err="1">
                <a:solidFill>
                  <a:srgbClr val="FF0000"/>
                </a:solidFill>
              </a:rPr>
              <a:t>Jupyter</a:t>
            </a:r>
            <a:r>
              <a:rPr lang="en-US" sz="2000" dirty="0">
                <a:solidFill>
                  <a:srgbClr val="FF0000"/>
                </a:solidFill>
              </a:rPr>
              <a:t> Notebook</a:t>
            </a:r>
          </a:p>
        </p:txBody>
      </p:sp>
      <p:cxnSp>
        <p:nvCxnSpPr>
          <p:cNvPr id="7" name="Straight Arrow Connector 6">
            <a:extLst>
              <a:ext uri="{FF2B5EF4-FFF2-40B4-BE49-F238E27FC236}">
                <a16:creationId xmlns:a16="http://schemas.microsoft.com/office/drawing/2014/main" id="{30424A34-CC6B-CA47-AE5D-5E507CCCA0D2}"/>
              </a:ext>
            </a:extLst>
          </p:cNvPr>
          <p:cNvCxnSpPr>
            <a:cxnSpLocks/>
          </p:cNvCxnSpPr>
          <p:nvPr/>
        </p:nvCxnSpPr>
        <p:spPr>
          <a:xfrm>
            <a:off x="3564855" y="4391143"/>
            <a:ext cx="14600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Computers can only understand </a:t>
            </a:r>
            <a:r>
              <a:rPr lang="en-US" altLang="en-US" sz="2000" b="1" dirty="0">
                <a:latin typeface="Gill Sans MT" panose="020B0502020104020203" pitchFamily="34" charset="77"/>
                <a:ea typeface="ＭＳ Ｐゴシック" panose="020B0600070205080204" pitchFamily="34" charset="-128"/>
              </a:rPr>
              <a:t>digital</a:t>
            </a:r>
            <a:r>
              <a:rPr lang="en-US" altLang="en-US" sz="2000" dirty="0">
                <a:latin typeface="Gill Sans MT" panose="020B0502020104020203" pitchFamily="34" charset="77"/>
                <a:ea typeface="ＭＳ Ｐゴシック" panose="020B0600070205080204" pitchFamily="34" charset="-128"/>
              </a:rPr>
              <a:t> </a:t>
            </a:r>
            <a:r>
              <a:rPr lang="en-US" altLang="en-US" sz="2000" b="1" dirty="0">
                <a:latin typeface="Gill Sans MT" panose="020B0502020104020203" pitchFamily="34" charset="77"/>
                <a:ea typeface="ＭＳ Ｐゴシック" panose="020B0600070205080204" pitchFamily="34" charset="-128"/>
              </a:rPr>
              <a:t>data</a:t>
            </a:r>
            <a:r>
              <a:rPr lang="en-US" altLang="en-US" sz="2000" dirty="0">
                <a:latin typeface="Gill Sans MT" panose="020B0502020104020203" pitchFamily="34" charset="77"/>
                <a:ea typeface="ＭＳ Ｐゴシック" panose="020B0600070205080204" pitchFamily="34" charset="-128"/>
              </a:rPr>
              <a:t>: discrete values like a list of integers, sequences of 0's and 1's.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b="1" dirty="0">
                <a:latin typeface="Gill Sans MT" panose="020B0502020104020203" pitchFamily="34" charset="77"/>
                <a:ea typeface="ＭＳ Ｐゴシック" panose="020B0600070205080204" pitchFamily="34" charset="-128"/>
              </a:rPr>
              <a:t>Analog data</a:t>
            </a:r>
            <a:r>
              <a:rPr lang="en-US" altLang="en-US" sz="2000" dirty="0">
                <a:latin typeface="Gill Sans MT" panose="020B0502020104020203" pitchFamily="34" charset="77"/>
                <a:ea typeface="ＭＳ Ｐゴシック" panose="020B0600070205080204" pitchFamily="34" charset="-128"/>
              </a:rPr>
              <a:t> have values that change smoothly, rather than in discrete intervals, over time. Some examples of analog data include temperatures over a period of time, pitch and volume of music, colors of a painting, or position of a sprinter during a race. </a:t>
            </a:r>
          </a:p>
          <a:p>
            <a:pPr lvl="1" eaLnBrk="1" hangingPunct="1"/>
            <a:r>
              <a:rPr lang="en-US" altLang="en-US" sz="2000" dirty="0">
                <a:latin typeface="Gill Sans MT" panose="020B0502020104020203" pitchFamily="34" charset="77"/>
              </a:rPr>
              <a:t>analog signals are continuous and can take on an infinite possible values(the real numbers)</a:t>
            </a:r>
          </a:p>
          <a:p>
            <a:pPr lvl="1" eaLnBrk="1" hangingPunct="1"/>
            <a:r>
              <a:rPr lang="en-US" altLang="en-US" sz="2000" dirty="0">
                <a:latin typeface="Gill Sans MT" panose="020B0502020104020203" pitchFamily="34" charset="77"/>
              </a:rPr>
              <a:t>digital signals are finite. For example, 8-bit colors can take on one of 256 discrete, finite possibilities. But actual colors can take on any of an infinite possible values or shades. </a:t>
            </a:r>
          </a:p>
          <a:p>
            <a:pPr eaLnBrk="1" hangingPunct="1"/>
            <a:endParaRPr lang="en-US" altLang="en-US" sz="20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630408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235543" y="179462"/>
            <a:ext cx="7886700" cy="622693"/>
          </a:xfrm>
        </p:spPr>
        <p:txBody>
          <a:bodyPr/>
          <a:lstStyle/>
          <a:p>
            <a:pPr eaLnBrk="1" hangingPunct="1"/>
            <a:r>
              <a:rPr lang="en-US" altLang="en-US" dirty="0">
                <a:ea typeface="ＭＳ Ｐゴシック" panose="020B0600070205080204" pitchFamily="34" charset="-128"/>
              </a:rPr>
              <a:t>Base 10 </a:t>
            </a:r>
            <a:r>
              <a:rPr lang="en-US" altLang="zh-CN" dirty="0">
                <a:ea typeface="宋体" panose="02010600030101010101" pitchFamily="2" charset="-122"/>
              </a:rPr>
              <a:t>(Decimal numbers)</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235543" y="931492"/>
            <a:ext cx="8763178" cy="4604046"/>
          </a:xfrm>
        </p:spPr>
        <p:txBody>
          <a:bodyPr>
            <a:normAutofit/>
          </a:bodyPr>
          <a:lstStyle/>
          <a:p>
            <a:pPr marL="0" indent="0">
              <a:buNone/>
            </a:pPr>
            <a:r>
              <a:rPr lang="en-US" altLang="en-US" dirty="0">
                <a:solidFill>
                  <a:srgbClr val="000000"/>
                </a:solidFill>
                <a:ea typeface="ＭＳ Ｐゴシック" panose="020B0600070205080204" pitchFamily="34" charset="-128"/>
              </a:rPr>
              <a:t>Computers store all information in the form of binary numbers. To understand binary numbers, let's first look at a more familiar system: decimal numbers.</a:t>
            </a:r>
          </a:p>
          <a:p>
            <a:pPr marL="0" indent="0">
              <a:buNone/>
            </a:pPr>
            <a:endParaRPr lang="en-US" altLang="en-US" dirty="0">
              <a:solidFill>
                <a:srgbClr val="000000"/>
              </a:solidFill>
              <a:ea typeface="ＭＳ Ｐゴシック" panose="020B0600070205080204" pitchFamily="34" charset="-128"/>
            </a:endParaRPr>
          </a:p>
          <a:p>
            <a:pPr marL="0" indent="0">
              <a:buNone/>
            </a:pPr>
            <a:r>
              <a:rPr lang="en-US" altLang="en-US" dirty="0">
                <a:solidFill>
                  <a:srgbClr val="000000"/>
                </a:solidFill>
                <a:ea typeface="ＭＳ Ｐゴシック" panose="020B0600070205080204" pitchFamily="34" charset="-128"/>
              </a:rPr>
              <a:t>Decimal numbers is base 10. It uses 10 digits </a:t>
            </a:r>
            <a:r>
              <a:rPr lang="en-US" altLang="zh-CN" dirty="0">
                <a:ea typeface="宋体" panose="02010600030101010101" pitchFamily="2" charset="-122"/>
              </a:rPr>
              <a:t>{0,1,2,3…,9}.  </a:t>
            </a:r>
            <a:r>
              <a:rPr lang="en-US" altLang="en-US" dirty="0">
                <a:solidFill>
                  <a:srgbClr val="000000"/>
                </a:solidFill>
                <a:ea typeface="ＭＳ Ｐゴシック" panose="020B0600070205080204" pitchFamily="34" charset="-128"/>
              </a:rPr>
              <a:t>Why do we prefer base 10? There are many reasons but one simple reason is simply because we </a:t>
            </a:r>
            <a:r>
              <a:rPr lang="en-US" altLang="zh-CN" dirty="0">
                <a:ea typeface="宋体" panose="02010600030101010101" pitchFamily="2" charset="-122"/>
              </a:rPr>
              <a:t>have ten fingers.</a:t>
            </a:r>
          </a:p>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Base 10 (Decimal) uses 10 digits: {0,1,2,3…,9}.</a:t>
            </a:r>
          </a:p>
          <a:p>
            <a:pPr marL="0" indent="0">
              <a:buNone/>
            </a:pPr>
            <a:r>
              <a:rPr lang="en-US" altLang="zh-CN" dirty="0">
                <a:ea typeface="宋体" panose="02010600030101010101" pitchFamily="2" charset="-122"/>
              </a:rPr>
              <a:t>Base 2 (Binary) uses 2 digits: {0,1}.</a:t>
            </a:r>
          </a:p>
          <a:p>
            <a:pPr marL="0" indent="0">
              <a:buNone/>
            </a:pPr>
            <a:r>
              <a:rPr lang="en-US" altLang="zh-CN" dirty="0">
                <a:ea typeface="宋体" panose="02010600030101010101" pitchFamily="2" charset="-122"/>
              </a:rPr>
              <a:t>Base 8 (Octal) uses 8 digits: {0,1,2,3,4,5,6,7}</a:t>
            </a:r>
          </a:p>
          <a:p>
            <a:pPr marL="0" indent="0">
              <a:buNone/>
            </a:pPr>
            <a:r>
              <a:rPr lang="en-US" altLang="zh-CN" dirty="0">
                <a:ea typeface="宋体" panose="02010600030101010101" pitchFamily="2" charset="-122"/>
              </a:rPr>
              <a:t>Base 16 (Hexadecimal) uses 16 digits: {0,1,2,3,4…,9,A,B,C,D,E,F}</a:t>
            </a:r>
          </a:p>
          <a:p>
            <a:pPr marL="0" indent="0">
              <a:buNone/>
            </a:pPr>
            <a:endParaRPr lang="en-US" altLang="zh-CN" dirty="0">
              <a:ea typeface="宋体" panose="02010600030101010101" pitchFamily="2" charset="-122"/>
            </a:endParaRPr>
          </a:p>
          <a:p>
            <a:pPr marL="0" indent="0"/>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pPr marL="0" indent="0">
              <a:buNone/>
            </a:pPr>
            <a:endParaRPr lang="en-US" altLang="en-US"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833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Autofit/>
          </a:bodyPr>
          <a:lstStyle/>
          <a:p>
            <a:pPr marL="0" indent="0" eaLnBrk="1" hangingPunct="1">
              <a:buNone/>
            </a:pPr>
            <a:r>
              <a:rPr lang="en-US" sz="2000" dirty="0"/>
              <a:t>Analog data can be closely approximated digitally using a </a:t>
            </a:r>
            <a:r>
              <a:rPr lang="en-US" sz="2000" b="1" dirty="0"/>
              <a:t>sampling technique</a:t>
            </a:r>
            <a:r>
              <a:rPr lang="en-US" sz="2000" dirty="0"/>
              <a:t>, which means measuring values of the analog signal at regular intervals called </a:t>
            </a:r>
            <a:r>
              <a:rPr lang="en-US" sz="2000" b="1" dirty="0"/>
              <a:t>samples</a:t>
            </a:r>
            <a:r>
              <a:rPr lang="en-US" sz="2000" dirty="0"/>
              <a:t>.</a:t>
            </a:r>
          </a:p>
          <a:p>
            <a:pPr marL="0" indent="0" eaLnBrk="1" hangingPunct="1">
              <a:buNone/>
            </a:pPr>
            <a:endParaRPr lang="en-US" sz="2000" dirty="0"/>
          </a:p>
          <a:p>
            <a:pPr marL="0" indent="0" eaLnBrk="1" hangingPunct="1">
              <a:buNone/>
            </a:pPr>
            <a:r>
              <a:rPr lang="en-US" sz="2000" dirty="0"/>
              <a:t>The samples are measured to figure out the exact bits required to store each sample. </a:t>
            </a:r>
            <a:r>
              <a:rPr lang="en-US" altLang="en-US" sz="2000" dirty="0">
                <a:latin typeface="Gill Sans MT" panose="020B0502020104020203" pitchFamily="34" charset="77"/>
                <a:ea typeface="ＭＳ Ｐゴシック" panose="020B0600070205080204" pitchFamily="34" charset="-128"/>
              </a:rPr>
              <a:t>The number of samples measured per second is the </a:t>
            </a:r>
            <a:r>
              <a:rPr lang="en-US" altLang="en-US" sz="2000" b="1" dirty="0">
                <a:latin typeface="Gill Sans MT" panose="020B0502020104020203" pitchFamily="34" charset="77"/>
                <a:ea typeface="ＭＳ Ｐゴシック" panose="020B0600070205080204" pitchFamily="34" charset="-128"/>
              </a:rPr>
              <a:t>sampling rate</a:t>
            </a:r>
            <a:r>
              <a:rPr lang="en-US" altLang="en-US" sz="2000" dirty="0">
                <a:latin typeface="Gill Sans MT" panose="020B0502020104020203" pitchFamily="34" charset="77"/>
                <a:ea typeface="ＭＳ Ｐゴシック" panose="020B0600070205080204" pitchFamily="34" charset="-128"/>
              </a:rPr>
              <a:t>, the higher the rate the better the quality.</a:t>
            </a: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CD-quality has a rate of 44,100 samples</a:t>
            </a:r>
          </a:p>
          <a:p>
            <a:pPr marL="0" indent="0">
              <a:buNone/>
            </a:pPr>
            <a:r>
              <a:rPr lang="en-US" altLang="en-US" sz="2000" dirty="0">
                <a:latin typeface="Gill Sans MT" panose="020B0502020104020203" pitchFamily="34" charset="77"/>
                <a:ea typeface="ＭＳ Ｐゴシック" panose="020B0600070205080204" pitchFamily="34" charset="-128"/>
              </a:rPr>
              <a:t> per second(44,100 Hz or 44.1 kHz).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Tahoma" panose="020B0604030504040204" pitchFamily="34" charset="0"/>
                <a:ea typeface="ＭＳ Ｐゴシック" panose="020B0600070205080204" pitchFamily="34" charset="-128"/>
              </a:rPr>
              <a:t>       Analog	       Low sampling rate	  High sampling rate</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1047" y="2690354"/>
            <a:ext cx="3344827" cy="165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8EE8A97-9242-D644-A186-3494C7C3D7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5074" y="4370106"/>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21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a:xfrm>
            <a:off x="150085" y="187817"/>
            <a:ext cx="7886700" cy="759427"/>
          </a:xfrm>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a:xfrm>
            <a:off x="150085" y="947244"/>
            <a:ext cx="8780270" cy="4462244"/>
          </a:xfrm>
        </p:spPr>
        <p:txBody>
          <a:bodyPr/>
          <a:lstStyle/>
          <a:p>
            <a:pPr marL="0" indent="0">
              <a:buNone/>
              <a:defRPr/>
            </a:pPr>
            <a:r>
              <a:rPr lang="en-US" dirty="0">
                <a:latin typeface="Gill Sans MT" panose="020B0502020104020203" pitchFamily="34" charset="77"/>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41999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75723" y="205964"/>
            <a:ext cx="7886700" cy="723133"/>
          </a:xfrm>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47902" y="1403111"/>
            <a:ext cx="8904840" cy="3626115"/>
          </a:xfrm>
          <a:prstGeom prst="rect">
            <a:avLst/>
          </a:prstGeom>
        </p:spPr>
      </p:pic>
    </p:spTree>
    <p:extLst>
      <p:ext uri="{BB962C8B-B14F-4D97-AF65-F5344CB8AC3E}">
        <p14:creationId xmlns:p14="http://schemas.microsoft.com/office/powerpoint/2010/main" val="110532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58631" y="179461"/>
            <a:ext cx="7886700" cy="639786"/>
          </a:xfrm>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29214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a:xfrm>
            <a:off x="192815" y="102549"/>
            <a:ext cx="7886700" cy="725243"/>
          </a:xfrm>
        </p:spPr>
        <p:txBody>
          <a:bodyPr/>
          <a:lstStyle/>
          <a:p>
            <a:pPr eaLnBrk="1" hangingPunct="1"/>
            <a:r>
              <a:rPr lang="en-US" altLang="en-US" dirty="0">
                <a:ea typeface="ＭＳ Ｐゴシック" panose="020B0600070205080204" pitchFamily="34" charset="-128"/>
              </a:rPr>
              <a:t>Base 2 </a:t>
            </a:r>
            <a:r>
              <a:rPr lang="en-US" altLang="zh-CN" dirty="0">
                <a:ea typeface="宋体" panose="02010600030101010101" pitchFamily="2" charset="-122"/>
              </a:rPr>
              <a:t>(Binary)</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a:xfrm>
            <a:off x="282011" y="948584"/>
            <a:ext cx="8631253" cy="4537816"/>
          </a:xfrm>
        </p:spPr>
        <p:txBody>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1011 = 1 x 8 + 0 x 4 + 1 x 2 + 1 x 1 =11 in Base 10</a:t>
            </a:r>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190201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a:xfrm>
            <a:off x="201361" y="200636"/>
            <a:ext cx="7886700" cy="733789"/>
          </a:xfrm>
        </p:spPr>
        <p:txBody>
          <a:bodyPr/>
          <a:lstStyle/>
          <a:p>
            <a:pPr eaLnBrk="1" hangingPunct="1"/>
            <a:r>
              <a:rPr lang="en-US" altLang="en-US" dirty="0">
                <a:ea typeface="ＭＳ Ｐゴシック" panose="020B0600070205080204" pitchFamily="34" charset="-128"/>
              </a:rPr>
              <a:t>Bits and Bytes</a:t>
            </a:r>
          </a:p>
        </p:txBody>
      </p:sp>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a:xfrm>
            <a:off x="201361" y="934426"/>
            <a:ext cx="8677719" cy="4579938"/>
          </a:xfrm>
        </p:spPr>
        <p:txBody>
          <a:bodyPr>
            <a:normAutofit/>
          </a:bodyPr>
          <a:lstStyle/>
          <a:p>
            <a:pPr marL="0" indent="0">
              <a:buNone/>
              <a:defRPr/>
            </a:pPr>
            <a:endParaRPr lang="en-US" dirty="0"/>
          </a:p>
          <a:p>
            <a:pPr marL="0" indent="0">
              <a:buNone/>
              <a:defRPr/>
            </a:pPr>
            <a:r>
              <a:rPr lang="en-US" dirty="0"/>
              <a:t>1 </a:t>
            </a:r>
            <a:r>
              <a:rPr lang="en-US" b="1" dirty="0"/>
              <a:t>bit</a:t>
            </a:r>
            <a:r>
              <a:rPr lang="en-US" dirty="0"/>
              <a:t> is a single bit of information, a 1 or 0(Only two possible values)</a:t>
            </a:r>
          </a:p>
          <a:p>
            <a:pPr marL="0" indent="0">
              <a:buNone/>
              <a:defRPr/>
            </a:pPr>
            <a:endParaRPr lang="en-US" dirty="0"/>
          </a:p>
          <a:p>
            <a:pPr marL="0" indent="0">
              <a:buNone/>
              <a:defRPr/>
            </a:pPr>
            <a:r>
              <a:rPr lang="en-US" dirty="0"/>
              <a:t>1 </a:t>
            </a:r>
            <a:r>
              <a:rPr lang="en-US" b="1" dirty="0"/>
              <a:t>byte</a:t>
            </a:r>
            <a:r>
              <a:rPr lang="en-US" dirty="0"/>
              <a:t> is 8 bits, an 8-bit word</a:t>
            </a:r>
          </a:p>
          <a:p>
            <a:pPr lvl="1">
              <a:defRPr/>
            </a:pPr>
            <a:r>
              <a:rPr lang="en-US" sz="2100" dirty="0"/>
              <a:t>256 possible values from 0-255 </a:t>
            </a:r>
            <a:r>
              <a:rPr lang="en-US" sz="2100" b="1" dirty="0"/>
              <a:t>base 10</a:t>
            </a:r>
            <a:r>
              <a:rPr lang="en-US" sz="2100" dirty="0"/>
              <a:t> </a:t>
            </a:r>
          </a:p>
          <a:p>
            <a:pPr lvl="1">
              <a:defRPr/>
            </a:pPr>
            <a:r>
              <a:rPr lang="en-US" sz="2100" dirty="0"/>
              <a:t>or 00000000 to 11111111 </a:t>
            </a:r>
            <a:r>
              <a:rPr lang="en-US" sz="2100" b="1" dirty="0"/>
              <a:t>base 2</a:t>
            </a:r>
          </a:p>
          <a:p>
            <a:pPr marL="380985" lvl="1" indent="0">
              <a:buNone/>
              <a:defRPr/>
            </a:pPr>
            <a:endParaRPr lang="en-US" sz="2100" b="1" dirty="0"/>
          </a:p>
          <a:p>
            <a:pPr marL="0" indent="0">
              <a:buNone/>
              <a:defRPr/>
            </a:pPr>
            <a:r>
              <a:rPr lang="en-US" dirty="0"/>
              <a:t>For example, 10100110 is a single byte.</a:t>
            </a:r>
          </a:p>
          <a:p>
            <a:pPr marL="0" indent="0">
              <a:buNone/>
              <a:defRPr/>
            </a:pPr>
            <a:endParaRPr lang="en-US" dirty="0">
              <a:latin typeface="Tahoma"/>
              <a:cs typeface="Tahoma"/>
            </a:endParaRPr>
          </a:p>
        </p:txBody>
      </p:sp>
    </p:spTree>
    <p:extLst>
      <p:ext uri="{BB962C8B-B14F-4D97-AF65-F5344CB8AC3E}">
        <p14:creationId xmlns:p14="http://schemas.microsoft.com/office/powerpoint/2010/main" val="1824894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213645" y="905854"/>
            <a:ext cx="8716710" cy="4412806"/>
          </a:xfrm>
        </p:spPr>
        <p:txBody>
          <a:bodyPr>
            <a:normAutofit/>
          </a:bodyPr>
          <a:lstStyle/>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05" y="1745304"/>
            <a:ext cx="4536130" cy="3684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213021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4220</TotalTime>
  <Words>2193</Words>
  <Application>Microsoft Macintosh PowerPoint</Application>
  <PresentationFormat>On-screen Show (16:10)</PresentationFormat>
  <Paragraphs>243</Paragraphs>
  <Slides>30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Courier New</vt:lpstr>
      <vt:lpstr>Gill Sans MT</vt:lpstr>
      <vt:lpstr>Inconsolata</vt:lpstr>
      <vt:lpstr>Inconsolata</vt:lpstr>
      <vt:lpstr>Tahoma</vt:lpstr>
      <vt:lpstr>Wingdings</vt:lpstr>
      <vt:lpstr>Office Theme</vt:lpstr>
      <vt:lpstr>Understanding Data Part 1</vt:lpstr>
      <vt:lpstr>Data</vt:lpstr>
      <vt:lpstr>Base 10 (Decimal numbers)</vt:lpstr>
      <vt:lpstr>Base 10 (Decimal numbers)</vt:lpstr>
      <vt:lpstr>Base 10 (Decimal)</vt:lpstr>
      <vt:lpstr>Base 2 (Binary)</vt:lpstr>
      <vt:lpstr>Base 2 (Binary)</vt:lpstr>
      <vt:lpstr>Bits and Bytes</vt:lpstr>
      <vt:lpstr>Decimal to Binary</vt:lpstr>
      <vt:lpstr>People</vt:lpstr>
      <vt:lpstr>Hexadecimal</vt:lpstr>
      <vt:lpstr>Hexadecimal</vt:lpstr>
      <vt:lpstr>Binary to Hex</vt:lpstr>
      <vt:lpstr>Counting</vt:lpstr>
      <vt:lpstr>Quick Quiz</vt:lpstr>
      <vt:lpstr>Overflow Error</vt:lpstr>
      <vt:lpstr>Overflow Error</vt:lpstr>
      <vt:lpstr>Round Off Errors</vt:lpstr>
      <vt:lpstr>Abstraction</vt:lpstr>
      <vt:lpstr>Abstraction</vt:lpstr>
      <vt:lpstr>Encoding</vt:lpstr>
      <vt:lpstr>ASCII</vt:lpstr>
      <vt:lpstr>ASCII Sample</vt:lpstr>
      <vt:lpstr>Unicode</vt:lpstr>
      <vt:lpstr>UTF-32</vt:lpstr>
      <vt:lpstr>UTF-16 and UTF-8</vt:lpstr>
      <vt:lpstr>Sequences of Bits</vt:lpstr>
      <vt:lpstr>List of Numbers is An Image</vt:lpstr>
      <vt:lpstr>Digital vs. Analog</vt:lpstr>
      <vt:lpstr>Digital vs. Analog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4</cp:revision>
  <dcterms:created xsi:type="dcterms:W3CDTF">2019-05-29T16:38:51Z</dcterms:created>
  <dcterms:modified xsi:type="dcterms:W3CDTF">2023-02-06T16:50:12Z</dcterms:modified>
</cp:coreProperties>
</file>