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34"/>
  </p:notesMasterIdLst>
  <p:sldIdLst>
    <p:sldId id="256" r:id="rId2"/>
    <p:sldId id="596" r:id="rId3"/>
    <p:sldId id="611" r:id="rId4"/>
    <p:sldId id="613" r:id="rId5"/>
    <p:sldId id="597" r:id="rId6"/>
    <p:sldId id="300" r:id="rId7"/>
    <p:sldId id="297" r:id="rId8"/>
    <p:sldId id="258" r:id="rId9"/>
    <p:sldId id="321" r:id="rId10"/>
    <p:sldId id="322" r:id="rId11"/>
    <p:sldId id="323" r:id="rId12"/>
    <p:sldId id="263" r:id="rId13"/>
    <p:sldId id="270" r:id="rId14"/>
    <p:sldId id="268" r:id="rId15"/>
    <p:sldId id="298" r:id="rId16"/>
    <p:sldId id="276" r:id="rId17"/>
    <p:sldId id="279" r:id="rId18"/>
    <p:sldId id="319" r:id="rId19"/>
    <p:sldId id="320" r:id="rId20"/>
    <p:sldId id="277" r:id="rId21"/>
    <p:sldId id="278" r:id="rId22"/>
    <p:sldId id="325" r:id="rId23"/>
    <p:sldId id="289" r:id="rId24"/>
    <p:sldId id="290" r:id="rId25"/>
    <p:sldId id="282" r:id="rId26"/>
    <p:sldId id="295" r:id="rId27"/>
    <p:sldId id="286" r:id="rId28"/>
    <p:sldId id="287" r:id="rId29"/>
    <p:sldId id="299" r:id="rId30"/>
    <p:sldId id="301" r:id="rId31"/>
    <p:sldId id="324" r:id="rId32"/>
    <p:sldId id="302" r:id="rId33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ADC4EF-A859-B440-A5EF-3F56FA1D7326}" v="1" dt="2021-06-14T12:49:30.2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843"/>
    <p:restoredTop sz="93692"/>
  </p:normalViewPr>
  <p:slideViewPr>
    <p:cSldViewPr snapToGrid="0" snapToObjects="1">
      <p:cViewPr varScale="1">
        <p:scale>
          <a:sx n="102" d="100"/>
          <a:sy n="102" d="100"/>
        </p:scale>
        <p:origin x="176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EEADC4EF-A859-B440-A5EF-3F56FA1D7326}"/>
    <pc:docChg chg="addSld modSld">
      <pc:chgData name="Long B Nguyen" userId="f59fb8f3-a021-417a-8bc1-65c8d471c621" providerId="ADAL" clId="{EEADC4EF-A859-B440-A5EF-3F56FA1D7326}" dt="2021-06-14T12:49:30.173" v="0"/>
      <pc:docMkLst>
        <pc:docMk/>
      </pc:docMkLst>
      <pc:sldChg chg="add">
        <pc:chgData name="Long B Nguyen" userId="f59fb8f3-a021-417a-8bc1-65c8d471c621" providerId="ADAL" clId="{EEADC4EF-A859-B440-A5EF-3F56FA1D7326}" dt="2021-06-14T12:49:30.173" v="0"/>
        <pc:sldMkLst>
          <pc:docMk/>
          <pc:sldMk cId="728187050" sldId="596"/>
        </pc:sldMkLst>
      </pc:sldChg>
      <pc:sldChg chg="add">
        <pc:chgData name="Long B Nguyen" userId="f59fb8f3-a021-417a-8bc1-65c8d471c621" providerId="ADAL" clId="{EEADC4EF-A859-B440-A5EF-3F56FA1D7326}" dt="2021-06-14T12:49:30.173" v="0"/>
        <pc:sldMkLst>
          <pc:docMk/>
          <pc:sldMk cId="1630075821" sldId="597"/>
        </pc:sldMkLst>
      </pc:sldChg>
      <pc:sldChg chg="add">
        <pc:chgData name="Long B Nguyen" userId="f59fb8f3-a021-417a-8bc1-65c8d471c621" providerId="ADAL" clId="{EEADC4EF-A859-B440-A5EF-3F56FA1D7326}" dt="2021-06-14T12:49:30.173" v="0"/>
        <pc:sldMkLst>
          <pc:docMk/>
          <pc:sldMk cId="22423857" sldId="611"/>
        </pc:sldMkLst>
      </pc:sldChg>
      <pc:sldChg chg="add">
        <pc:chgData name="Long B Nguyen" userId="f59fb8f3-a021-417a-8bc1-65c8d471c621" providerId="ADAL" clId="{EEADC4EF-A859-B440-A5EF-3F56FA1D7326}" dt="2021-06-14T12:49:30.173" v="0"/>
        <pc:sldMkLst>
          <pc:docMk/>
          <pc:sldMk cId="2140849206" sldId="613"/>
        </pc:sldMkLst>
      </pc:sldChg>
    </pc:docChg>
  </pc:docChgLst>
  <pc:docChgLst>
    <pc:chgData name="Long B Nguyen" userId="f59fb8f3-a021-417a-8bc1-65c8d471c621" providerId="ADAL" clId="{A54A5039-9BC6-1548-AC61-7314DB675A9D}"/>
    <pc:docChg chg="undo custSel addSld delSld modSld">
      <pc:chgData name="Long B Nguyen" userId="f59fb8f3-a021-417a-8bc1-65c8d471c621" providerId="ADAL" clId="{A54A5039-9BC6-1548-AC61-7314DB675A9D}" dt="2019-09-25T14:26:33.714" v="2899" actId="20577"/>
      <pc:docMkLst>
        <pc:docMk/>
      </pc:docMkLst>
      <pc:sldChg chg="modSp">
        <pc:chgData name="Long B Nguyen" userId="f59fb8f3-a021-417a-8bc1-65c8d471c621" providerId="ADAL" clId="{A54A5039-9BC6-1548-AC61-7314DB675A9D}" dt="2019-09-25T14:17:33.020" v="284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54A5039-9BC6-1548-AC61-7314DB675A9D}" dt="2019-09-25T14:17:33.020" v="284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A54A5039-9BC6-1548-AC61-7314DB675A9D}" dt="2019-09-24T11:45:26.007" v="2185" actId="20577"/>
        <pc:sldMkLst>
          <pc:docMk/>
          <pc:sldMk cId="1438711869" sldId="284"/>
        </pc:sldMkLst>
        <pc:spChg chg="mod">
          <ac:chgData name="Long B Nguyen" userId="f59fb8f3-a021-417a-8bc1-65c8d471c621" providerId="ADAL" clId="{A54A5039-9BC6-1548-AC61-7314DB675A9D}" dt="2019-09-24T11:43:23.898" v="2145" actId="20577"/>
          <ac:spMkLst>
            <pc:docMk/>
            <pc:sldMk cId="1438711869" sldId="28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5:26.007" v="2185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54A5039-9BC6-1548-AC61-7314DB675A9D}" dt="2019-09-19T14:18:56.959" v="28" actId="20577"/>
        <pc:sldMkLst>
          <pc:docMk/>
          <pc:sldMk cId="131840209" sldId="286"/>
        </pc:sldMkLst>
        <pc:spChg chg="mod">
          <ac:chgData name="Long B Nguyen" userId="f59fb8f3-a021-417a-8bc1-65c8d471c621" providerId="ADAL" clId="{A54A5039-9BC6-1548-AC61-7314DB675A9D}" dt="2019-09-19T14:18:56.959" v="2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A54A5039-9BC6-1548-AC61-7314DB675A9D}" dt="2019-09-24T11:43:26.738" v="2146" actId="2696"/>
        <pc:sldMkLst>
          <pc:docMk/>
          <pc:sldMk cId="3439768680" sldId="294"/>
        </pc:sldMkLst>
        <pc:spChg chg="mod">
          <ac:chgData name="Long B Nguyen" userId="f59fb8f3-a021-417a-8bc1-65c8d471c621" providerId="ADAL" clId="{A54A5039-9BC6-1548-AC61-7314DB675A9D}" dt="2019-09-24T11:40:12.100" v="2004"/>
          <ac:spMkLst>
            <pc:docMk/>
            <pc:sldMk cId="3439768680" sldId="294"/>
            <ac:spMk id="40963" creationId="{66AA56B3-AB86-6341-92AC-3BDB5774CCA3}"/>
          </ac:spMkLst>
        </pc:spChg>
      </pc:sldChg>
      <pc:sldChg chg="addSp modSp modAnim">
        <pc:chgData name="Long B Nguyen" userId="f59fb8f3-a021-417a-8bc1-65c8d471c621" providerId="ADAL" clId="{A54A5039-9BC6-1548-AC61-7314DB675A9D}" dt="2019-09-23T12:04:10.373" v="1911"/>
        <pc:sldMkLst>
          <pc:docMk/>
          <pc:sldMk cId="1816941262" sldId="295"/>
        </pc:sldMkLst>
        <pc:spChg chg="add mod">
          <ac:chgData name="Long B Nguyen" userId="f59fb8f3-a021-417a-8bc1-65c8d471c621" providerId="ADAL" clId="{A54A5039-9BC6-1548-AC61-7314DB675A9D}" dt="2019-09-23T12:03:30.239" v="1901" actId="1076"/>
          <ac:spMkLst>
            <pc:docMk/>
            <pc:sldMk cId="1816941262" sldId="295"/>
            <ac:spMk id="3" creationId="{53AD888D-2F6F-BB43-86CA-1A3B376061A2}"/>
          </ac:spMkLst>
        </pc:spChg>
        <pc:spChg chg="mod">
          <ac:chgData name="Long B Nguyen" userId="f59fb8f3-a021-417a-8bc1-65c8d471c621" providerId="ADAL" clId="{A54A5039-9BC6-1548-AC61-7314DB675A9D}" dt="2019-09-23T11:58:12.789" v="1765" actId="20577"/>
          <ac:spMkLst>
            <pc:docMk/>
            <pc:sldMk cId="1816941262" sldId="295"/>
            <ac:spMk id="9" creationId="{E3B2E017-30B2-884B-A113-B419A2ED51AD}"/>
          </ac:spMkLst>
        </pc:spChg>
        <pc:cxnChg chg="add mod">
          <ac:chgData name="Long B Nguyen" userId="f59fb8f3-a021-417a-8bc1-65c8d471c621" providerId="ADAL" clId="{A54A5039-9BC6-1548-AC61-7314DB675A9D}" dt="2019-09-23T12:03:49.489" v="1909" actId="692"/>
          <ac:cxnSpMkLst>
            <pc:docMk/>
            <pc:sldMk cId="1816941262" sldId="295"/>
            <ac:cxnSpMk id="5" creationId="{0FA56ED4-EC25-B14C-B73E-DC4E17ADBF86}"/>
          </ac:cxnSpMkLst>
        </pc:cxnChg>
      </pc:sldChg>
      <pc:sldChg chg="modSp modAnim">
        <pc:chgData name="Long B Nguyen" userId="f59fb8f3-a021-417a-8bc1-65c8d471c621" providerId="ADAL" clId="{A54A5039-9BC6-1548-AC61-7314DB675A9D}" dt="2019-09-23T11:59:17.508" v="1794"/>
        <pc:sldMkLst>
          <pc:docMk/>
          <pc:sldMk cId="553003360" sldId="296"/>
        </pc:sldMkLst>
        <pc:spChg chg="mod">
          <ac:chgData name="Long B Nguyen" userId="f59fb8f3-a021-417a-8bc1-65c8d471c621" providerId="ADAL" clId="{A54A5039-9BC6-1548-AC61-7314DB675A9D}" dt="2019-09-23T11:59:10.982" v="1792" actId="20577"/>
          <ac:spMkLst>
            <pc:docMk/>
            <pc:sldMk cId="553003360" sldId="29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1:59:34.632" v="1798"/>
        <pc:sldMkLst>
          <pc:docMk/>
          <pc:sldMk cId="3006175481" sldId="297"/>
        </pc:sldMkLst>
        <pc:spChg chg="mod">
          <ac:chgData name="Long B Nguyen" userId="f59fb8f3-a021-417a-8bc1-65c8d471c621" providerId="ADAL" clId="{A54A5039-9BC6-1548-AC61-7314DB675A9D}" dt="2019-09-23T11:59:28.174" v="1796" actId="20577"/>
          <ac:spMkLst>
            <pc:docMk/>
            <pc:sldMk cId="3006175481" sldId="29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2:06:41.861" v="1992"/>
        <pc:sldMkLst>
          <pc:docMk/>
          <pc:sldMk cId="3150557076" sldId="298"/>
        </pc:sldMkLst>
        <pc:spChg chg="mod">
          <ac:chgData name="Long B Nguyen" userId="f59fb8f3-a021-417a-8bc1-65c8d471c621" providerId="ADAL" clId="{A54A5039-9BC6-1548-AC61-7314DB675A9D}" dt="2019-09-23T12:05:19.573" v="1985" actId="20577"/>
          <ac:spMkLst>
            <pc:docMk/>
            <pc:sldMk cId="3150557076" sldId="298"/>
            <ac:spMk id="9" creationId="{E3B2E017-30B2-884B-A113-B419A2ED51AD}"/>
          </ac:spMkLst>
        </pc:spChg>
      </pc:sldChg>
      <pc:sldChg chg="addSp delSp modSp modAnim">
        <pc:chgData name="Long B Nguyen" userId="f59fb8f3-a021-417a-8bc1-65c8d471c621" providerId="ADAL" clId="{A54A5039-9BC6-1548-AC61-7314DB675A9D}" dt="2019-09-23T12:01:44.436" v="1840"/>
        <pc:sldMkLst>
          <pc:docMk/>
          <pc:sldMk cId="128704095" sldId="302"/>
        </pc:sldMkLst>
        <pc:spChg chg="add del">
          <ac:chgData name="Long B Nguyen" userId="f59fb8f3-a021-417a-8bc1-65c8d471c621" providerId="ADAL" clId="{A54A5039-9BC6-1548-AC61-7314DB675A9D}" dt="2019-09-19T16:47:34.465" v="464"/>
          <ac:spMkLst>
            <pc:docMk/>
            <pc:sldMk cId="128704095" sldId="302"/>
            <ac:spMk id="3" creationId="{EA19F625-AB76-8A4B-B39A-0F2D018DC68D}"/>
          </ac:spMkLst>
        </pc:spChg>
        <pc:spChg chg="mod">
          <ac:chgData name="Long B Nguyen" userId="f59fb8f3-a021-417a-8bc1-65c8d471c621" providerId="ADAL" clId="{A54A5039-9BC6-1548-AC61-7314DB675A9D}" dt="2019-09-23T12:01:36.243" v="1838" actId="20577"/>
          <ac:spMkLst>
            <pc:docMk/>
            <pc:sldMk cId="128704095" sldId="30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26.516" v="1826" actId="20577"/>
        <pc:sldMkLst>
          <pc:docMk/>
          <pc:sldMk cId="3275945509" sldId="303"/>
        </pc:sldMkLst>
        <pc:spChg chg="mod">
          <ac:chgData name="Long B Nguyen" userId="f59fb8f3-a021-417a-8bc1-65c8d471c621" providerId="ADAL" clId="{A54A5039-9BC6-1548-AC61-7314DB675A9D}" dt="2019-09-23T12:00:26.516" v="1826" actId="20577"/>
          <ac:spMkLst>
            <pc:docMk/>
            <pc:sldMk cId="3275945509" sldId="30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38.314" v="1827"/>
        <pc:sldMkLst>
          <pc:docMk/>
          <pc:sldMk cId="406772024" sldId="304"/>
        </pc:sldMkLst>
        <pc:spChg chg="mod">
          <ac:chgData name="Long B Nguyen" userId="f59fb8f3-a021-417a-8bc1-65c8d471c621" providerId="ADAL" clId="{A54A5039-9BC6-1548-AC61-7314DB675A9D}" dt="2019-09-23T12:00:12.500" v="1808" actId="20577"/>
          <ac:spMkLst>
            <pc:docMk/>
            <pc:sldMk cId="406772024" sldId="30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3:27:58.707" v="2000" actId="20577"/>
        <pc:sldMkLst>
          <pc:docMk/>
          <pc:sldMk cId="1703902501" sldId="305"/>
        </pc:sldMkLst>
        <pc:spChg chg="mod">
          <ac:chgData name="Long B Nguyen" userId="f59fb8f3-a021-417a-8bc1-65c8d471c621" providerId="ADAL" clId="{A54A5039-9BC6-1548-AC61-7314DB675A9D}" dt="2019-09-19T14:31:00.333" v="110" actId="20577"/>
          <ac:spMkLst>
            <pc:docMk/>
            <pc:sldMk cId="1703902501" sldId="30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3:27:58.707" v="2000" actId="20577"/>
          <ac:spMkLst>
            <pc:docMk/>
            <pc:sldMk cId="1703902501" sldId="30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58.728" v="1843"/>
        <pc:sldMkLst>
          <pc:docMk/>
          <pc:sldMk cId="3614829039" sldId="306"/>
        </pc:sldMkLst>
        <pc:spChg chg="mod">
          <ac:chgData name="Long B Nguyen" userId="f59fb8f3-a021-417a-8bc1-65c8d471c621" providerId="ADAL" clId="{A54A5039-9BC6-1548-AC61-7314DB675A9D}" dt="2019-09-19T16:51:57.917" v="536" actId="20577"/>
          <ac:spMkLst>
            <pc:docMk/>
            <pc:sldMk cId="3614829039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1:50.092" v="1842" actId="20577"/>
          <ac:spMkLst>
            <pc:docMk/>
            <pc:sldMk cId="3614829039" sldId="30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2:15.154" v="1846"/>
        <pc:sldMkLst>
          <pc:docMk/>
          <pc:sldMk cId="295911327" sldId="307"/>
        </pc:sldMkLst>
        <pc:spChg chg="mod">
          <ac:chgData name="Long B Nguyen" userId="f59fb8f3-a021-417a-8bc1-65c8d471c621" providerId="ADAL" clId="{A54A5039-9BC6-1548-AC61-7314DB675A9D}" dt="2019-09-19T17:17:25.590" v="539" actId="20577"/>
          <ac:spMkLst>
            <pc:docMk/>
            <pc:sldMk cId="295911327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2:10.526" v="1845" actId="20577"/>
          <ac:spMkLst>
            <pc:docMk/>
            <pc:sldMk cId="295911327" sldId="30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05.311" v="1832"/>
        <pc:sldMkLst>
          <pc:docMk/>
          <pc:sldMk cId="67957925" sldId="308"/>
        </pc:sldMkLst>
        <pc:spChg chg="mod">
          <ac:chgData name="Long B Nguyen" userId="f59fb8f3-a021-417a-8bc1-65c8d471c621" providerId="ADAL" clId="{A54A5039-9BC6-1548-AC61-7314DB675A9D}" dt="2019-09-20T12:22:34.233" v="599" actId="20577"/>
          <ac:spMkLst>
            <pc:docMk/>
            <pc:sldMk cId="6795792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6.490" v="1123" actId="20577"/>
          <ac:spMkLst>
            <pc:docMk/>
            <pc:sldMk cId="67957925" sldId="30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18.117" v="1835"/>
        <pc:sldMkLst>
          <pc:docMk/>
          <pc:sldMk cId="1872435103" sldId="309"/>
        </pc:sldMkLst>
        <pc:spChg chg="mod">
          <ac:chgData name="Long B Nguyen" userId="f59fb8f3-a021-417a-8bc1-65c8d471c621" providerId="ADAL" clId="{A54A5039-9BC6-1548-AC61-7314DB675A9D}" dt="2019-09-20T12:24:39.851" v="793" actId="20577"/>
          <ac:spMkLst>
            <pc:docMk/>
            <pc:sldMk cId="1872435103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0.580" v="1117" actId="20577"/>
          <ac:spMkLst>
            <pc:docMk/>
            <pc:sldMk cId="1872435103" sldId="30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0T12:40:48.118" v="1409" actId="20577"/>
        <pc:sldMkLst>
          <pc:docMk/>
          <pc:sldMk cId="4088965571" sldId="310"/>
        </pc:sldMkLst>
        <pc:spChg chg="mod">
          <ac:chgData name="Long B Nguyen" userId="f59fb8f3-a021-417a-8bc1-65c8d471c621" providerId="ADAL" clId="{A54A5039-9BC6-1548-AC61-7314DB675A9D}" dt="2019-09-20T12:40:48.118" v="1409" actId="20577"/>
          <ac:spMkLst>
            <pc:docMk/>
            <pc:sldMk cId="4088965571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0:27.809" v="1394" actId="255"/>
          <ac:spMkLst>
            <pc:docMk/>
            <pc:sldMk cId="4088965571" sldId="31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26.997" v="1836"/>
        <pc:sldMkLst>
          <pc:docMk/>
          <pc:sldMk cId="2255846137" sldId="311"/>
        </pc:sldMkLst>
        <pc:spChg chg="mod">
          <ac:chgData name="Long B Nguyen" userId="f59fb8f3-a021-417a-8bc1-65c8d471c621" providerId="ADAL" clId="{A54A5039-9BC6-1548-AC61-7314DB675A9D}" dt="2019-09-20T12:42:38.115" v="1565" actId="20577"/>
          <ac:spMkLst>
            <pc:docMk/>
            <pc:sldMk cId="2255846137" sldId="311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3:18.312" v="1623" actId="20577"/>
          <ac:spMkLst>
            <pc:docMk/>
            <pc:sldMk cId="2255846137" sldId="31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3T11:49:40.764" v="1759" actId="20577"/>
        <pc:sldMkLst>
          <pc:docMk/>
          <pc:sldMk cId="1513627164" sldId="312"/>
        </pc:sldMkLst>
        <pc:spChg chg="mod">
          <ac:chgData name="Long B Nguyen" userId="f59fb8f3-a021-417a-8bc1-65c8d471c621" providerId="ADAL" clId="{A54A5039-9BC6-1548-AC61-7314DB675A9D}" dt="2019-09-20T12:44:10.623" v="1625" actId="20577"/>
          <ac:spMkLst>
            <pc:docMk/>
            <pc:sldMk cId="1513627164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1:49:40.764" v="1759" actId="20577"/>
          <ac:spMkLst>
            <pc:docMk/>
            <pc:sldMk cId="1513627164" sldId="31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1:58:57.499" v="1789"/>
        <pc:sldMkLst>
          <pc:docMk/>
          <pc:sldMk cId="2097059918" sldId="313"/>
        </pc:sldMkLst>
        <pc:spChg chg="mod">
          <ac:chgData name="Long B Nguyen" userId="f59fb8f3-a021-417a-8bc1-65c8d471c621" providerId="ADAL" clId="{A54A5039-9BC6-1548-AC61-7314DB675A9D}" dt="2019-09-23T11:58:47.576" v="1783" actId="20577"/>
          <ac:spMkLst>
            <pc:docMk/>
            <pc:sldMk cId="2097059918" sldId="313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1:43:27.284" v="2147" actId="2696"/>
        <pc:sldMkLst>
          <pc:docMk/>
          <pc:sldMk cId="3916896519" sldId="314"/>
        </pc:sldMkLst>
        <pc:spChg chg="mod">
          <ac:chgData name="Long B Nguyen" userId="f59fb8f3-a021-417a-8bc1-65c8d471c621" providerId="ADAL" clId="{A54A5039-9BC6-1548-AC61-7314DB675A9D}" dt="2019-09-24T11:40:07.514" v="2003"/>
          <ac:spMkLst>
            <pc:docMk/>
            <pc:sldMk cId="3916896519" sldId="31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1:32.486" v="2043"/>
          <ac:spMkLst>
            <pc:docMk/>
            <pc:sldMk cId="3916896519" sldId="314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4:05:24.942" v="2839" actId="2696"/>
        <pc:sldMkLst>
          <pc:docMk/>
          <pc:sldMk cId="2798321153" sldId="315"/>
        </pc:sldMkLst>
        <pc:spChg chg="mod">
          <ac:chgData name="Long B Nguyen" userId="f59fb8f3-a021-417a-8bc1-65c8d471c621" providerId="ADAL" clId="{A54A5039-9BC6-1548-AC61-7314DB675A9D}" dt="2019-09-24T11:47:07.801" v="2189" actId="20577"/>
          <ac:spMkLst>
            <pc:docMk/>
            <pc:sldMk cId="2798321153" sldId="31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53:13.884" v="2630" actId="20577"/>
          <ac:spMkLst>
            <pc:docMk/>
            <pc:sldMk cId="2798321153" sldId="31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A54A5039-9BC6-1548-AC61-7314DB675A9D}" dt="2019-09-24T11:47:01.081" v="2186"/>
        <pc:sldMkLst>
          <pc:docMk/>
          <pc:sldMk cId="1452600724" sldId="316"/>
        </pc:sldMkLst>
      </pc:sldChg>
      <pc:sldChg chg="modSp add">
        <pc:chgData name="Long B Nguyen" userId="f59fb8f3-a021-417a-8bc1-65c8d471c621" providerId="ADAL" clId="{A54A5039-9BC6-1548-AC61-7314DB675A9D}" dt="2019-09-25T14:26:33.714" v="2899" actId="20577"/>
        <pc:sldMkLst>
          <pc:docMk/>
          <pc:sldMk cId="1787114790" sldId="317"/>
        </pc:sldMkLst>
        <pc:spChg chg="mod">
          <ac:chgData name="Long B Nguyen" userId="f59fb8f3-a021-417a-8bc1-65c8d471c621" providerId="ADAL" clId="{A54A5039-9BC6-1548-AC61-7314DB675A9D}" dt="2019-09-24T11:53:24.383" v="2634" actId="20577"/>
          <ac:spMkLst>
            <pc:docMk/>
            <pc:sldMk cId="1787114790" sldId="31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5T14:26:33.714" v="2899" actId="20577"/>
          <ac:spMkLst>
            <pc:docMk/>
            <pc:sldMk cId="1787114790" sldId="31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4T13:44:10.963" v="2838" actId="20577"/>
        <pc:sldMkLst>
          <pc:docMk/>
          <pc:sldMk cId="1215229427" sldId="318"/>
        </pc:sldMkLst>
        <pc:spChg chg="mod">
          <ac:chgData name="Long B Nguyen" userId="f59fb8f3-a021-417a-8bc1-65c8d471c621" providerId="ADAL" clId="{A54A5039-9BC6-1548-AC61-7314DB675A9D}" dt="2019-09-24T13:44:10.963" v="2838" actId="20577"/>
          <ac:spMkLst>
            <pc:docMk/>
            <pc:sldMk cId="1215229427" sldId="318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6AC26564-89E3-E046-BFB4-F80582D7E17B}"/>
    <pc:docChg chg="custSel addSld delSld modSld">
      <pc:chgData name="Long B Nguyen" userId="f59fb8f3-a021-417a-8bc1-65c8d471c621" providerId="ADAL" clId="{6AC26564-89E3-E046-BFB4-F80582D7E17B}" dt="2020-01-13T13:46:56.810" v="92" actId="2696"/>
      <pc:docMkLst>
        <pc:docMk/>
      </pc:docMkLst>
      <pc:sldChg chg="modSp">
        <pc:chgData name="Long B Nguyen" userId="f59fb8f3-a021-417a-8bc1-65c8d471c621" providerId="ADAL" clId="{6AC26564-89E3-E046-BFB4-F80582D7E17B}" dt="2020-01-13T13:44:20.464" v="85" actId="20577"/>
        <pc:sldMkLst>
          <pc:docMk/>
          <pc:sldMk cId="4247104139" sldId="256"/>
        </pc:sldMkLst>
        <pc:spChg chg="mod">
          <ac:chgData name="Long B Nguyen" userId="f59fb8f3-a021-417a-8bc1-65c8d471c621" providerId="ADAL" clId="{6AC26564-89E3-E046-BFB4-F80582D7E17B}" dt="2020-01-13T13:43:45.441" v="40" actId="20577"/>
          <ac:spMkLst>
            <pc:docMk/>
            <pc:sldMk cId="4247104139" sldId="256"/>
            <ac:spMk id="2" creationId="{6117A749-B1BA-E24B-8FB0-0604EF651FB3}"/>
          </ac:spMkLst>
        </pc:spChg>
        <pc:spChg chg="mod">
          <ac:chgData name="Long B Nguyen" userId="f59fb8f3-a021-417a-8bc1-65c8d471c621" providerId="ADAL" clId="{6AC26564-89E3-E046-BFB4-F80582D7E17B}" dt="2020-01-13T13:44:20.464" v="85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add del">
        <pc:chgData name="Long B Nguyen" userId="f59fb8f3-a021-417a-8bc1-65c8d471c621" providerId="ADAL" clId="{6AC26564-89E3-E046-BFB4-F80582D7E17B}" dt="2020-01-13T13:46:54.924" v="89" actId="2696"/>
        <pc:sldMkLst>
          <pc:docMk/>
          <pc:sldMk cId="2869331202" sldId="25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58448129" sldId="309"/>
        </pc:sldMkLst>
      </pc:sldChg>
      <pc:sldChg chg="modSp add del">
        <pc:chgData name="Long B Nguyen" userId="f59fb8f3-a021-417a-8bc1-65c8d471c621" providerId="ADAL" clId="{6AC26564-89E3-E046-BFB4-F80582D7E17B}" dt="2020-01-13T13:46:55.484" v="90" actId="2696"/>
        <pc:sldMkLst>
          <pc:docMk/>
          <pc:sldMk cId="174202529" sldId="310"/>
        </pc:sldMkLst>
        <pc:spChg chg="mod">
          <ac:chgData name="Long B Nguyen" userId="f59fb8f3-a021-417a-8bc1-65c8d471c621" providerId="ADAL" clId="{6AC26564-89E3-E046-BFB4-F80582D7E17B}" dt="2020-01-13T13:44:35.816" v="86" actId="20577"/>
          <ac:spMkLst>
            <pc:docMk/>
            <pc:sldMk cId="174202529" sldId="310"/>
            <ac:spMk id="18434" creationId="{72F3E48A-CDFA-CE46-B991-D35BF55EC8E6}"/>
          </ac:spMkLst>
        </pc:spChg>
      </pc:sldChg>
      <pc:sldChg chg="add del">
        <pc:chgData name="Long B Nguyen" userId="f59fb8f3-a021-417a-8bc1-65c8d471c621" providerId="ADAL" clId="{6AC26564-89E3-E046-BFB4-F80582D7E17B}" dt="2020-01-13T13:46:56.092" v="91" actId="2696"/>
        <pc:sldMkLst>
          <pc:docMk/>
          <pc:sldMk cId="1098579697" sldId="311"/>
        </pc:sldMkLst>
      </pc:sldChg>
      <pc:sldChg chg="add del">
        <pc:chgData name="Long B Nguyen" userId="f59fb8f3-a021-417a-8bc1-65c8d471c621" providerId="ADAL" clId="{6AC26564-89E3-E046-BFB4-F80582D7E17B}" dt="2020-01-13T13:46:56.810" v="92" actId="2696"/>
        <pc:sldMkLst>
          <pc:docMk/>
          <pc:sldMk cId="585175195" sldId="31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947558204" sldId="31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054265466" sldId="31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917461937" sldId="315"/>
        </pc:sldMkLst>
      </pc:sldChg>
      <pc:sldChg chg="del">
        <pc:chgData name="Long B Nguyen" userId="f59fb8f3-a021-417a-8bc1-65c8d471c621" providerId="ADAL" clId="{6AC26564-89E3-E046-BFB4-F80582D7E17B}" dt="2020-01-13T13:43:17.195" v="13" actId="2696"/>
        <pc:sldMkLst>
          <pc:docMk/>
          <pc:sldMk cId="1452600724" sldId="31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266234076" sldId="31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886319738" sldId="317"/>
        </pc:sldMkLst>
      </pc:sldChg>
      <pc:sldChg chg="del">
        <pc:chgData name="Long B Nguyen" userId="f59fb8f3-a021-417a-8bc1-65c8d471c621" providerId="ADAL" clId="{6AC26564-89E3-E046-BFB4-F80582D7E17B}" dt="2020-01-13T13:43:16.993" v="0" actId="2696"/>
        <pc:sldMkLst>
          <pc:docMk/>
          <pc:sldMk cId="924617162" sldId="31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906700287" sldId="31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810541734" sldId="320"/>
        </pc:sldMkLst>
      </pc:sldChg>
      <pc:sldChg chg="del">
        <pc:chgData name="Long B Nguyen" userId="f59fb8f3-a021-417a-8bc1-65c8d471c621" providerId="ADAL" clId="{6AC26564-89E3-E046-BFB4-F80582D7E17B}" dt="2020-01-13T13:43:17.009" v="1" actId="2696"/>
        <pc:sldMkLst>
          <pc:docMk/>
          <pc:sldMk cId="3758830494" sldId="320"/>
        </pc:sldMkLst>
      </pc:sldChg>
      <pc:sldChg chg="del">
        <pc:chgData name="Long B Nguyen" userId="f59fb8f3-a021-417a-8bc1-65c8d471c621" providerId="ADAL" clId="{6AC26564-89E3-E046-BFB4-F80582D7E17B}" dt="2020-01-13T13:43:17.029" v="2" actId="2696"/>
        <pc:sldMkLst>
          <pc:docMk/>
          <pc:sldMk cId="1022945305" sldId="321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359731776" sldId="321"/>
        </pc:sldMkLst>
      </pc:sldChg>
      <pc:sldChg chg="del">
        <pc:chgData name="Long B Nguyen" userId="f59fb8f3-a021-417a-8bc1-65c8d471c621" providerId="ADAL" clId="{6AC26564-89E3-E046-BFB4-F80582D7E17B}" dt="2020-01-13T13:43:17.080" v="5" actId="2696"/>
        <pc:sldMkLst>
          <pc:docMk/>
          <pc:sldMk cId="3456840474" sldId="32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651577480" sldId="322"/>
        </pc:sldMkLst>
      </pc:sldChg>
      <pc:sldChg chg="del">
        <pc:chgData name="Long B Nguyen" userId="f59fb8f3-a021-417a-8bc1-65c8d471c621" providerId="ADAL" clId="{6AC26564-89E3-E046-BFB4-F80582D7E17B}" dt="2020-01-13T13:43:17.097" v="6" actId="2696"/>
        <pc:sldMkLst>
          <pc:docMk/>
          <pc:sldMk cId="1062075874" sldId="32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496564367" sldId="323"/>
        </pc:sldMkLst>
      </pc:sldChg>
      <pc:sldChg chg="add">
        <pc:chgData name="Long B Nguyen" userId="f59fb8f3-a021-417a-8bc1-65c8d471c621" providerId="ADAL" clId="{6AC26564-89E3-E046-BFB4-F80582D7E17B}" dt="2020-01-13T13:46:19.952" v="88"/>
        <pc:sldMkLst>
          <pc:docMk/>
          <pc:sldMk cId="771866096" sldId="324"/>
        </pc:sldMkLst>
      </pc:sldChg>
      <pc:sldChg chg="del">
        <pc:chgData name="Long B Nguyen" userId="f59fb8f3-a021-417a-8bc1-65c8d471c621" providerId="ADAL" clId="{6AC26564-89E3-E046-BFB4-F80582D7E17B}" dt="2020-01-13T13:43:17.152" v="9" actId="2696"/>
        <pc:sldMkLst>
          <pc:docMk/>
          <pc:sldMk cId="1310010799" sldId="324"/>
        </pc:sldMkLst>
      </pc:sldChg>
      <pc:sldChg chg="add del">
        <pc:chgData name="Long B Nguyen" userId="f59fb8f3-a021-417a-8bc1-65c8d471c621" providerId="ADAL" clId="{6AC26564-89E3-E046-BFB4-F80582D7E17B}" dt="2020-01-13T13:46:07.690" v="87" actId="2696"/>
        <pc:sldMkLst>
          <pc:docMk/>
          <pc:sldMk cId="3999804732" sldId="32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025355635" sldId="325"/>
        </pc:sldMkLst>
      </pc:sldChg>
      <pc:sldChg chg="del">
        <pc:chgData name="Long B Nguyen" userId="f59fb8f3-a021-417a-8bc1-65c8d471c621" providerId="ADAL" clId="{6AC26564-89E3-E046-BFB4-F80582D7E17B}" dt="2020-01-13T13:43:17.177" v="11" actId="2696"/>
        <pc:sldMkLst>
          <pc:docMk/>
          <pc:sldMk cId="3314372952" sldId="325"/>
        </pc:sldMkLst>
      </pc:sldChg>
      <pc:sldChg chg="del">
        <pc:chgData name="Long B Nguyen" userId="f59fb8f3-a021-417a-8bc1-65c8d471c621" providerId="ADAL" clId="{6AC26564-89E3-E046-BFB4-F80582D7E17B}" dt="2020-01-13T13:43:17.116" v="7" actId="2696"/>
        <pc:sldMkLst>
          <pc:docMk/>
          <pc:sldMk cId="1724104636" sldId="32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174920299" sldId="32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756462650" sldId="328"/>
        </pc:sldMkLst>
      </pc:sldChg>
      <pc:sldChg chg="del">
        <pc:chgData name="Long B Nguyen" userId="f59fb8f3-a021-417a-8bc1-65c8d471c621" providerId="ADAL" clId="{6AC26564-89E3-E046-BFB4-F80582D7E17B}" dt="2020-01-13T13:43:17.045" v="3" actId="2696"/>
        <pc:sldMkLst>
          <pc:docMk/>
          <pc:sldMk cId="3894299887" sldId="328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080714931" sldId="329"/>
        </pc:sldMkLst>
      </pc:sldChg>
      <pc:sldChg chg="del">
        <pc:chgData name="Long B Nguyen" userId="f59fb8f3-a021-417a-8bc1-65c8d471c621" providerId="ADAL" clId="{6AC26564-89E3-E046-BFB4-F80582D7E17B}" dt="2020-01-13T13:43:17.064" v="4" actId="2696"/>
        <pc:sldMkLst>
          <pc:docMk/>
          <pc:sldMk cId="4294143140" sldId="32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532184546" sldId="330"/>
        </pc:sldMkLst>
      </pc:sldChg>
      <pc:sldChg chg="del">
        <pc:chgData name="Long B Nguyen" userId="f59fb8f3-a021-417a-8bc1-65c8d471c621" providerId="ADAL" clId="{6AC26564-89E3-E046-BFB4-F80582D7E17B}" dt="2020-01-13T13:43:17.136" v="8" actId="2696"/>
        <pc:sldMkLst>
          <pc:docMk/>
          <pc:sldMk cId="3594730708" sldId="330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264629021" sldId="331"/>
        </pc:sldMkLst>
      </pc:sldChg>
      <pc:sldChg chg="del">
        <pc:chgData name="Long B Nguyen" userId="f59fb8f3-a021-417a-8bc1-65c8d471c621" providerId="ADAL" clId="{6AC26564-89E3-E046-BFB4-F80582D7E17B}" dt="2020-01-13T13:43:17.188" v="12" actId="2696"/>
        <pc:sldMkLst>
          <pc:docMk/>
          <pc:sldMk cId="3870816631" sldId="331"/>
        </pc:sldMkLst>
      </pc:sldChg>
      <pc:sldChg chg="del">
        <pc:chgData name="Long B Nguyen" userId="f59fb8f3-a021-417a-8bc1-65c8d471c621" providerId="ADAL" clId="{6AC26564-89E3-E046-BFB4-F80582D7E17B}" dt="2020-01-13T13:43:17.163" v="10" actId="2696"/>
        <pc:sldMkLst>
          <pc:docMk/>
          <pc:sldMk cId="3124353102" sldId="33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022722016" sldId="33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10208723" sldId="33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404583044" sldId="33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866550465" sldId="335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749436800" sldId="33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61704868" sldId="33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545386500" sldId="338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91361008" sldId="33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678299524" sldId="340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5127645" sldId="341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14326257" sldId="34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356056044" sldId="34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270247652" sldId="34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902308803" sldId="345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71372051" sldId="34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98078322" sldId="347"/>
        </pc:sldMkLst>
      </pc:sldChg>
    </pc:docChg>
  </pc:docChgLst>
  <pc:docChgLst>
    <pc:chgData name="Long B Nguyen" userId="f59fb8f3-a021-417a-8bc1-65c8d471c621" providerId="ADAL" clId="{4BE6A6D3-80E1-E648-9A65-3053C53C3489}"/>
    <pc:docChg chg="addSld delSld modSld">
      <pc:chgData name="Long B Nguyen" userId="f59fb8f3-a021-417a-8bc1-65c8d471c621" providerId="ADAL" clId="{4BE6A6D3-80E1-E648-9A65-3053C53C3489}" dt="2020-01-13T13:50:20.439" v="74" actId="2696"/>
      <pc:docMkLst>
        <pc:docMk/>
      </pc:docMkLst>
      <pc:sldChg chg="modSp">
        <pc:chgData name="Long B Nguyen" userId="f59fb8f3-a021-417a-8bc1-65c8d471c621" providerId="ADAL" clId="{4BE6A6D3-80E1-E648-9A65-3053C53C3489}" dt="2020-01-13T13:50:08.533" v="40" actId="20577"/>
        <pc:sldMkLst>
          <pc:docMk/>
          <pc:sldMk cId="4247104139" sldId="256"/>
        </pc:sldMkLst>
        <pc:spChg chg="mod">
          <ac:chgData name="Long B Nguyen" userId="f59fb8f3-a021-417a-8bc1-65c8d471c621" providerId="ADAL" clId="{4BE6A6D3-80E1-E648-9A65-3053C53C3489}" dt="2020-01-13T13:50:08.533" v="40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4BE6A6D3-80E1-E648-9A65-3053C53C3489}" dt="2020-01-13T13:50:20.439" v="74" actId="2696"/>
        <pc:sldMkLst>
          <pc:docMk/>
          <pc:sldMk cId="1758448129" sldId="309"/>
        </pc:sldMkLst>
      </pc:sldChg>
      <pc:sldChg chg="del">
        <pc:chgData name="Long B Nguyen" userId="f59fb8f3-a021-417a-8bc1-65c8d471c621" providerId="ADAL" clId="{4BE6A6D3-80E1-E648-9A65-3053C53C3489}" dt="2020-01-13T13:50:12.196" v="42" actId="2696"/>
        <pc:sldMkLst>
          <pc:docMk/>
          <pc:sldMk cId="3947558204" sldId="313"/>
        </pc:sldMkLst>
      </pc:sldChg>
      <pc:sldChg chg="del">
        <pc:chgData name="Long B Nguyen" userId="f59fb8f3-a021-417a-8bc1-65c8d471c621" providerId="ADAL" clId="{4BE6A6D3-80E1-E648-9A65-3053C53C3489}" dt="2020-01-13T13:50:19.961" v="43" actId="2696"/>
        <pc:sldMkLst>
          <pc:docMk/>
          <pc:sldMk cId="2054265466" sldId="314"/>
        </pc:sldMkLst>
      </pc:sldChg>
      <pc:sldChg chg="del">
        <pc:chgData name="Long B Nguyen" userId="f59fb8f3-a021-417a-8bc1-65c8d471c621" providerId="ADAL" clId="{4BE6A6D3-80E1-E648-9A65-3053C53C3489}" dt="2020-01-13T13:50:19.999" v="45" actId="2696"/>
        <pc:sldMkLst>
          <pc:docMk/>
          <pc:sldMk cId="917461937" sldId="315"/>
        </pc:sldMkLst>
      </pc:sldChg>
      <pc:sldChg chg="del">
        <pc:chgData name="Long B Nguyen" userId="f59fb8f3-a021-417a-8bc1-65c8d471c621" providerId="ADAL" clId="{4BE6A6D3-80E1-E648-9A65-3053C53C3489}" dt="2020-01-13T13:50:20.011" v="46" actId="2696"/>
        <pc:sldMkLst>
          <pc:docMk/>
          <pc:sldMk cId="3266234076" sldId="316"/>
        </pc:sldMkLst>
      </pc:sldChg>
      <pc:sldChg chg="del">
        <pc:chgData name="Long B Nguyen" userId="f59fb8f3-a021-417a-8bc1-65c8d471c621" providerId="ADAL" clId="{4BE6A6D3-80E1-E648-9A65-3053C53C3489}" dt="2020-01-13T13:50:19.977" v="44" actId="2696"/>
        <pc:sldMkLst>
          <pc:docMk/>
          <pc:sldMk cId="2886319738" sldId="317"/>
        </pc:sldMkLst>
      </pc:sldChg>
      <pc:sldChg chg="del">
        <pc:chgData name="Long B Nguyen" userId="f59fb8f3-a021-417a-8bc1-65c8d471c621" providerId="ADAL" clId="{4BE6A6D3-80E1-E648-9A65-3053C53C3489}" dt="2020-01-13T13:50:20.047" v="48" actId="2696"/>
        <pc:sldMkLst>
          <pc:docMk/>
          <pc:sldMk cId="3906700287" sldId="319"/>
        </pc:sldMkLst>
      </pc:sldChg>
      <pc:sldChg chg="del">
        <pc:chgData name="Long B Nguyen" userId="f59fb8f3-a021-417a-8bc1-65c8d471c621" providerId="ADAL" clId="{4BE6A6D3-80E1-E648-9A65-3053C53C3489}" dt="2020-01-13T13:50:20.082" v="50" actId="2696"/>
        <pc:sldMkLst>
          <pc:docMk/>
          <pc:sldMk cId="1810541734" sldId="320"/>
        </pc:sldMkLst>
      </pc:sldChg>
      <pc:sldChg chg="del">
        <pc:chgData name="Long B Nguyen" userId="f59fb8f3-a021-417a-8bc1-65c8d471c621" providerId="ADAL" clId="{4BE6A6D3-80E1-E648-9A65-3053C53C3489}" dt="2020-01-13T13:50:20.093" v="51" actId="2696"/>
        <pc:sldMkLst>
          <pc:docMk/>
          <pc:sldMk cId="1359731776" sldId="321"/>
        </pc:sldMkLst>
      </pc:sldChg>
      <pc:sldChg chg="del">
        <pc:chgData name="Long B Nguyen" userId="f59fb8f3-a021-417a-8bc1-65c8d471c621" providerId="ADAL" clId="{4BE6A6D3-80E1-E648-9A65-3053C53C3489}" dt="2020-01-13T13:50:20.107" v="52" actId="2696"/>
        <pc:sldMkLst>
          <pc:docMk/>
          <pc:sldMk cId="3651577480" sldId="322"/>
        </pc:sldMkLst>
      </pc:sldChg>
      <pc:sldChg chg="del">
        <pc:chgData name="Long B Nguyen" userId="f59fb8f3-a021-417a-8bc1-65c8d471c621" providerId="ADAL" clId="{4BE6A6D3-80E1-E648-9A65-3053C53C3489}" dt="2020-01-13T13:50:20.069" v="49" actId="2696"/>
        <pc:sldMkLst>
          <pc:docMk/>
          <pc:sldMk cId="1496564367" sldId="323"/>
        </pc:sldMkLst>
      </pc:sldChg>
      <pc:sldChg chg="del">
        <pc:chgData name="Long B Nguyen" userId="f59fb8f3-a021-417a-8bc1-65c8d471c621" providerId="ADAL" clId="{4BE6A6D3-80E1-E648-9A65-3053C53C3489}" dt="2020-01-13T13:50:20.420" v="73" actId="2696"/>
        <pc:sldMkLst>
          <pc:docMk/>
          <pc:sldMk cId="771866096" sldId="324"/>
        </pc:sldMkLst>
      </pc:sldChg>
      <pc:sldChg chg="del">
        <pc:chgData name="Long B Nguyen" userId="f59fb8f3-a021-417a-8bc1-65c8d471c621" providerId="ADAL" clId="{4BE6A6D3-80E1-E648-9A65-3053C53C3489}" dt="2020-01-13T13:50:20.162" v="56" actId="2696"/>
        <pc:sldMkLst>
          <pc:docMk/>
          <pc:sldMk cId="1025355635" sldId="325"/>
        </pc:sldMkLst>
      </pc:sldChg>
      <pc:sldChg chg="del">
        <pc:chgData name="Long B Nguyen" userId="f59fb8f3-a021-417a-8bc1-65c8d471c621" providerId="ADAL" clId="{4BE6A6D3-80E1-E648-9A65-3053C53C3489}" dt="2020-01-13T13:50:20.149" v="55" actId="2696"/>
        <pc:sldMkLst>
          <pc:docMk/>
          <pc:sldMk cId="4174920299" sldId="327"/>
        </pc:sldMkLst>
      </pc:sldChg>
      <pc:sldChg chg="del">
        <pc:chgData name="Long B Nguyen" userId="f59fb8f3-a021-417a-8bc1-65c8d471c621" providerId="ADAL" clId="{4BE6A6D3-80E1-E648-9A65-3053C53C3489}" dt="2020-01-13T13:50:20.176" v="57" actId="2696"/>
        <pc:sldMkLst>
          <pc:docMk/>
          <pc:sldMk cId="2756462650" sldId="328"/>
        </pc:sldMkLst>
      </pc:sldChg>
      <pc:sldChg chg="del">
        <pc:chgData name="Long B Nguyen" userId="f59fb8f3-a021-417a-8bc1-65c8d471c621" providerId="ADAL" clId="{4BE6A6D3-80E1-E648-9A65-3053C53C3489}" dt="2020-01-13T13:50:20.191" v="58" actId="2696"/>
        <pc:sldMkLst>
          <pc:docMk/>
          <pc:sldMk cId="3080714931" sldId="329"/>
        </pc:sldMkLst>
      </pc:sldChg>
      <pc:sldChg chg="del">
        <pc:chgData name="Long B Nguyen" userId="f59fb8f3-a021-417a-8bc1-65c8d471c621" providerId="ADAL" clId="{4BE6A6D3-80E1-E648-9A65-3053C53C3489}" dt="2020-01-13T13:50:20.204" v="59" actId="2696"/>
        <pc:sldMkLst>
          <pc:docMk/>
          <pc:sldMk cId="532184546" sldId="330"/>
        </pc:sldMkLst>
      </pc:sldChg>
      <pc:sldChg chg="del">
        <pc:chgData name="Long B Nguyen" userId="f59fb8f3-a021-417a-8bc1-65c8d471c621" providerId="ADAL" clId="{4BE6A6D3-80E1-E648-9A65-3053C53C3489}" dt="2020-01-13T13:50:20.219" v="60" actId="2696"/>
        <pc:sldMkLst>
          <pc:docMk/>
          <pc:sldMk cId="3264629021" sldId="331"/>
        </pc:sldMkLst>
      </pc:sldChg>
      <pc:sldChg chg="del">
        <pc:chgData name="Long B Nguyen" userId="f59fb8f3-a021-417a-8bc1-65c8d471c621" providerId="ADAL" clId="{4BE6A6D3-80E1-E648-9A65-3053C53C3489}" dt="2020-01-13T13:50:20.261" v="63" actId="2696"/>
        <pc:sldMkLst>
          <pc:docMk/>
          <pc:sldMk cId="4022722016" sldId="332"/>
        </pc:sldMkLst>
      </pc:sldChg>
      <pc:sldChg chg="del">
        <pc:chgData name="Long B Nguyen" userId="f59fb8f3-a021-417a-8bc1-65c8d471c621" providerId="ADAL" clId="{4BE6A6D3-80E1-E648-9A65-3053C53C3489}" dt="2020-01-13T13:50:20.283" v="64" actId="2696"/>
        <pc:sldMkLst>
          <pc:docMk/>
          <pc:sldMk cId="1710208723" sldId="333"/>
        </pc:sldMkLst>
      </pc:sldChg>
      <pc:sldChg chg="del">
        <pc:chgData name="Long B Nguyen" userId="f59fb8f3-a021-417a-8bc1-65c8d471c621" providerId="ADAL" clId="{4BE6A6D3-80E1-E648-9A65-3053C53C3489}" dt="2020-01-13T13:50:20.251" v="62" actId="2696"/>
        <pc:sldMkLst>
          <pc:docMk/>
          <pc:sldMk cId="3404583044" sldId="334"/>
        </pc:sldMkLst>
      </pc:sldChg>
      <pc:sldChg chg="del">
        <pc:chgData name="Long B Nguyen" userId="f59fb8f3-a021-417a-8bc1-65c8d471c621" providerId="ADAL" clId="{4BE6A6D3-80E1-E648-9A65-3053C53C3489}" dt="2020-01-13T13:50:20.304" v="65" actId="2696"/>
        <pc:sldMkLst>
          <pc:docMk/>
          <pc:sldMk cId="3866550465" sldId="335"/>
        </pc:sldMkLst>
      </pc:sldChg>
      <pc:sldChg chg="del">
        <pc:chgData name="Long B Nguyen" userId="f59fb8f3-a021-417a-8bc1-65c8d471c621" providerId="ADAL" clId="{4BE6A6D3-80E1-E648-9A65-3053C53C3489}" dt="2020-01-13T13:50:20.324" v="66" actId="2696"/>
        <pc:sldMkLst>
          <pc:docMk/>
          <pc:sldMk cId="3749436800" sldId="336"/>
        </pc:sldMkLst>
      </pc:sldChg>
      <pc:sldChg chg="del">
        <pc:chgData name="Long B Nguyen" userId="f59fb8f3-a021-417a-8bc1-65c8d471c621" providerId="ADAL" clId="{4BE6A6D3-80E1-E648-9A65-3053C53C3489}" dt="2020-01-13T13:50:20.336" v="67" actId="2696"/>
        <pc:sldMkLst>
          <pc:docMk/>
          <pc:sldMk cId="461704868" sldId="337"/>
        </pc:sldMkLst>
      </pc:sldChg>
      <pc:sldChg chg="del">
        <pc:chgData name="Long B Nguyen" userId="f59fb8f3-a021-417a-8bc1-65c8d471c621" providerId="ADAL" clId="{4BE6A6D3-80E1-E648-9A65-3053C53C3489}" dt="2020-01-13T13:50:20.351" v="68" actId="2696"/>
        <pc:sldMkLst>
          <pc:docMk/>
          <pc:sldMk cId="545386500" sldId="338"/>
        </pc:sldMkLst>
      </pc:sldChg>
      <pc:sldChg chg="del">
        <pc:chgData name="Long B Nguyen" userId="f59fb8f3-a021-417a-8bc1-65c8d471c621" providerId="ADAL" clId="{4BE6A6D3-80E1-E648-9A65-3053C53C3489}" dt="2020-01-13T13:50:20.380" v="70" actId="2696"/>
        <pc:sldMkLst>
          <pc:docMk/>
          <pc:sldMk cId="1791361008" sldId="339"/>
        </pc:sldMkLst>
      </pc:sldChg>
      <pc:sldChg chg="del">
        <pc:chgData name="Long B Nguyen" userId="f59fb8f3-a021-417a-8bc1-65c8d471c621" providerId="ADAL" clId="{4BE6A6D3-80E1-E648-9A65-3053C53C3489}" dt="2020-01-13T13:50:20.367" v="69" actId="2696"/>
        <pc:sldMkLst>
          <pc:docMk/>
          <pc:sldMk cId="678299524" sldId="340"/>
        </pc:sldMkLst>
      </pc:sldChg>
      <pc:sldChg chg="del">
        <pc:chgData name="Long B Nguyen" userId="f59fb8f3-a021-417a-8bc1-65c8d471c621" providerId="ADAL" clId="{4BE6A6D3-80E1-E648-9A65-3053C53C3489}" dt="2020-01-13T13:50:20.393" v="71" actId="2696"/>
        <pc:sldMkLst>
          <pc:docMk/>
          <pc:sldMk cId="225127645" sldId="341"/>
        </pc:sldMkLst>
      </pc:sldChg>
      <pc:sldChg chg="del">
        <pc:chgData name="Long B Nguyen" userId="f59fb8f3-a021-417a-8bc1-65c8d471c621" providerId="ADAL" clId="{4BE6A6D3-80E1-E648-9A65-3053C53C3489}" dt="2020-01-13T13:50:20.133" v="54" actId="2696"/>
        <pc:sldMkLst>
          <pc:docMk/>
          <pc:sldMk cId="2214326257" sldId="342"/>
        </pc:sldMkLst>
      </pc:sldChg>
      <pc:sldChg chg="del">
        <pc:chgData name="Long B Nguyen" userId="f59fb8f3-a021-417a-8bc1-65c8d471c621" providerId="ADAL" clId="{4BE6A6D3-80E1-E648-9A65-3053C53C3489}" dt="2020-01-13T13:50:20.121" v="53" actId="2696"/>
        <pc:sldMkLst>
          <pc:docMk/>
          <pc:sldMk cId="1356056044" sldId="343"/>
        </pc:sldMkLst>
      </pc:sldChg>
      <pc:sldChg chg="del">
        <pc:chgData name="Long B Nguyen" userId="f59fb8f3-a021-417a-8bc1-65c8d471c621" providerId="ADAL" clId="{4BE6A6D3-80E1-E648-9A65-3053C53C3489}" dt="2020-01-13T13:50:20.028" v="47" actId="2696"/>
        <pc:sldMkLst>
          <pc:docMk/>
          <pc:sldMk cId="902308803" sldId="345"/>
        </pc:sldMkLst>
      </pc:sldChg>
      <pc:sldChg chg="del">
        <pc:chgData name="Long B Nguyen" userId="f59fb8f3-a021-417a-8bc1-65c8d471c621" providerId="ADAL" clId="{4BE6A6D3-80E1-E648-9A65-3053C53C3489}" dt="2020-01-13T13:50:20.235" v="61" actId="2696"/>
        <pc:sldMkLst>
          <pc:docMk/>
          <pc:sldMk cId="2271372051" sldId="346"/>
        </pc:sldMkLst>
      </pc:sldChg>
      <pc:sldChg chg="del">
        <pc:chgData name="Long B Nguyen" userId="f59fb8f3-a021-417a-8bc1-65c8d471c621" providerId="ADAL" clId="{4BE6A6D3-80E1-E648-9A65-3053C53C3489}" dt="2020-01-13T13:50:20.403" v="72" actId="2696"/>
        <pc:sldMkLst>
          <pc:docMk/>
          <pc:sldMk cId="198078322" sldId="347"/>
        </pc:sldMkLst>
      </pc:sldChg>
      <pc:sldChg chg="add">
        <pc:chgData name="Long B Nguyen" userId="f59fb8f3-a021-417a-8bc1-65c8d471c621" providerId="ADAL" clId="{4BE6A6D3-80E1-E648-9A65-3053C53C3489}" dt="2020-01-13T13:50:10.483" v="41"/>
        <pc:sldMkLst>
          <pc:docMk/>
          <pc:sldMk cId="2218591065" sldId="348"/>
        </pc:sldMkLst>
      </pc:sldChg>
      <pc:sldChg chg="add">
        <pc:chgData name="Long B Nguyen" userId="f59fb8f3-a021-417a-8bc1-65c8d471c621" providerId="ADAL" clId="{4BE6A6D3-80E1-E648-9A65-3053C53C3489}" dt="2020-01-13T13:50:10.483" v="41"/>
        <pc:sldMkLst>
          <pc:docMk/>
          <pc:sldMk cId="2191981710" sldId="349"/>
        </pc:sldMkLst>
      </pc:sldChg>
    </pc:docChg>
  </pc:docChgLst>
  <pc:docChgLst>
    <pc:chgData name="Long B Nguyen" userId="f59fb8f3-a021-417a-8bc1-65c8d471c621" providerId="ADAL" clId="{CC9C9D9A-5149-2947-86C0-576F501F60DC}"/>
    <pc:docChg chg="addSld modSld">
      <pc:chgData name="Long B Nguyen" userId="f59fb8f3-a021-417a-8bc1-65c8d471c621" providerId="ADAL" clId="{CC9C9D9A-5149-2947-86C0-576F501F60DC}" dt="2020-01-05T21:59:55.597" v="2392" actId="14100"/>
      <pc:docMkLst>
        <pc:docMk/>
      </pc:docMkLst>
      <pc:sldChg chg="modSp add modAnim">
        <pc:chgData name="Long B Nguyen" userId="f59fb8f3-a021-417a-8bc1-65c8d471c621" providerId="ADAL" clId="{CC9C9D9A-5149-2947-86C0-576F501F60DC}" dt="2020-01-04T15:49:37.373" v="563" actId="20577"/>
        <pc:sldMkLst>
          <pc:docMk/>
          <pc:sldMk cId="924617162" sldId="319"/>
        </pc:sldMkLst>
        <pc:spChg chg="mod">
          <ac:chgData name="Long B Nguyen" userId="f59fb8f3-a021-417a-8bc1-65c8d471c621" providerId="ADAL" clId="{CC9C9D9A-5149-2947-86C0-576F501F60DC}" dt="2020-01-04T15:45:14.876" v="4" actId="20577"/>
          <ac:spMkLst>
            <pc:docMk/>
            <pc:sldMk cId="924617162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49:37.373" v="563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5:57:55.835" v="789" actId="14100"/>
        <pc:sldMkLst>
          <pc:docMk/>
          <pc:sldMk cId="3758830494" sldId="320"/>
        </pc:sldMkLst>
        <pc:spChg chg="mod">
          <ac:chgData name="Long B Nguyen" userId="f59fb8f3-a021-417a-8bc1-65c8d471c621" providerId="ADAL" clId="{CC9C9D9A-5149-2947-86C0-576F501F60DC}" dt="2020-01-04T15:57:52.065" v="788" actId="1076"/>
          <ac:spMkLst>
            <pc:docMk/>
            <pc:sldMk cId="3758830494" sldId="320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57:55.835" v="789" actId="14100"/>
          <ac:spMkLst>
            <pc:docMk/>
            <pc:sldMk cId="3758830494" sldId="32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1:37.442" v="2325" actId="20577"/>
        <pc:sldMkLst>
          <pc:docMk/>
          <pc:sldMk cId="1022945305" sldId="321"/>
        </pc:sldMkLst>
        <pc:spChg chg="mod">
          <ac:chgData name="Long B Nguyen" userId="f59fb8f3-a021-417a-8bc1-65c8d471c621" providerId="ADAL" clId="{CC9C9D9A-5149-2947-86C0-576F501F60DC}" dt="2020-01-05T21:51:37.442" v="2325" actId="20577"/>
          <ac:spMkLst>
            <pc:docMk/>
            <pc:sldMk cId="1022945305" sldId="321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33:21.485" v="2304" actId="20577"/>
          <ac:spMkLst>
            <pc:docMk/>
            <pc:sldMk cId="1022945305" sldId="32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7:41:57.489" v="1203" actId="20577"/>
        <pc:sldMkLst>
          <pc:docMk/>
          <pc:sldMk cId="3456840474" sldId="322"/>
        </pc:sldMkLst>
        <pc:spChg chg="mod">
          <ac:chgData name="Long B Nguyen" userId="f59fb8f3-a021-417a-8bc1-65c8d471c621" providerId="ADAL" clId="{CC9C9D9A-5149-2947-86C0-576F501F60DC}" dt="2020-01-04T17:41:57.489" v="1203" actId="20577"/>
          <ac:spMkLst>
            <pc:docMk/>
            <pc:sldMk cId="3456840474" sldId="32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8:38:26.241" v="1214" actId="113"/>
        <pc:sldMkLst>
          <pc:docMk/>
          <pc:sldMk cId="1062075874" sldId="323"/>
        </pc:sldMkLst>
        <pc:spChg chg="mod">
          <ac:chgData name="Long B Nguyen" userId="f59fb8f3-a021-417a-8bc1-65c8d471c621" providerId="ADAL" clId="{CC9C9D9A-5149-2947-86C0-576F501F60DC}" dt="2020-01-04T18:38:26.241" v="1214" actId="113"/>
          <ac:spMkLst>
            <pc:docMk/>
            <pc:sldMk cId="1062075874" sldId="32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20:58:36.932" v="1972" actId="20577"/>
        <pc:sldMkLst>
          <pc:docMk/>
          <pc:sldMk cId="1310010799" sldId="324"/>
        </pc:sldMkLst>
        <pc:spChg chg="mod">
          <ac:chgData name="Long B Nguyen" userId="f59fb8f3-a021-417a-8bc1-65c8d471c621" providerId="ADAL" clId="{CC9C9D9A-5149-2947-86C0-576F501F60DC}" dt="2020-01-04T20:55:25.731" v="1962" actId="1076"/>
          <ac:spMkLst>
            <pc:docMk/>
            <pc:sldMk cId="1310010799" sldId="324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20:58:36.932" v="1972" actId="20577"/>
          <ac:spMkLst>
            <pc:docMk/>
            <pc:sldMk cId="1310010799" sldId="324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7:04.952" v="2119" actId="20577"/>
        <pc:sldMkLst>
          <pc:docMk/>
          <pc:sldMk cId="3314372952" sldId="325"/>
        </pc:sldMkLst>
        <pc:spChg chg="mod">
          <ac:chgData name="Long B Nguyen" userId="f59fb8f3-a021-417a-8bc1-65c8d471c621" providerId="ADAL" clId="{CC9C9D9A-5149-2947-86C0-576F501F60DC}" dt="2020-01-05T21:26:41.210" v="2114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27:04.952" v="2119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9:58.563" v="2178" actId="20577"/>
        <pc:sldMkLst>
          <pc:docMk/>
          <pc:sldMk cId="3117943122" sldId="326"/>
        </pc:sldMkLst>
        <pc:spChg chg="mod">
          <ac:chgData name="Long B Nguyen" userId="f59fb8f3-a021-417a-8bc1-65c8d471c621" providerId="ADAL" clId="{CC9C9D9A-5149-2947-86C0-576F501F60DC}" dt="2020-01-05T21:29:58.563" v="2178" actId="20577"/>
          <ac:spMkLst>
            <pc:docMk/>
            <pc:sldMk cId="3117943122" sldId="32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9:55.597" v="2392" actId="14100"/>
        <pc:sldMkLst>
          <pc:docMk/>
          <pc:sldMk cId="1025618360" sldId="327"/>
        </pc:sldMkLst>
        <pc:spChg chg="mod">
          <ac:chgData name="Long B Nguyen" userId="f59fb8f3-a021-417a-8bc1-65c8d471c621" providerId="ADAL" clId="{CC9C9D9A-5149-2947-86C0-576F501F60DC}" dt="2020-01-05T21:59:55.597" v="2392" actId="14100"/>
          <ac:spMkLst>
            <pc:docMk/>
            <pc:sldMk cId="1025618360" sldId="32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4:47.081" v="2356" actId="2711"/>
        <pc:sldMkLst>
          <pc:docMk/>
          <pc:sldMk cId="3894299887" sldId="328"/>
        </pc:sldMkLst>
        <pc:spChg chg="mod">
          <ac:chgData name="Long B Nguyen" userId="f59fb8f3-a021-417a-8bc1-65c8d471c621" providerId="ADAL" clId="{CC9C9D9A-5149-2947-86C0-576F501F60DC}" dt="2020-01-05T21:51:41.306" v="2327" actId="20577"/>
          <ac:spMkLst>
            <pc:docMk/>
            <pc:sldMk cId="3894299887" sldId="328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54:47.081" v="2356" actId="2711"/>
          <ac:spMkLst>
            <pc:docMk/>
            <pc:sldMk cId="3894299887" sldId="328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CC9C9D9A-5149-2947-86C0-576F501F60DC}" dt="2020-01-05T21:57:38.736" v="2357"/>
        <pc:sldMkLst>
          <pc:docMk/>
          <pc:sldMk cId="4294143140" sldId="329"/>
        </pc:sldMkLst>
      </pc:sldChg>
    </pc:docChg>
  </pc:docChgLst>
  <pc:docChgLst>
    <pc:chgData name="Long B Nguyen" userId="f59fb8f3-a021-417a-8bc1-65c8d471c621" providerId="ADAL" clId="{AA9102B5-DACA-D841-B260-AEEBF90FC60A}"/>
    <pc:docChg chg="custSel addSld delSld modSld">
      <pc:chgData name="Long B Nguyen" userId="f59fb8f3-a021-417a-8bc1-65c8d471c621" providerId="ADAL" clId="{AA9102B5-DACA-D841-B260-AEEBF90FC60A}" dt="2020-01-06T17:07:10.515" v="1519" actId="2711"/>
      <pc:docMkLst>
        <pc:docMk/>
      </pc:docMkLst>
      <pc:sldChg chg="modSp">
        <pc:chgData name="Long B Nguyen" userId="f59fb8f3-a021-417a-8bc1-65c8d471c621" providerId="ADAL" clId="{AA9102B5-DACA-D841-B260-AEEBF90FC60A}" dt="2020-01-05T22:05:23.536" v="2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A9102B5-DACA-D841-B260-AEEBF90FC60A}" dt="2020-01-05T22:05:23.536" v="2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AA9102B5-DACA-D841-B260-AEEBF90FC60A}" dt="2020-01-05T22:05:52.483" v="41" actId="2696"/>
        <pc:sldMkLst>
          <pc:docMk/>
          <pc:sldMk cId="1438711869" sldId="284"/>
        </pc:sldMkLst>
      </pc:sldChg>
      <pc:sldChg chg="del">
        <pc:chgData name="Long B Nguyen" userId="f59fb8f3-a021-417a-8bc1-65c8d471c621" providerId="ADAL" clId="{AA9102B5-DACA-D841-B260-AEEBF90FC60A}" dt="2020-01-05T22:05:52.199" v="24" actId="2696"/>
        <pc:sldMkLst>
          <pc:docMk/>
          <pc:sldMk cId="131840209" sldId="286"/>
        </pc:sldMkLst>
      </pc:sldChg>
      <pc:sldChg chg="del">
        <pc:chgData name="Long B Nguyen" userId="f59fb8f3-a021-417a-8bc1-65c8d471c621" providerId="ADAL" clId="{AA9102B5-DACA-D841-B260-AEEBF90FC60A}" dt="2020-01-05T22:05:52.214" v="25" actId="2696"/>
        <pc:sldMkLst>
          <pc:docMk/>
          <pc:sldMk cId="1816941262" sldId="295"/>
        </pc:sldMkLst>
      </pc:sldChg>
      <pc:sldChg chg="del">
        <pc:chgData name="Long B Nguyen" userId="f59fb8f3-a021-417a-8bc1-65c8d471c621" providerId="ADAL" clId="{AA9102B5-DACA-D841-B260-AEEBF90FC60A}" dt="2020-01-05T22:05:52.246" v="27" actId="2696"/>
        <pc:sldMkLst>
          <pc:docMk/>
          <pc:sldMk cId="553003360" sldId="296"/>
        </pc:sldMkLst>
      </pc:sldChg>
      <pc:sldChg chg="del">
        <pc:chgData name="Long B Nguyen" userId="f59fb8f3-a021-417a-8bc1-65c8d471c621" providerId="ADAL" clId="{AA9102B5-DACA-D841-B260-AEEBF90FC60A}" dt="2020-01-05T22:05:52.268" v="28" actId="2696"/>
        <pc:sldMkLst>
          <pc:docMk/>
          <pc:sldMk cId="3006175481" sldId="297"/>
        </pc:sldMkLst>
      </pc:sldChg>
      <pc:sldChg chg="del">
        <pc:chgData name="Long B Nguyen" userId="f59fb8f3-a021-417a-8bc1-65c8d471c621" providerId="ADAL" clId="{AA9102B5-DACA-D841-B260-AEEBF90FC60A}" dt="2020-01-05T22:05:52.287" v="29" actId="2696"/>
        <pc:sldMkLst>
          <pc:docMk/>
          <pc:sldMk cId="3150557076" sldId="298"/>
        </pc:sldMkLst>
      </pc:sldChg>
      <pc:sldChg chg="del">
        <pc:chgData name="Long B Nguyen" userId="f59fb8f3-a021-417a-8bc1-65c8d471c621" providerId="ADAL" clId="{AA9102B5-DACA-D841-B260-AEEBF90FC60A}" dt="2020-01-05T22:05:52.442" v="38" actId="2696"/>
        <pc:sldMkLst>
          <pc:docMk/>
          <pc:sldMk cId="128704095" sldId="302"/>
        </pc:sldMkLst>
      </pc:sldChg>
      <pc:sldChg chg="del">
        <pc:chgData name="Long B Nguyen" userId="f59fb8f3-a021-417a-8bc1-65c8d471c621" providerId="ADAL" clId="{AA9102B5-DACA-D841-B260-AEEBF90FC60A}" dt="2020-01-05T22:05:52.305" v="30" actId="2696"/>
        <pc:sldMkLst>
          <pc:docMk/>
          <pc:sldMk cId="3275945509" sldId="303"/>
        </pc:sldMkLst>
      </pc:sldChg>
      <pc:sldChg chg="del">
        <pc:chgData name="Long B Nguyen" userId="f59fb8f3-a021-417a-8bc1-65c8d471c621" providerId="ADAL" clId="{AA9102B5-DACA-D841-B260-AEEBF90FC60A}" dt="2020-01-05T22:05:52.321" v="31" actId="2696"/>
        <pc:sldMkLst>
          <pc:docMk/>
          <pc:sldMk cId="406772024" sldId="304"/>
        </pc:sldMkLst>
      </pc:sldChg>
      <pc:sldChg chg="del">
        <pc:chgData name="Long B Nguyen" userId="f59fb8f3-a021-417a-8bc1-65c8d471c621" providerId="ADAL" clId="{AA9102B5-DACA-D841-B260-AEEBF90FC60A}" dt="2020-01-05T22:05:52.334" v="32" actId="2696"/>
        <pc:sldMkLst>
          <pc:docMk/>
          <pc:sldMk cId="1703902501" sldId="305"/>
        </pc:sldMkLst>
      </pc:sldChg>
      <pc:sldChg chg="del">
        <pc:chgData name="Long B Nguyen" userId="f59fb8f3-a021-417a-8bc1-65c8d471c621" providerId="ADAL" clId="{AA9102B5-DACA-D841-B260-AEEBF90FC60A}" dt="2020-01-05T22:05:52.461" v="39" actId="2696"/>
        <pc:sldMkLst>
          <pc:docMk/>
          <pc:sldMk cId="3614829039" sldId="306"/>
        </pc:sldMkLst>
      </pc:sldChg>
      <pc:sldChg chg="del">
        <pc:chgData name="Long B Nguyen" userId="f59fb8f3-a021-417a-8bc1-65c8d471c621" providerId="ADAL" clId="{AA9102B5-DACA-D841-B260-AEEBF90FC60A}" dt="2020-01-05T22:05:52.471" v="40" actId="2696"/>
        <pc:sldMkLst>
          <pc:docMk/>
          <pc:sldMk cId="295911327" sldId="307"/>
        </pc:sldMkLst>
      </pc:sldChg>
      <pc:sldChg chg="del">
        <pc:chgData name="Long B Nguyen" userId="f59fb8f3-a021-417a-8bc1-65c8d471c621" providerId="ADAL" clId="{AA9102B5-DACA-D841-B260-AEEBF90FC60A}" dt="2020-01-05T22:05:52.353" v="33" actId="2696"/>
        <pc:sldMkLst>
          <pc:docMk/>
          <pc:sldMk cId="67957925" sldId="308"/>
        </pc:sldMkLst>
      </pc:sldChg>
      <pc:sldChg chg="del">
        <pc:chgData name="Long B Nguyen" userId="f59fb8f3-a021-417a-8bc1-65c8d471c621" providerId="ADAL" clId="{AA9102B5-DACA-D841-B260-AEEBF90FC60A}" dt="2020-01-05T22:05:52.365" v="34" actId="2696"/>
        <pc:sldMkLst>
          <pc:docMk/>
          <pc:sldMk cId="1872435103" sldId="309"/>
        </pc:sldMkLst>
      </pc:sldChg>
      <pc:sldChg chg="del">
        <pc:chgData name="Long B Nguyen" userId="f59fb8f3-a021-417a-8bc1-65c8d471c621" providerId="ADAL" clId="{AA9102B5-DACA-D841-B260-AEEBF90FC60A}" dt="2020-01-05T22:05:52.385" v="35" actId="2696"/>
        <pc:sldMkLst>
          <pc:docMk/>
          <pc:sldMk cId="4088965571" sldId="310"/>
        </pc:sldMkLst>
      </pc:sldChg>
      <pc:sldChg chg="del">
        <pc:chgData name="Long B Nguyen" userId="f59fb8f3-a021-417a-8bc1-65c8d471c621" providerId="ADAL" clId="{AA9102B5-DACA-D841-B260-AEEBF90FC60A}" dt="2020-01-05T22:05:52.404" v="36" actId="2696"/>
        <pc:sldMkLst>
          <pc:docMk/>
          <pc:sldMk cId="2255846137" sldId="311"/>
        </pc:sldMkLst>
      </pc:sldChg>
      <pc:sldChg chg="del">
        <pc:chgData name="Long B Nguyen" userId="f59fb8f3-a021-417a-8bc1-65c8d471c621" providerId="ADAL" clId="{AA9102B5-DACA-D841-B260-AEEBF90FC60A}" dt="2020-01-05T22:05:52.423" v="37" actId="2696"/>
        <pc:sldMkLst>
          <pc:docMk/>
          <pc:sldMk cId="1513627164" sldId="312"/>
        </pc:sldMkLst>
      </pc:sldChg>
      <pc:sldChg chg="del">
        <pc:chgData name="Long B Nguyen" userId="f59fb8f3-a021-417a-8bc1-65c8d471c621" providerId="ADAL" clId="{AA9102B5-DACA-D841-B260-AEEBF90FC60A}" dt="2020-01-05T22:05:52.231" v="26" actId="2696"/>
        <pc:sldMkLst>
          <pc:docMk/>
          <pc:sldMk cId="2097059918" sldId="313"/>
        </pc:sldMkLst>
      </pc:sldChg>
      <pc:sldChg chg="modSp">
        <pc:chgData name="Long B Nguyen" userId="f59fb8f3-a021-417a-8bc1-65c8d471c621" providerId="ADAL" clId="{AA9102B5-DACA-D841-B260-AEEBF90FC60A}" dt="2020-01-06T15:37:30.346" v="948" actId="20577"/>
        <pc:sldMkLst>
          <pc:docMk/>
          <pc:sldMk cId="1452600724" sldId="316"/>
        </pc:sldMkLst>
        <pc:spChg chg="mod">
          <ac:chgData name="Long B Nguyen" userId="f59fb8f3-a021-417a-8bc1-65c8d471c621" providerId="ADAL" clId="{AA9102B5-DACA-D841-B260-AEEBF90FC60A}" dt="2020-01-06T15:37:30.346" v="948" actId="20577"/>
          <ac:spMkLst>
            <pc:docMk/>
            <pc:sldMk cId="1452600724" sldId="316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A9102B5-DACA-D841-B260-AEEBF90FC60A}" dt="2020-01-06T15:03:11.354" v="848" actId="2696"/>
        <pc:sldMkLst>
          <pc:docMk/>
          <pc:sldMk cId="1787114790" sldId="317"/>
        </pc:sldMkLst>
      </pc:sldChg>
      <pc:sldChg chg="del">
        <pc:chgData name="Long B Nguyen" userId="f59fb8f3-a021-417a-8bc1-65c8d471c621" providerId="ADAL" clId="{AA9102B5-DACA-D841-B260-AEEBF90FC60A}" dt="2020-01-05T22:06:12.101" v="42" actId="2696"/>
        <pc:sldMkLst>
          <pc:docMk/>
          <pc:sldMk cId="1215229427" sldId="318"/>
        </pc:sldMkLst>
      </pc:sldChg>
      <pc:sldChg chg="modSp">
        <pc:chgData name="Long B Nguyen" userId="f59fb8f3-a021-417a-8bc1-65c8d471c621" providerId="ADAL" clId="{AA9102B5-DACA-D841-B260-AEEBF90FC60A}" dt="2020-01-06T01:48:03.413" v="110" actId="20577"/>
        <pc:sldMkLst>
          <pc:docMk/>
          <pc:sldMk cId="924617162" sldId="319"/>
        </pc:sldMkLst>
        <pc:spChg chg="mod">
          <ac:chgData name="Long B Nguyen" userId="f59fb8f3-a021-417a-8bc1-65c8d471c621" providerId="ADAL" clId="{AA9102B5-DACA-D841-B260-AEEBF90FC60A}" dt="2020-01-06T01:48:03.413" v="110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01:56:11.549" v="712" actId="1076"/>
        <pc:sldMkLst>
          <pc:docMk/>
          <pc:sldMk cId="1310010799" sldId="324"/>
        </pc:sldMkLst>
        <pc:spChg chg="mod">
          <ac:chgData name="Long B Nguyen" userId="f59fb8f3-a021-417a-8bc1-65c8d471c621" providerId="ADAL" clId="{AA9102B5-DACA-D841-B260-AEEBF90FC60A}" dt="2020-01-06T01:56:11.549" v="712" actId="1076"/>
          <ac:spMkLst>
            <pc:docMk/>
            <pc:sldMk cId="1310010799" sldId="32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15:35:11.658" v="853" actId="20577"/>
        <pc:sldMkLst>
          <pc:docMk/>
          <pc:sldMk cId="3314372952" sldId="325"/>
        </pc:sldMkLst>
        <pc:spChg chg="mod">
          <ac:chgData name="Long B Nguyen" userId="f59fb8f3-a021-417a-8bc1-65c8d471c621" providerId="ADAL" clId="{AA9102B5-DACA-D841-B260-AEEBF90FC60A}" dt="2020-01-06T15:35:11.658" v="853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AA9102B5-DACA-D841-B260-AEEBF90FC60A}" dt="2020-01-06T15:02:45.351" v="846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A9102B5-DACA-D841-B260-AEEBF90FC60A}" dt="2020-01-06T15:03:07.580" v="847" actId="2696"/>
        <pc:sldMkLst>
          <pc:docMk/>
          <pc:sldMk cId="3117943122" sldId="326"/>
        </pc:sldMkLst>
      </pc:sldChg>
      <pc:sldChg chg="del">
        <pc:chgData name="Long B Nguyen" userId="f59fb8f3-a021-417a-8bc1-65c8d471c621" providerId="ADAL" clId="{AA9102B5-DACA-D841-B260-AEEBF90FC60A}" dt="2020-01-06T01:49:27.456" v="111" actId="2696"/>
        <pc:sldMkLst>
          <pc:docMk/>
          <pc:sldMk cId="1025618360" sldId="327"/>
        </pc:sldMkLst>
      </pc:sldChg>
      <pc:sldChg chg="modSp add">
        <pc:chgData name="Long B Nguyen" userId="f59fb8f3-a021-417a-8bc1-65c8d471c621" providerId="ADAL" clId="{AA9102B5-DACA-D841-B260-AEEBF90FC60A}" dt="2020-01-06T15:00:48.763" v="818" actId="113"/>
        <pc:sldMkLst>
          <pc:docMk/>
          <pc:sldMk cId="1724104636" sldId="327"/>
        </pc:sldMkLst>
        <pc:spChg chg="mod">
          <ac:chgData name="Long B Nguyen" userId="f59fb8f3-a021-417a-8bc1-65c8d471c621" providerId="ADAL" clId="{AA9102B5-DACA-D841-B260-AEEBF90FC60A}" dt="2020-01-06T15:00:48.763" v="818" actId="113"/>
          <ac:spMkLst>
            <pc:docMk/>
            <pc:sldMk cId="1724104636" sldId="32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01:55:34.369" v="708" actId="20577"/>
        <pc:sldMkLst>
          <pc:docMk/>
          <pc:sldMk cId="4294143140" sldId="329"/>
        </pc:sldMkLst>
        <pc:spChg chg="mod">
          <ac:chgData name="Long B Nguyen" userId="f59fb8f3-a021-417a-8bc1-65c8d471c621" providerId="ADAL" clId="{AA9102B5-DACA-D841-B260-AEEBF90FC60A}" dt="2020-01-06T01:55:34.369" v="708" actId="20577"/>
          <ac:spMkLst>
            <pc:docMk/>
            <pc:sldMk cId="4294143140" sldId="32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15:01:01.638" v="819" actId="2711"/>
        <pc:sldMkLst>
          <pc:docMk/>
          <pc:sldMk cId="3594730708" sldId="330"/>
        </pc:sldMkLst>
        <pc:spChg chg="mod">
          <ac:chgData name="Long B Nguyen" userId="f59fb8f3-a021-417a-8bc1-65c8d471c621" providerId="ADAL" clId="{AA9102B5-DACA-D841-B260-AEEBF90FC60A}" dt="2020-01-06T15:01:01.638" v="819" actId="2711"/>
          <ac:spMkLst>
            <pc:docMk/>
            <pc:sldMk cId="3594730708" sldId="33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02:00:17.493" v="815" actId="255"/>
        <pc:sldMkLst>
          <pc:docMk/>
          <pc:sldMk cId="3870816631" sldId="331"/>
        </pc:sldMkLst>
        <pc:spChg chg="mod">
          <ac:chgData name="Long B Nguyen" userId="f59fb8f3-a021-417a-8bc1-65c8d471c621" providerId="ADAL" clId="{AA9102B5-DACA-D841-B260-AEEBF90FC60A}" dt="2020-01-06T02:00:17.493" v="815" actId="255"/>
          <ac:spMkLst>
            <pc:docMk/>
            <pc:sldMk cId="3870816631" sldId="33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17:07:10.515" v="1519" actId="2711"/>
        <pc:sldMkLst>
          <pc:docMk/>
          <pc:sldMk cId="3124353102" sldId="332"/>
        </pc:sldMkLst>
        <pc:spChg chg="mod">
          <ac:chgData name="Long B Nguyen" userId="f59fb8f3-a021-417a-8bc1-65c8d471c621" providerId="ADAL" clId="{AA9102B5-DACA-D841-B260-AEEBF90FC60A}" dt="2020-01-06T17:03:36.721" v="1332" actId="20577"/>
          <ac:spMkLst>
            <pc:docMk/>
            <pc:sldMk cId="3124353102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AA9102B5-DACA-D841-B260-AEEBF90FC60A}" dt="2020-01-06T17:07:10.515" v="1519" actId="2711"/>
          <ac:spMkLst>
            <pc:docMk/>
            <pc:sldMk cId="3124353102" sldId="332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B5860C40-AA08-4447-A918-2D2782E0FC0B}"/>
    <pc:docChg chg="delSld modSld">
      <pc:chgData name="Long B Nguyen" userId="f59fb8f3-a021-417a-8bc1-65c8d471c621" providerId="ADAL" clId="{B5860C40-AA08-4447-A918-2D2782E0FC0B}" dt="2019-09-16T13:59:20.091" v="35" actId="2696"/>
      <pc:docMkLst>
        <pc:docMk/>
      </pc:docMkLst>
      <pc:sldChg chg="modSp">
        <pc:chgData name="Long B Nguyen" userId="f59fb8f3-a021-417a-8bc1-65c8d471c621" providerId="ADAL" clId="{B5860C40-AA08-4447-A918-2D2782E0FC0B}" dt="2019-09-16T13:58:36.640" v="18" actId="20577"/>
        <pc:sldMkLst>
          <pc:docMk/>
          <pc:sldMk cId="4247104139" sldId="256"/>
        </pc:sldMkLst>
        <pc:spChg chg="mod">
          <ac:chgData name="Long B Nguyen" userId="f59fb8f3-a021-417a-8bc1-65c8d471c621" providerId="ADAL" clId="{B5860C40-AA08-4447-A918-2D2782E0FC0B}" dt="2019-09-16T13:58:36.640" v="18" actId="20577"/>
          <ac:spMkLst>
            <pc:docMk/>
            <pc:sldMk cId="4247104139" sldId="256"/>
            <ac:spMk id="3" creationId="{1BDC47C8-6776-7B44-9CD4-95FC91452D62}"/>
          </ac:spMkLst>
        </pc:spChg>
      </pc:sldChg>
    </pc:docChg>
  </pc:docChgLst>
  <pc:docChgLst>
    <pc:chgData name="Long B Nguyen" userId="f59fb8f3-a021-417a-8bc1-65c8d471c621" providerId="ADAL" clId="{84A9A5E5-5EC5-384E-A243-11BE56621C07}"/>
    <pc:docChg chg="modSld">
      <pc:chgData name="Long B Nguyen" userId="f59fb8f3-a021-417a-8bc1-65c8d471c621" providerId="ADAL" clId="{84A9A5E5-5EC5-384E-A243-11BE56621C07}" dt="2020-02-27T02:57:30.800" v="1" actId="20577"/>
      <pc:docMkLst>
        <pc:docMk/>
      </pc:docMkLst>
      <pc:sldChg chg="modSp">
        <pc:chgData name="Long B Nguyen" userId="f59fb8f3-a021-417a-8bc1-65c8d471c621" providerId="ADAL" clId="{84A9A5E5-5EC5-384E-A243-11BE56621C07}" dt="2020-02-27T02:57:30.800" v="1" actId="20577"/>
        <pc:sldMkLst>
          <pc:docMk/>
          <pc:sldMk cId="3055856695" sldId="325"/>
        </pc:sldMkLst>
        <pc:spChg chg="mod">
          <ac:chgData name="Long B Nguyen" userId="f59fb8f3-a021-417a-8bc1-65c8d471c621" providerId="ADAL" clId="{84A9A5E5-5EC5-384E-A243-11BE56621C07}" dt="2020-02-27T02:57:30.800" v="1" actId="20577"/>
          <ac:spMkLst>
            <pc:docMk/>
            <pc:sldMk cId="3055856695" sldId="325"/>
            <ac:spMk id="4" creationId="{864D3036-8B0F-5C44-90AB-7558ABA4CDE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D99D2-A624-5E4F-A4E3-584054837B5A}" type="datetimeFigureOut">
              <a:rPr lang="en-US" smtClean="0"/>
              <a:t>6/14/21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B3AF5-F789-394E-94F2-430C8BDCE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62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>
            <a:extLst>
              <a:ext uri="{FF2B5EF4-FFF2-40B4-BE49-F238E27FC236}">
                <a16:creationId xmlns:a16="http://schemas.microsoft.com/office/drawing/2014/main" id="{12543C86-1DA9-1D43-BE25-3CBE178C73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7D8BD55-DE64-FA4E-87E0-8A762E95D7F9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FAFA3628-D56F-0F4C-92D8-5392FFB0BF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383E34A4-840C-AB44-A873-5743D48292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965336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3\sin(2\pi\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4t + \pi/2).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83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y=a\sin(2\pi ft) \text{ and } y=a\cos(2\pi ft),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657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y(t)=\sin(2\pi\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261.6\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329.6\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392\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652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3\sin(2\pi\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4t + \pi/2).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159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3\sin(2\pi\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4t + \pi/2).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025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3\sin(2\pi\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4t + \pi/2).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697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y(t)=\sin(2\pi\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261.6\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329.6\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392\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517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y(t)=\sin(2\pi\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261.6\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329.6\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392\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921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y(t)=\sin(2\pi\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261.6\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329.6\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392\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724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y(t)=\sin(2\pi\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261.6\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329.6\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392\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58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17C6E906-C02B-B44A-A770-289576E1C8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886A004-46A4-0740-AEF2-A2212A298A9A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33A04A1D-8DE8-BF42-975E-5B89B8A8A8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ED518886-9CE1-1340-B9EC-EA5903D120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8833339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y(t)=\sin(2\pi\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261.6\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329.6\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392\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411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y(t)=\sin(2\pi\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261.6\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329.6\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392\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469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y(t)=\sin(2\pi\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261.6\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329.6\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392\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01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17C6E906-C02B-B44A-A770-289576E1C8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886A004-46A4-0740-AEF2-A2212A298A9A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33A04A1D-8DE8-BF42-975E-5B89B8A8A8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ED518886-9CE1-1340-B9EC-EA5903D120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404489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>
            <a:extLst>
              <a:ext uri="{FF2B5EF4-FFF2-40B4-BE49-F238E27FC236}">
                <a16:creationId xmlns:a16="http://schemas.microsoft.com/office/drawing/2014/main" id="{F0EE9B2E-AACC-0245-8BB8-2C15A45030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7FFEDC7-BC3B-5D43-897D-30E3B0EB5DF6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35AA12FB-9174-9045-8CBC-45157F7D6B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89C56B53-6965-0B47-94BD-5E81672A4B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11660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\text{period} =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dfrac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{1}{\text{frequency}}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7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y=\sin(2\pi t), t\in[0,2\pi]\text{ (one cycle in } 2\pi \text{ seconds)}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86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y=a\sin(2\pi ft) \text{ and } y=a\cos(2\pi ft),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3\sin(2\pi\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4t)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37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3\sin(2\pi\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4t + \pi/2).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08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3\sin(2\pi\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4t + \pi/2).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50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972577"/>
            <a:ext cx="7772870" cy="2853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56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tif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emf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image" Target="../media/image23.emf"/><Relationship Id="rId7" Type="http://schemas.openxmlformats.org/officeDocument/2006/relationships/image" Target="../media/image2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5715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1470" y="1329785"/>
            <a:ext cx="5661060" cy="16925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Understanding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7054" y="3113571"/>
            <a:ext cx="5429892" cy="7137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Digital Audio Processing with Python</a:t>
            </a:r>
          </a:p>
          <a:p>
            <a:r>
              <a:rPr lang="en-US" b="1">
                <a:solidFill>
                  <a:srgbClr val="FFFFFF"/>
                </a:solidFill>
              </a:rPr>
              <a:t>Part 1: Audio </a:t>
            </a:r>
            <a:r>
              <a:rPr lang="en-US" b="1" dirty="0">
                <a:solidFill>
                  <a:srgbClr val="FFFFFF"/>
                </a:solidFill>
              </a:rPr>
              <a:t>Basics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8136" y="1095555"/>
            <a:ext cx="8365601" cy="461944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34A327"/>
                </a:solidFill>
                <a:latin typeface="Inconsolata" panose="020B0609030003000000" pitchFamily="49" charset="77"/>
              </a:rPr>
              <a:t>from </a:t>
            </a:r>
            <a:r>
              <a:rPr lang="en-US" sz="24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IPython.display</a:t>
            </a:r>
            <a:r>
              <a:rPr lang="en-US" sz="2400" b="1" dirty="0">
                <a:solidFill>
                  <a:srgbClr val="34A327"/>
                </a:solidFill>
                <a:latin typeface="Inconsolata" panose="020B0609030003000000" pitchFamily="49" charset="77"/>
              </a:rPr>
              <a:t> import </a:t>
            </a:r>
            <a:r>
              <a:rPr lang="en-US" sz="2400" b="1" dirty="0">
                <a:solidFill>
                  <a:srgbClr val="3C9FF2"/>
                </a:solidFill>
                <a:latin typeface="Inconsolata" panose="020B0609030003000000" pitchFamily="49" charset="77"/>
              </a:rPr>
              <a:t>Audio</a:t>
            </a:r>
            <a:endParaRPr lang="en-US" sz="24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 </a:t>
            </a:r>
            <a:r>
              <a:rPr lang="en-US" sz="24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numpy</a:t>
            </a:r>
            <a:r>
              <a:rPr lang="en-US" sz="2400" b="1" dirty="0">
                <a:solidFill>
                  <a:srgbClr val="34A327"/>
                </a:solidFill>
                <a:latin typeface="Inconsolata" panose="020B0609030003000000" pitchFamily="49" charset="77"/>
              </a:rPr>
              <a:t> as </a:t>
            </a:r>
            <a:r>
              <a:rPr lang="en-US" sz="2400" b="1" dirty="0">
                <a:solidFill>
                  <a:srgbClr val="3C9FF2"/>
                </a:solidFill>
                <a:latin typeface="Inconsolata" panose="020B0609030003000000" pitchFamily="49" charset="77"/>
              </a:rPr>
              <a:t>np</a:t>
            </a:r>
            <a:endParaRPr lang="en-US" sz="24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4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4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24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4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4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4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24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400" b="1" dirty="0" err="1">
                <a:latin typeface="Inconsolata" panose="020B0609030003000000" pitchFamily="49" charset="77"/>
              </a:rPr>
              <a:t>ys</a:t>
            </a:r>
            <a:r>
              <a:rPr lang="en-US" sz="2400" b="1" dirty="0">
                <a:latin typeface="Inconsolata" panose="020B0609030003000000" pitchFamily="49" charset="77"/>
              </a:rPr>
              <a:t> = </a:t>
            </a:r>
            <a:r>
              <a:rPr lang="en-US" sz="2400" b="1" dirty="0" err="1">
                <a:latin typeface="Inconsolata" panose="020B0609030003000000" pitchFamily="49" charset="77"/>
              </a:rPr>
              <a:t>np.loadtxt</a:t>
            </a:r>
            <a:r>
              <a:rPr lang="en-US" sz="2400" b="1" dirty="0">
                <a:latin typeface="Inconsolata" panose="020B0609030003000000" pitchFamily="49" charset="77"/>
              </a:rPr>
              <a:t>("</a:t>
            </a:r>
            <a:r>
              <a:rPr lang="en-US" sz="2400" b="1" dirty="0" err="1">
                <a:latin typeface="Inconsolata" panose="020B0609030003000000" pitchFamily="49" charset="77"/>
              </a:rPr>
              <a:t>file.txt</a:t>
            </a:r>
            <a:r>
              <a:rPr lang="en-US" sz="2400" b="1" dirty="0">
                <a:latin typeface="Inconsolata" panose="020B0609030003000000" pitchFamily="49" charset="77"/>
              </a:rPr>
              <a:t>")</a:t>
            </a:r>
          </a:p>
          <a:p>
            <a:pPr marL="0" indent="0">
              <a:buNone/>
            </a:pPr>
            <a:r>
              <a:rPr lang="en-US" sz="2400" b="1" dirty="0">
                <a:latin typeface="Inconsolata" panose="020B0609030003000000" pitchFamily="49" charset="77"/>
              </a:rPr>
              <a:t>print(</a:t>
            </a:r>
            <a:r>
              <a:rPr lang="en-US" sz="2400" b="1" dirty="0" err="1">
                <a:latin typeface="Inconsolata" panose="020B0609030003000000" pitchFamily="49" charset="77"/>
              </a:rPr>
              <a:t>ys</a:t>
            </a:r>
            <a:r>
              <a:rPr lang="en-US" sz="24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400" b="1" dirty="0">
                <a:latin typeface="Inconsolata" panose="020B0609030003000000" pitchFamily="49" charset="77"/>
              </a:rPr>
              <a:t>array([ 37., 36., 34., ..., 246., 262., 275.])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latin typeface="Inconsolata" panose="020B0609030003000000" pitchFamily="49" charset="77"/>
              </a:rPr>
              <a:t>Audio(</a:t>
            </a:r>
            <a:r>
              <a:rPr lang="en-US" sz="2400" b="1" dirty="0" err="1">
                <a:latin typeface="Inconsolata" panose="020B0609030003000000" pitchFamily="49" charset="77"/>
              </a:rPr>
              <a:t>ys</a:t>
            </a:r>
            <a:r>
              <a:rPr lang="en-US" sz="2400" b="1" dirty="0">
                <a:latin typeface="Inconsolata" panose="020B0609030003000000" pitchFamily="49" charset="77"/>
              </a:rPr>
              <a:t>, rate = 44100)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See the </a:t>
            </a:r>
            <a:r>
              <a:rPr lang="en-US" sz="2400" dirty="0" err="1"/>
              <a:t>Jupter</a:t>
            </a:r>
            <a:r>
              <a:rPr lang="en-US" sz="2400" dirty="0"/>
              <a:t> Notebook Lab for this lecture to play the above audio.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Play A List of Numbers as Audio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4877F3-3EF1-8B42-8377-9CB91BE8F1AC}"/>
              </a:ext>
            </a:extLst>
          </p:cNvPr>
          <p:cNvSpPr txBox="1"/>
          <p:nvPr/>
        </p:nvSpPr>
        <p:spPr>
          <a:xfrm>
            <a:off x="5894743" y="1410950"/>
            <a:ext cx="29411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The following code is best run in a </a:t>
            </a:r>
            <a:r>
              <a:rPr lang="en-US" sz="2200" dirty="0" err="1">
                <a:solidFill>
                  <a:srgbClr val="FF0000"/>
                </a:solidFill>
              </a:rPr>
              <a:t>Jupyter</a:t>
            </a:r>
            <a:r>
              <a:rPr lang="en-US" sz="2200" dirty="0">
                <a:solidFill>
                  <a:srgbClr val="FF0000"/>
                </a:solidFill>
              </a:rPr>
              <a:t> notebook. </a:t>
            </a:r>
          </a:p>
        </p:txBody>
      </p:sp>
    </p:spTree>
    <p:extLst>
      <p:ext uri="{BB962C8B-B14F-4D97-AF65-F5344CB8AC3E}">
        <p14:creationId xmlns:p14="http://schemas.microsoft.com/office/powerpoint/2010/main" val="56878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1020" y="1095555"/>
            <a:ext cx="8206256" cy="44561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Physics behind the following explanation</a:t>
            </a:r>
          </a:p>
          <a:p>
            <a:pPr marL="0" indent="0">
              <a:buNone/>
            </a:pPr>
            <a:r>
              <a:rPr lang="en-US" sz="2200" dirty="0"/>
              <a:t>is beyond the scope of this course.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The numbers here are proportional to the </a:t>
            </a:r>
          </a:p>
          <a:p>
            <a:pPr marL="0" indent="0">
              <a:buNone/>
            </a:pPr>
            <a:r>
              <a:rPr lang="en-US" sz="2200" dirty="0"/>
              <a:t>instantaneous velocities of the speaker cone. </a:t>
            </a:r>
          </a:p>
          <a:p>
            <a:pPr marL="0" indent="0">
              <a:buNone/>
            </a:pPr>
            <a:r>
              <a:rPr lang="en-US" sz="2200" dirty="0"/>
              <a:t>(Smith)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This means that your speaker has to move 44,100 </a:t>
            </a:r>
          </a:p>
          <a:p>
            <a:pPr marL="0" indent="0">
              <a:buNone/>
            </a:pPr>
            <a:r>
              <a:rPr lang="en-US" sz="2200" dirty="0"/>
              <a:t>times a second to faithfully reproduce this </a:t>
            </a:r>
          </a:p>
          <a:p>
            <a:pPr marL="0" indent="0">
              <a:buNone/>
            </a:pPr>
            <a:r>
              <a:rPr lang="en-US" sz="2200" dirty="0"/>
              <a:t>piano note sound!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r>
              <a:rPr lang="en-US" dirty="0"/>
              <a:t>Play A List of Numbers as Audio</a:t>
            </a:r>
            <a:endParaRPr lang="en-US" cap="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95F039-3F63-F744-911C-14907665E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272" y="1095555"/>
            <a:ext cx="2952708" cy="383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01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Period, Amplitude and Frequency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cap="none" dirty="0"/>
              <a:t>A signal that exhibits the same repeated pattern(cycle) is </a:t>
            </a:r>
            <a:r>
              <a:rPr lang="en-US" sz="2200" b="1" cap="none" dirty="0"/>
              <a:t>periodic</a:t>
            </a:r>
            <a:r>
              <a:rPr lang="en-US" sz="2200" cap="none" dirty="0"/>
              <a:t>.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D83DB2-6432-9B42-80A2-B0F00DE0B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4350" y="3963951"/>
            <a:ext cx="2429367" cy="6592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866C36-CDDE-2244-BD7B-A652A90C9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531" y="1764694"/>
            <a:ext cx="64897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85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An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cap="none" dirty="0"/>
              <a:t>Period = 1/3 sec per cycle		Frequency = 3 cycles per second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F72677-2522-534D-9D6F-AE2C5E34A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902" y="1961324"/>
            <a:ext cx="6216598" cy="286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2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Sine </a:t>
            </a:r>
            <a:r>
              <a:rPr lang="en-US" dirty="0"/>
              <a:t>and Cosine Wave</a:t>
            </a:r>
            <a:endParaRPr lang="en-US" cap="non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cap="non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0C67DA-2E87-1747-BA41-E0CE9AEB8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77" y="3072473"/>
            <a:ext cx="3975284" cy="13898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BDBDFC-6F05-874E-B5E7-BF50D596C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269" y="2231242"/>
            <a:ext cx="1790700" cy="419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2ADE00-0058-4947-8D40-FB4063150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6135" y="3087970"/>
            <a:ext cx="4026470" cy="13898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31D228-5349-514D-9C6F-361E809FC1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4033" y="2191735"/>
            <a:ext cx="17272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66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Sinusoids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cap="none" dirty="0"/>
              <a:t>Both the		     and		    completes one cycle in      seconds: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0586FE-71FE-DC44-93A3-8D5B3DA8F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947" y="1122352"/>
            <a:ext cx="1358900" cy="342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827FCF-1104-304A-9837-86405E38B9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4515" y="1114523"/>
            <a:ext cx="1397000" cy="34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E0F4AF-3AD8-7340-96EF-1F5DABDDFA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0830" y="1160267"/>
            <a:ext cx="317500" cy="215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A786FB-43A9-7F48-86B4-2D1AEC4C07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611" y="3371900"/>
            <a:ext cx="7581900" cy="342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8CF33A-820E-3F46-8BD4-32CBD1E76C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2865" y="2404943"/>
            <a:ext cx="6604000" cy="342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2174B4-0A4B-B74A-A472-32BBCA7FA9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8111" y="4383939"/>
            <a:ext cx="74549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7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/>
          <a:lstStyle/>
          <a:p>
            <a:pPr marL="0" indent="0">
              <a:buNone/>
            </a:pPr>
            <a:r>
              <a:rPr lang="en-US" sz="2200" cap="none" dirty="0"/>
              <a:t>In general, the sinusoids				   and 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dirty="0"/>
              <a:t>has</a:t>
            </a:r>
            <a:endParaRPr lang="en-US" sz="24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dirty="0"/>
              <a:t>Note: For simplicity, we'll ignore the phase of the sinusoids although the phase is an important attribute in digital audio/signal processing.  Here's the full sinusoid with phase "phi":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					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Real Sinusoids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383E22-FB1C-D745-A437-4DA169674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36" y="2499350"/>
            <a:ext cx="3530600" cy="800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A0B9056-0D2C-7943-B079-1A13BF023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407" y="1984453"/>
            <a:ext cx="2286000" cy="317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CC1A55-C5EA-8743-85A0-1FC2A23A0B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4052" y="1993187"/>
            <a:ext cx="3086100" cy="304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B19512-B1A8-B442-8170-31E17570D1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7410" y="1111517"/>
            <a:ext cx="2108662" cy="3334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5D7DCB-74F8-4C4A-9AE0-23EB74526F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9291" y="1097714"/>
            <a:ext cx="2108662" cy="3278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34E86E-FB70-704E-A0BC-4CB261EF4D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0337" y="4941279"/>
            <a:ext cx="2806598" cy="34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96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An Example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400" cap="none" dirty="0"/>
              <a:t>Suppose you have the signal	                                  .</a:t>
            </a:r>
          </a:p>
          <a:p>
            <a:pPr marL="0" indent="0">
              <a:buNone/>
            </a:pPr>
            <a:r>
              <a:rPr lang="en-US" sz="2200" cap="none" dirty="0"/>
              <a:t>		</a:t>
            </a:r>
          </a:p>
          <a:p>
            <a:pPr marL="0" indent="0">
              <a:buNone/>
            </a:pPr>
            <a:r>
              <a:rPr lang="en-US" sz="2400" cap="none" dirty="0"/>
              <a:t>Find the amplitude, frequency</a:t>
            </a:r>
            <a:r>
              <a:rPr lang="en-US" sz="2400" dirty="0"/>
              <a:t> </a:t>
            </a:r>
            <a:r>
              <a:rPr lang="en-US" sz="2400" cap="none" dirty="0"/>
              <a:t>and period.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amplitude = 3</a:t>
            </a:r>
            <a:endParaRPr lang="en-US" sz="2400" dirty="0"/>
          </a:p>
          <a:p>
            <a:pPr marL="0" indent="0">
              <a:buNone/>
            </a:pPr>
            <a:r>
              <a:rPr lang="en-US" sz="2400" cap="none" dirty="0"/>
              <a:t>frequency = 4 Hz</a:t>
            </a:r>
          </a:p>
          <a:p>
            <a:pPr marL="0" indent="0">
              <a:buNone/>
            </a:pPr>
            <a:r>
              <a:rPr lang="en-US" sz="2400" cap="none" dirty="0"/>
              <a:t>period = 1/4 sec</a:t>
            </a:r>
          </a:p>
          <a:p>
            <a:pPr marL="0" indent="0">
              <a:buNone/>
            </a:pPr>
            <a:endParaRPr lang="en-US" sz="2200" cap="non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B49D9E-DB0C-5B4A-BBEF-383EFCE15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895" y="1474986"/>
            <a:ext cx="2681083" cy="43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53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57" y="249720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Plotting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918859"/>
            <a:ext cx="8294914" cy="4619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cap="none" dirty="0"/>
              <a:t>In the previous lectures, we used the Python and the matplotlib library to plot images. Now we will use it to plot functions. </a:t>
            </a:r>
          </a:p>
          <a:p>
            <a:pPr marL="0" indent="0">
              <a:buNone/>
            </a:pPr>
            <a:r>
              <a:rPr lang="en-US" sz="2200" dirty="0"/>
              <a:t>Let's plot				 .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18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generate 5 equal-spaced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samples in interval [0, 2*pi]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more samples = better graph</a:t>
            </a:r>
          </a:p>
          <a:p>
            <a:pPr marL="0" indent="0">
              <a:buNone/>
            </a:pPr>
            <a:r>
              <a:rPr lang="en-US" sz="1800" b="1" dirty="0" err="1">
                <a:latin typeface="Inconsolata" panose="020B0609030003000000" pitchFamily="49" charset="77"/>
              </a:rPr>
              <a:t>ts</a:t>
            </a:r>
            <a:r>
              <a:rPr lang="en-US" sz="1800" b="1" dirty="0">
                <a:latin typeface="Inconsolata" panose="020B0609030003000000" pitchFamily="49" charset="77"/>
              </a:rPr>
              <a:t> = </a:t>
            </a:r>
            <a:r>
              <a:rPr lang="en-US" sz="1800" b="1" dirty="0" err="1">
                <a:latin typeface="Inconsolata" panose="020B0609030003000000" pitchFamily="49" charset="77"/>
              </a:rPr>
              <a:t>np.linspace</a:t>
            </a:r>
            <a:r>
              <a:rPr lang="en-US" sz="1800" b="1" dirty="0">
                <a:latin typeface="Inconsolata" panose="020B0609030003000000" pitchFamily="49" charset="77"/>
              </a:rPr>
              <a:t>(0, 2*</a:t>
            </a:r>
            <a:r>
              <a:rPr lang="en-US" sz="1800" b="1" dirty="0" err="1">
                <a:latin typeface="Inconsolata" panose="020B0609030003000000" pitchFamily="49" charset="77"/>
              </a:rPr>
              <a:t>np.pi</a:t>
            </a:r>
            <a:r>
              <a:rPr lang="en-US" sz="1800" b="1" dirty="0">
                <a:latin typeface="Inconsolata" panose="020B0609030003000000" pitchFamily="49" charset="77"/>
              </a:rPr>
              <a:t>, </a:t>
            </a:r>
            <a:r>
              <a:rPr lang="en-US" sz="1800" b="1" dirty="0">
                <a:solidFill>
                  <a:srgbClr val="FF0000"/>
                </a:solidFill>
                <a:latin typeface="Inconsolata" panose="020B0609030003000000" pitchFamily="49" charset="77"/>
              </a:rPr>
              <a:t>5</a:t>
            </a:r>
            <a:r>
              <a:rPr lang="en-US" sz="18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apply the sin function to samples</a:t>
            </a: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 err="1">
                <a:latin typeface="Inconsolata" panose="020B0609030003000000" pitchFamily="49" charset="77"/>
              </a:rPr>
              <a:t>ys</a:t>
            </a:r>
            <a:r>
              <a:rPr lang="en-US" sz="1800" b="1" dirty="0">
                <a:latin typeface="Inconsolata" panose="020B0609030003000000" pitchFamily="49" charset="77"/>
              </a:rPr>
              <a:t> = </a:t>
            </a:r>
            <a:r>
              <a:rPr lang="en-US" sz="1800" b="1" dirty="0" err="1">
                <a:latin typeface="Inconsolata" panose="020B0609030003000000" pitchFamily="49" charset="77"/>
              </a:rPr>
              <a:t>np.sin</a:t>
            </a:r>
            <a:r>
              <a:rPr lang="en-US" sz="1800" b="1" dirty="0">
                <a:latin typeface="Inconsolata" panose="020B0609030003000000" pitchFamily="49" charset="77"/>
              </a:rPr>
              <a:t>(</a:t>
            </a:r>
            <a:r>
              <a:rPr lang="en-US" sz="1800" b="1" dirty="0" err="1">
                <a:latin typeface="Inconsolata" panose="020B0609030003000000" pitchFamily="49" charset="77"/>
              </a:rPr>
              <a:t>ts</a:t>
            </a:r>
            <a:r>
              <a:rPr lang="en-US" sz="18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plot it</a:t>
            </a: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fig, ax = </a:t>
            </a:r>
            <a:r>
              <a:rPr lang="en-US" sz="1800" b="1" dirty="0" err="1">
                <a:latin typeface="Inconsolata" panose="020B0609030003000000" pitchFamily="49" charset="77"/>
              </a:rPr>
              <a:t>plt.subplots</a:t>
            </a:r>
            <a:r>
              <a:rPr lang="en-US" sz="1800" b="1" dirty="0"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1800" b="1" dirty="0" err="1">
                <a:latin typeface="Inconsolata" panose="020B0609030003000000" pitchFamily="49" charset="77"/>
              </a:rPr>
              <a:t>ax.plot</a:t>
            </a:r>
            <a:r>
              <a:rPr lang="en-US" sz="1800" b="1" dirty="0">
                <a:latin typeface="Inconsolata" panose="020B0609030003000000" pitchFamily="49" charset="77"/>
              </a:rPr>
              <a:t>(</a:t>
            </a:r>
            <a:r>
              <a:rPr lang="en-US" sz="1800" b="1" dirty="0" err="1">
                <a:latin typeface="Inconsolata" panose="020B0609030003000000" pitchFamily="49" charset="77"/>
              </a:rPr>
              <a:t>ts</a:t>
            </a:r>
            <a:r>
              <a:rPr lang="en-US" sz="1800" b="1" dirty="0">
                <a:latin typeface="Inconsolata" panose="020B0609030003000000" pitchFamily="49" charset="77"/>
              </a:rPr>
              <a:t>, </a:t>
            </a:r>
            <a:r>
              <a:rPr lang="en-US" sz="1800" b="1" dirty="0" err="1">
                <a:latin typeface="Inconsolata" panose="020B0609030003000000" pitchFamily="49" charset="77"/>
              </a:rPr>
              <a:t>ys</a:t>
            </a:r>
            <a:r>
              <a:rPr lang="en-US" sz="1800" b="1" dirty="0">
                <a:latin typeface="Inconsolata" panose="020B0609030003000000" pitchFamily="49" charset="77"/>
              </a:rPr>
              <a:t>)</a:t>
            </a:r>
            <a:endParaRPr lang="en-US" sz="1800" b="1" cap="none" dirty="0">
              <a:latin typeface="Inconsolata" panose="020B0609030003000000" pitchFamily="49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380B87-C89C-E64E-AEF5-4221ED13C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045" y="1642859"/>
            <a:ext cx="2363275" cy="3285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5CFCF0-339F-594C-B0F2-156960504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8619" y="2971225"/>
            <a:ext cx="3867706" cy="22441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73AB78-8FF2-BA4B-824C-08253509C06E}"/>
              </a:ext>
            </a:extLst>
          </p:cNvPr>
          <p:cNvSpPr txBox="1"/>
          <p:nvPr/>
        </p:nvSpPr>
        <p:spPr>
          <a:xfrm>
            <a:off x="5496673" y="1807111"/>
            <a:ext cx="2496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The five points include the two endpoints.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5269F9-4090-594A-A269-2E06136C24DD}"/>
              </a:ext>
            </a:extLst>
          </p:cNvPr>
          <p:cNvCxnSpPr>
            <a:cxnSpLocks/>
          </p:cNvCxnSpPr>
          <p:nvPr/>
        </p:nvCxnSpPr>
        <p:spPr>
          <a:xfrm flipH="1">
            <a:off x="5610386" y="2647919"/>
            <a:ext cx="827365" cy="12063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12AF68-73EB-D140-BDD3-2E7CACC989BC}"/>
              </a:ext>
            </a:extLst>
          </p:cNvPr>
          <p:cNvCxnSpPr>
            <a:cxnSpLocks/>
          </p:cNvCxnSpPr>
          <p:nvPr/>
        </p:nvCxnSpPr>
        <p:spPr>
          <a:xfrm>
            <a:off x="6744983" y="2493176"/>
            <a:ext cx="1326561" cy="13610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05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More Samples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Increasing the number of samples generate a smoother graph. Below uses 50 equally-spaced samples. </a:t>
            </a:r>
          </a:p>
          <a:p>
            <a:pPr marL="0" indent="0">
              <a:buNone/>
            </a:pPr>
            <a:endParaRPr lang="en-US" sz="18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18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 err="1">
                <a:latin typeface="Inconsolata" panose="020B0609030003000000" pitchFamily="49" charset="77"/>
              </a:rPr>
              <a:t>ts</a:t>
            </a:r>
            <a:r>
              <a:rPr lang="en-US" sz="1800" b="1" dirty="0">
                <a:latin typeface="Inconsolata" panose="020B0609030003000000" pitchFamily="49" charset="77"/>
              </a:rPr>
              <a:t> = </a:t>
            </a:r>
            <a:r>
              <a:rPr lang="en-US" sz="1800" b="1" dirty="0" err="1">
                <a:latin typeface="Inconsolata" panose="020B0609030003000000" pitchFamily="49" charset="77"/>
              </a:rPr>
              <a:t>np.linspace</a:t>
            </a:r>
            <a:r>
              <a:rPr lang="en-US" sz="1800" b="1" dirty="0">
                <a:latin typeface="Inconsolata" panose="020B0609030003000000" pitchFamily="49" charset="77"/>
              </a:rPr>
              <a:t>(0, 2*</a:t>
            </a:r>
            <a:r>
              <a:rPr lang="en-US" sz="1800" b="1" dirty="0" err="1">
                <a:latin typeface="Inconsolata" panose="020B0609030003000000" pitchFamily="49" charset="77"/>
              </a:rPr>
              <a:t>np.pi</a:t>
            </a:r>
            <a:r>
              <a:rPr lang="en-US" sz="1800" b="1" dirty="0">
                <a:latin typeface="Inconsolata" panose="020B0609030003000000" pitchFamily="49" charset="77"/>
              </a:rPr>
              <a:t>, </a:t>
            </a:r>
            <a:r>
              <a:rPr lang="en-US" sz="1800" b="1" dirty="0">
                <a:solidFill>
                  <a:srgbClr val="FF0000"/>
                </a:solidFill>
                <a:latin typeface="Inconsolata" panose="020B0609030003000000" pitchFamily="49" charset="77"/>
              </a:rPr>
              <a:t>50</a:t>
            </a:r>
            <a:r>
              <a:rPr lang="en-US" sz="18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1800" b="1" dirty="0" err="1">
                <a:latin typeface="Inconsolata" panose="020B0609030003000000" pitchFamily="49" charset="77"/>
              </a:rPr>
              <a:t>ys</a:t>
            </a:r>
            <a:r>
              <a:rPr lang="en-US" sz="1800" b="1" dirty="0">
                <a:latin typeface="Inconsolata" panose="020B0609030003000000" pitchFamily="49" charset="77"/>
              </a:rPr>
              <a:t> = </a:t>
            </a:r>
            <a:r>
              <a:rPr lang="en-US" sz="1800" b="1" dirty="0" err="1">
                <a:latin typeface="Inconsolata" panose="020B0609030003000000" pitchFamily="49" charset="77"/>
              </a:rPr>
              <a:t>np.sin</a:t>
            </a:r>
            <a:r>
              <a:rPr lang="en-US" sz="1800" b="1" dirty="0">
                <a:latin typeface="Inconsolata" panose="020B0609030003000000" pitchFamily="49" charset="77"/>
              </a:rPr>
              <a:t>(</a:t>
            </a:r>
            <a:r>
              <a:rPr lang="en-US" sz="1800" b="1" dirty="0" err="1">
                <a:latin typeface="Inconsolata" panose="020B0609030003000000" pitchFamily="49" charset="77"/>
              </a:rPr>
              <a:t>ts</a:t>
            </a:r>
            <a:r>
              <a:rPr lang="en-US" sz="18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fig, ax = </a:t>
            </a:r>
            <a:r>
              <a:rPr lang="en-US" sz="1800" b="1" dirty="0" err="1">
                <a:latin typeface="Inconsolata" panose="020B0609030003000000" pitchFamily="49" charset="77"/>
              </a:rPr>
              <a:t>plt.subplots</a:t>
            </a:r>
            <a:r>
              <a:rPr lang="en-US" sz="1800" b="1" dirty="0"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1800" b="1" dirty="0" err="1">
                <a:latin typeface="Inconsolata" panose="020B0609030003000000" pitchFamily="49" charset="77"/>
              </a:rPr>
              <a:t>ax.plot</a:t>
            </a:r>
            <a:r>
              <a:rPr lang="en-US" sz="1800" b="1" dirty="0">
                <a:latin typeface="Inconsolata" panose="020B0609030003000000" pitchFamily="49" charset="77"/>
              </a:rPr>
              <a:t>(</a:t>
            </a:r>
            <a:r>
              <a:rPr lang="en-US" sz="1800" b="1" dirty="0" err="1">
                <a:latin typeface="Inconsolata" panose="020B0609030003000000" pitchFamily="49" charset="77"/>
              </a:rPr>
              <a:t>ts</a:t>
            </a:r>
            <a:r>
              <a:rPr lang="en-US" sz="1800" b="1" dirty="0">
                <a:latin typeface="Inconsolata" panose="020B0609030003000000" pitchFamily="49" charset="77"/>
              </a:rPr>
              <a:t>, </a:t>
            </a:r>
            <a:r>
              <a:rPr lang="en-US" sz="1800" b="1" dirty="0" err="1">
                <a:latin typeface="Inconsolata" panose="020B0609030003000000" pitchFamily="49" charset="77"/>
              </a:rPr>
              <a:t>ys</a:t>
            </a:r>
            <a:r>
              <a:rPr lang="en-US" sz="18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1800" b="1" cap="none" dirty="0">
              <a:latin typeface="Inconsolata" panose="020B0609030003000000" pitchFamily="49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4A5D6D-3F56-9648-9039-31F986D0E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203" y="2327878"/>
            <a:ext cx="4352797" cy="253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96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3F712FF5-1C50-1345-8174-59E920C03D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136" y="127000"/>
            <a:ext cx="7886700" cy="849045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Sound Wave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6DDE6AFE-2BBA-904B-A0BF-1C09A81DED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9047" y="976045"/>
            <a:ext cx="8042953" cy="461195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sound is oscillating pressure travelling through some medium(air/water).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Important sound quantities:</a:t>
            </a:r>
          </a:p>
          <a:p>
            <a:pPr eaLnBrk="1" hangingPunct="1">
              <a:buFontTx/>
              <a:buNone/>
            </a:pPr>
            <a:endParaRPr lang="en-US" altLang="en-US" sz="1833" b="1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amplitude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: maximum</a:t>
            </a:r>
          </a:p>
          <a:p>
            <a:pPr eaLnBrk="1" hangingPunct="1">
              <a:buFontTx/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displacement from</a:t>
            </a:r>
          </a:p>
          <a:p>
            <a:pPr eaLnBrk="1" hangingPunct="1">
              <a:buFontTx/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equilibrium.</a:t>
            </a:r>
          </a:p>
          <a:p>
            <a:pPr eaLnBrk="1" hangingPunct="1">
              <a:buFontTx/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period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: time to complete one</a:t>
            </a:r>
          </a:p>
          <a:p>
            <a:pPr eaLnBrk="1" hangingPunct="1">
              <a:buFontTx/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cycle.(sec or sec per cycle)</a:t>
            </a:r>
          </a:p>
          <a:p>
            <a:pPr eaLnBrk="1" hangingPunct="1">
              <a:buFontTx/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frequency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: reciprocal of period</a:t>
            </a:r>
          </a:p>
          <a:p>
            <a:pPr eaLnBrk="1" hangingPunct="1">
              <a:buFontTx/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(cycle per second or </a:t>
            </a:r>
            <a:r>
              <a:rPr lang="en-US" altLang="en-US" sz="1833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hert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(</a:t>
            </a:r>
            <a:r>
              <a:rPr lang="en-US" altLang="en-US" sz="1833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hz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))</a:t>
            </a:r>
          </a:p>
          <a:p>
            <a:pPr eaLnBrk="1" hangingPunct="1">
              <a:buFontTx/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(frequency of a note determines its </a:t>
            </a: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pitch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)</a:t>
            </a:r>
          </a:p>
          <a:p>
            <a:pPr eaLnBrk="1" hangingPunct="1"/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15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43011" name="Picture 1">
            <a:extLst>
              <a:ext uri="{FF2B5EF4-FFF2-40B4-BE49-F238E27FC236}">
                <a16:creationId xmlns:a16="http://schemas.microsoft.com/office/drawing/2014/main" id="{8BF6BDF9-2319-3647-89C2-7A67028DC6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167" y="1588824"/>
            <a:ext cx="3931708" cy="3249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81870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/>
          <a:lstStyle/>
          <a:p>
            <a:pPr marL="0" indent="0">
              <a:buNone/>
            </a:pPr>
            <a:r>
              <a:rPr lang="en-US" sz="2200" cap="none" dirty="0"/>
              <a:t>Middle C (or C4) has the frequency 261.6 Hz.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dirty="0"/>
              <a:t>We'll simulate the above sound using Python in the lab for this lecture and will hear that it simulates the sound generated by a tuning fork.</a:t>
            </a: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					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Middle 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6AC66E-E661-9D4D-B053-65D2BEEC5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356" y="1764694"/>
            <a:ext cx="5118100" cy="368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9E512B-2EEE-AC48-A10F-7BB70B77F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5037" y="3429000"/>
            <a:ext cx="4070388" cy="224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4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cap="none" dirty="0"/>
              <a:t>The C major chord C-E-G has frequencies 261.6 Hz, 329.6 Hz, 392 Hz.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The analog signal for this chord is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400" cap="none" dirty="0"/>
              <a:t>Let's simulate these pur</a:t>
            </a:r>
            <a:r>
              <a:rPr lang="en-US" sz="2400" dirty="0"/>
              <a:t>e tones in Python.</a:t>
            </a:r>
            <a:endParaRPr lang="en-US" sz="24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					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C Major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EF1AEF-BCC4-A843-8521-809C54D3F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11" y="3164884"/>
            <a:ext cx="80391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2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dirty="0"/>
              <a:t>Middle C</a:t>
            </a:r>
            <a:endParaRPr lang="en-US" cap="non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Let's generate a 2 seconds interval of the pure Middle C tone(261.6 Hz) sampled at the frequency rate of 44100 Hz.  </a:t>
            </a:r>
            <a:endParaRPr lang="en-US" sz="18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fs = 44100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L = 2   </a:t>
            </a:r>
            <a:r>
              <a:rPr lang="en-US" sz="18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in seconds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N = fs </a:t>
            </a:r>
            <a:r>
              <a:rPr lang="en-US" sz="1800" b="1">
                <a:solidFill>
                  <a:srgbClr val="000000"/>
                </a:solidFill>
                <a:latin typeface="Inconsolata" panose="020B0609030003000000" pitchFamily="49" charset="77"/>
              </a:rPr>
              <a:t>* L    </a:t>
            </a:r>
            <a:r>
              <a:rPr lang="en-US" sz="18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total samples</a:t>
            </a:r>
          </a:p>
          <a:p>
            <a:pPr marL="0" indent="0">
              <a:buNone/>
            </a:pPr>
            <a:r>
              <a:rPr lang="en-US" sz="1800" b="1" dirty="0" err="1">
                <a:latin typeface="Inconsolata" panose="020B0609030003000000" pitchFamily="49" charset="77"/>
              </a:rPr>
              <a:t>ts</a:t>
            </a:r>
            <a:r>
              <a:rPr lang="en-US" sz="1800" b="1" dirty="0">
                <a:latin typeface="Inconsolata" panose="020B0609030003000000" pitchFamily="49" charset="77"/>
              </a:rPr>
              <a:t> = </a:t>
            </a:r>
            <a:r>
              <a:rPr lang="en-US" sz="1800" b="1" dirty="0" err="1">
                <a:latin typeface="Inconsolata" panose="020B0609030003000000" pitchFamily="49" charset="77"/>
              </a:rPr>
              <a:t>np.linspace</a:t>
            </a:r>
            <a:r>
              <a:rPr lang="en-US" sz="1800" b="1" dirty="0">
                <a:latin typeface="Inconsolata" panose="020B0609030003000000" pitchFamily="49" charset="77"/>
              </a:rPr>
              <a:t>(0, L, N, endpoint=False)</a:t>
            </a:r>
          </a:p>
          <a:p>
            <a:pPr marL="0" indent="0">
              <a:buNone/>
            </a:pPr>
            <a:r>
              <a:rPr lang="en-US" sz="1800" b="1" dirty="0" err="1">
                <a:latin typeface="Inconsolata" panose="020B0609030003000000" pitchFamily="49" charset="77"/>
              </a:rPr>
              <a:t>ys</a:t>
            </a:r>
            <a:r>
              <a:rPr lang="en-US" sz="1800" b="1" dirty="0">
                <a:latin typeface="Inconsolata" panose="020B0609030003000000" pitchFamily="49" charset="77"/>
              </a:rPr>
              <a:t> = </a:t>
            </a:r>
            <a:r>
              <a:rPr lang="en-US" sz="1800" b="1" dirty="0" err="1">
                <a:latin typeface="Inconsolata" panose="020B0609030003000000" pitchFamily="49" charset="77"/>
              </a:rPr>
              <a:t>np.sin</a:t>
            </a:r>
            <a:r>
              <a:rPr lang="en-US" sz="1800" b="1" dirty="0">
                <a:latin typeface="Inconsolata" panose="020B0609030003000000" pitchFamily="49" charset="77"/>
              </a:rPr>
              <a:t>(2 * </a:t>
            </a:r>
            <a:r>
              <a:rPr lang="en-US" sz="1800" b="1" dirty="0" err="1">
                <a:latin typeface="Inconsolata" panose="020B0609030003000000" pitchFamily="49" charset="77"/>
              </a:rPr>
              <a:t>np.pi</a:t>
            </a:r>
            <a:r>
              <a:rPr lang="en-US" sz="1800" b="1" dirty="0">
                <a:latin typeface="Inconsolata" panose="020B0609030003000000" pitchFamily="49" charset="77"/>
              </a:rPr>
              <a:t> * 261.6 * </a:t>
            </a:r>
            <a:r>
              <a:rPr lang="en-US" sz="1800" b="1" dirty="0" err="1">
                <a:latin typeface="Inconsolata" panose="020B0609030003000000" pitchFamily="49" charset="77"/>
              </a:rPr>
              <a:t>ts</a:t>
            </a:r>
            <a:r>
              <a:rPr lang="en-US" sz="18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create Audio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Audio(</a:t>
            </a:r>
            <a:r>
              <a:rPr lang="en-US" sz="1800" b="1" dirty="0" err="1">
                <a:latin typeface="Inconsolata" panose="020B0609030003000000" pitchFamily="49" charset="77"/>
              </a:rPr>
              <a:t>ys</a:t>
            </a:r>
            <a:r>
              <a:rPr lang="en-US" sz="1800" b="1" dirty="0">
                <a:latin typeface="Inconsolata" panose="020B0609030003000000" pitchFamily="49" charset="77"/>
              </a:rPr>
              <a:t>, rate=fs)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plot it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fig, ax = </a:t>
            </a:r>
            <a:r>
              <a:rPr lang="en-US" sz="1800" b="1" dirty="0" err="1">
                <a:latin typeface="Inconsolata" panose="020B0609030003000000" pitchFamily="49" charset="77"/>
              </a:rPr>
              <a:t>plt.subplots</a:t>
            </a:r>
            <a:r>
              <a:rPr lang="en-US" sz="1800" b="1" dirty="0"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1800" b="1" dirty="0" err="1">
                <a:latin typeface="Inconsolata" panose="020B0609030003000000" pitchFamily="49" charset="77"/>
              </a:rPr>
              <a:t>ax.plot</a:t>
            </a:r>
            <a:r>
              <a:rPr lang="en-US" sz="1800" b="1" dirty="0">
                <a:latin typeface="Inconsolata" panose="020B0609030003000000" pitchFamily="49" charset="77"/>
              </a:rPr>
              <a:t>(</a:t>
            </a:r>
            <a:r>
              <a:rPr lang="en-US" sz="1800" b="1" dirty="0" err="1">
                <a:latin typeface="Inconsolata" panose="020B0609030003000000" pitchFamily="49" charset="77"/>
              </a:rPr>
              <a:t>ts</a:t>
            </a:r>
            <a:r>
              <a:rPr lang="en-US" sz="1800" b="1" dirty="0">
                <a:latin typeface="Inconsolata" panose="020B0609030003000000" pitchFamily="49" charset="77"/>
              </a:rPr>
              <a:t>, </a:t>
            </a:r>
            <a:r>
              <a:rPr lang="en-US" sz="1800" b="1" dirty="0" err="1">
                <a:latin typeface="Inconsolata" panose="020B0609030003000000" pitchFamily="49" charset="77"/>
              </a:rPr>
              <a:t>ys</a:t>
            </a:r>
            <a:r>
              <a:rPr lang="en-US" sz="18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1800" b="1" cap="none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5585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Loudness vs Pitch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cap="none" dirty="0"/>
              <a:t>Loudness</a:t>
            </a:r>
            <a:r>
              <a:rPr lang="en-US" sz="2400" cap="none" dirty="0"/>
              <a:t> is our brain’s perception of amplitude.</a:t>
            </a:r>
            <a:endParaRPr lang="en-US" sz="2400" b="1" cap="none" dirty="0"/>
          </a:p>
          <a:p>
            <a:pPr marL="0" indent="0">
              <a:buNone/>
            </a:pPr>
            <a:endParaRPr lang="en-US" sz="2400" b="1" cap="none" dirty="0"/>
          </a:p>
          <a:p>
            <a:pPr marL="0" indent="0">
              <a:buNone/>
            </a:pPr>
            <a:r>
              <a:rPr lang="en-US" sz="2400" b="1" cap="none" dirty="0"/>
              <a:t>Pitch</a:t>
            </a:r>
            <a:r>
              <a:rPr lang="en-US" sz="2400" cap="none" dirty="0"/>
              <a:t> is our brain’s perception of frequency. </a:t>
            </a:r>
          </a:p>
          <a:p>
            <a:r>
              <a:rPr lang="en-US" sz="2400" cap="none" dirty="0"/>
              <a:t>Our perception of pitch is based on the logarithm of frequency.</a:t>
            </a:r>
          </a:p>
          <a:p>
            <a:r>
              <a:rPr lang="en-US" sz="2400" cap="none" dirty="0"/>
              <a:t>The </a:t>
            </a:r>
            <a:r>
              <a:rPr lang="en-US" sz="2400" b="1" cap="none" dirty="0"/>
              <a:t>interval</a:t>
            </a:r>
            <a:r>
              <a:rPr lang="en-US" sz="2400" cap="none" dirty="0"/>
              <a:t> between two notes is the perceived difference between the two pitches.</a:t>
            </a:r>
          </a:p>
          <a:p>
            <a:r>
              <a:rPr lang="en-US" sz="2400" cap="none" dirty="0"/>
              <a:t>As a result, the interval we hear from two notes depends on the ratio of their frequencies, not the difference.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229699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Fundamental Frequency and Overtones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cap="none" dirty="0"/>
              <a:t>pure tone</a:t>
            </a:r>
            <a:r>
              <a:rPr lang="en-US" sz="2200" cap="none" dirty="0"/>
              <a:t> = one frequency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Most sounds are more complex.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E4 piano note = supposition of many frequencies: 330 Hz, 660 Hz, 990 Hz, 1320 Hz and 1650 Hz.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b="1" cap="none" dirty="0"/>
              <a:t>Fundamental frequency </a:t>
            </a:r>
            <a:r>
              <a:rPr lang="en-US" sz="2200" cap="none" dirty="0"/>
              <a:t>= 330 Hz.</a:t>
            </a:r>
          </a:p>
          <a:p>
            <a:pPr marL="0" indent="0">
              <a:buNone/>
            </a:pPr>
            <a:r>
              <a:rPr lang="en-US" sz="2200" b="1" cap="none" dirty="0"/>
              <a:t>Overtones</a:t>
            </a:r>
            <a:r>
              <a:rPr lang="en-US" sz="2200" cap="none" dirty="0"/>
              <a:t> or </a:t>
            </a:r>
            <a:r>
              <a:rPr lang="en-US" sz="2200" b="1" cap="none" dirty="0"/>
              <a:t>Harmonics </a:t>
            </a:r>
            <a:r>
              <a:rPr lang="en-US" sz="2200" cap="none" dirty="0"/>
              <a:t>= 660 Hz, 990 Hz, 1320 Hz, 1650 Hz.</a:t>
            </a:r>
          </a:p>
        </p:txBody>
      </p:sp>
    </p:spTree>
    <p:extLst>
      <p:ext uri="{BB962C8B-B14F-4D97-AF65-F5344CB8AC3E}">
        <p14:creationId xmlns:p14="http://schemas.microsoft.com/office/powerpoint/2010/main" val="314310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In the </a:t>
            </a:r>
            <a:r>
              <a:rPr lang="en-US" sz="2200" b="1" cap="none" dirty="0"/>
              <a:t>time domain</a:t>
            </a:r>
            <a:r>
              <a:rPr lang="en-US" sz="2200" cap="none" dirty="0"/>
              <a:t>, the voltage/current signal is a function of time.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In the </a:t>
            </a:r>
            <a:r>
              <a:rPr lang="en-US" sz="2200" b="1" cap="none" dirty="0"/>
              <a:t>frequency domain</a:t>
            </a:r>
            <a:r>
              <a:rPr lang="en-US" sz="2200" cap="none" dirty="0"/>
              <a:t>, the signal is represented as a function of frequencies that are present in the signal.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Time vs Frequency Domains</a:t>
            </a:r>
          </a:p>
        </p:txBody>
      </p:sp>
    </p:spTree>
    <p:extLst>
      <p:ext uri="{BB962C8B-B14F-4D97-AF65-F5344CB8AC3E}">
        <p14:creationId xmlns:p14="http://schemas.microsoft.com/office/powerpoint/2010/main" val="50581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The signal in the time domain is very difficult to analyze. It is hard to know what sound is generated by the plot below.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The right plot is the zoomed in version of the left.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Time Domain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652FC3-3A1D-BE44-B364-D1FA4337B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320" y="2906298"/>
            <a:ext cx="3821988" cy="27146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2B577F6-D3AE-5247-A4D2-989B0EDB0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09" y="2819798"/>
            <a:ext cx="3821987" cy="283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22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/>
              <a:t>Converting the signal into</a:t>
            </a:r>
          </a:p>
          <a:p>
            <a:pPr marL="0" indent="0">
              <a:buNone/>
            </a:pPr>
            <a:r>
              <a:rPr lang="en-US" sz="2200" cap="none" dirty="0"/>
              <a:t>its frequency domain allows</a:t>
            </a:r>
          </a:p>
          <a:p>
            <a:pPr marL="0" indent="0">
              <a:buNone/>
            </a:pPr>
            <a:r>
              <a:rPr lang="en-US" sz="2200" dirty="0"/>
              <a:t>us to understand its frequency</a:t>
            </a:r>
          </a:p>
          <a:p>
            <a:pPr marL="0" indent="0">
              <a:buNone/>
            </a:pPr>
            <a:r>
              <a:rPr lang="en-US" sz="2200" cap="none" dirty="0"/>
              <a:t>content.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What chord is this?</a:t>
            </a:r>
          </a:p>
          <a:p>
            <a:pPr marL="0" indent="0">
              <a:buNone/>
            </a:pPr>
            <a:r>
              <a:rPr lang="en-US" sz="2200" cap="none" dirty="0"/>
              <a:t>440 Hz = A4, 880 Hz = A5, </a:t>
            </a:r>
          </a:p>
          <a:p>
            <a:pPr marL="0" indent="0">
              <a:buNone/>
            </a:pPr>
            <a:r>
              <a:rPr lang="en-US" sz="2200" cap="none" dirty="0"/>
              <a:t>1320 Hz = E6, 1760 Hz = A6,</a:t>
            </a:r>
          </a:p>
          <a:p>
            <a:pPr marL="0" indent="0">
              <a:buNone/>
            </a:pPr>
            <a:r>
              <a:rPr lang="en-US" sz="2200" cap="none" dirty="0"/>
              <a:t>2200 Hz = C#7</a:t>
            </a:r>
          </a:p>
          <a:p>
            <a:pPr marL="0" indent="0">
              <a:buNone/>
            </a:pPr>
            <a:r>
              <a:rPr lang="en-US" sz="2200" cap="none" dirty="0"/>
              <a:t>The set of frequencies in a signal and their magnitudes is called the </a:t>
            </a:r>
            <a:r>
              <a:rPr lang="en-US" sz="2200" b="1" cap="none" dirty="0"/>
              <a:t>spectrum</a:t>
            </a:r>
            <a:r>
              <a:rPr lang="en-US" sz="2200" cap="none" dirty="0"/>
              <a:t> of the signal.</a:t>
            </a:r>
          </a:p>
          <a:p>
            <a:pPr marL="0" indent="0">
              <a:buNone/>
            </a:pPr>
            <a:endParaRPr lang="en-US" sz="2400" cap="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Frequency Domain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D9A9C7-2DD0-1B47-AE4F-244E98467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173" y="1307387"/>
            <a:ext cx="4876086" cy="331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34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/>
          <a:lstStyle/>
          <a:p>
            <a:pPr marL="0" indent="0">
              <a:buNone/>
            </a:pPr>
            <a:r>
              <a:rPr lang="en-US" sz="2400" cap="none" dirty="0"/>
              <a:t>The Discrete Fourier Transform is an equation that converts </a:t>
            </a:r>
            <a:r>
              <a:rPr lang="en-US" sz="2400" dirty="0"/>
              <a:t>the </a:t>
            </a:r>
            <a:r>
              <a:rPr lang="en-US" sz="2400" cap="none" dirty="0"/>
              <a:t>time domain signal into its frequency domain equivalence. The Inverse Discrete Fourier Transform is its inverse.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Discrete Fourier Transform (DFT)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D9A9C7-2DD0-1B47-AE4F-244E98467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822" y="2608522"/>
            <a:ext cx="3537036" cy="2402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0A6B2E-8C92-6A4F-B347-0B0B5C7D9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698" y="2552515"/>
            <a:ext cx="3212513" cy="238471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05CF9EA-DFEA-1749-9565-5BCE4BDAFA3C}"/>
              </a:ext>
            </a:extLst>
          </p:cNvPr>
          <p:cNvCxnSpPr>
            <a:cxnSpLocks/>
          </p:cNvCxnSpPr>
          <p:nvPr/>
        </p:nvCxnSpPr>
        <p:spPr>
          <a:xfrm>
            <a:off x="3839224" y="3437223"/>
            <a:ext cx="72187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86E861C-357F-144B-BD56-E7B680D1B9CE}"/>
              </a:ext>
            </a:extLst>
          </p:cNvPr>
          <p:cNvSpPr txBox="1"/>
          <p:nvPr/>
        </p:nvSpPr>
        <p:spPr>
          <a:xfrm>
            <a:off x="3801654" y="2825655"/>
            <a:ext cx="7970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DFT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862721-1479-6E41-9600-CAF5CA823452}"/>
              </a:ext>
            </a:extLst>
          </p:cNvPr>
          <p:cNvSpPr txBox="1"/>
          <p:nvPr/>
        </p:nvSpPr>
        <p:spPr>
          <a:xfrm>
            <a:off x="3785317" y="4428089"/>
            <a:ext cx="8963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IDFT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4BB244-CFE7-E348-934F-DD24C3233891}"/>
              </a:ext>
            </a:extLst>
          </p:cNvPr>
          <p:cNvCxnSpPr>
            <a:cxnSpLocks/>
          </p:cNvCxnSpPr>
          <p:nvPr/>
        </p:nvCxnSpPr>
        <p:spPr>
          <a:xfrm flipH="1">
            <a:off x="3801654" y="4428089"/>
            <a:ext cx="75944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7D8AA64-CCD3-9C4D-B7C6-8BD3150C7E7E}"/>
              </a:ext>
            </a:extLst>
          </p:cNvPr>
          <p:cNvSpPr txBox="1"/>
          <p:nvPr/>
        </p:nvSpPr>
        <p:spPr>
          <a:xfrm>
            <a:off x="937292" y="5208869"/>
            <a:ext cx="203613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Time Domain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2A137D-D8E4-0549-95A5-E1F831CEA446}"/>
              </a:ext>
            </a:extLst>
          </p:cNvPr>
          <p:cNvSpPr txBox="1"/>
          <p:nvPr/>
        </p:nvSpPr>
        <p:spPr>
          <a:xfrm>
            <a:off x="5380232" y="5218438"/>
            <a:ext cx="27962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Frequency Domain</a:t>
            </a:r>
          </a:p>
        </p:txBody>
      </p:sp>
    </p:spTree>
    <p:extLst>
      <p:ext uri="{BB962C8B-B14F-4D97-AF65-F5344CB8AC3E}">
        <p14:creationId xmlns:p14="http://schemas.microsoft.com/office/powerpoint/2010/main" val="157735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1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366276"/>
            <a:ext cx="7922594" cy="770192"/>
          </a:xfrm>
        </p:spPr>
        <p:txBody>
          <a:bodyPr/>
          <a:lstStyle/>
          <a:p>
            <a:pPr algn="l"/>
            <a:r>
              <a:rPr lang="en-US" cap="none" dirty="0"/>
              <a:t>Spectrum Analyzers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AE1AD4-EF52-6147-ADEA-2184E3DCD49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1820" y="1136468"/>
            <a:ext cx="8680360" cy="44152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B57066-3738-B047-BDDB-CAE1D8871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482" y="1906660"/>
            <a:ext cx="4606157" cy="258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886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42E79C1D-A940-924F-9EEC-7CB7972843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7402" y="127000"/>
            <a:ext cx="6848740" cy="850635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Microphone vs. Speaker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AA554DC8-1E6E-A24B-828C-E83815AB09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7402" y="977635"/>
            <a:ext cx="8104598" cy="4610365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Sound(pressure waves) vibrate a diaphragm(plastic, paper, metal)</a:t>
            </a:r>
          </a:p>
          <a:p>
            <a:pPr lvl="1" eaLnBrk="1" hangingPunct="1"/>
            <a:r>
              <a:rPr lang="en-US" altLang="en-US" dirty="0">
                <a:latin typeface="Tahoma" panose="020B0604030504040204" pitchFamily="34" charset="0"/>
              </a:rPr>
              <a:t>which moves the electromagnet(coil) back and forth </a:t>
            </a:r>
          </a:p>
          <a:p>
            <a:pPr lvl="1" eaLnBrk="1" hangingPunct="1"/>
            <a:r>
              <a:rPr lang="en-US" altLang="en-US" dirty="0">
                <a:latin typeface="Tahoma" panose="020B0604030504040204" pitchFamily="34" charset="0"/>
              </a:rPr>
              <a:t>and causes the magnetic field to fluctuate  </a:t>
            </a:r>
          </a:p>
          <a:p>
            <a:pPr lvl="1" eaLnBrk="1" hangingPunct="1"/>
            <a:r>
              <a:rPr lang="en-US" altLang="en-US" dirty="0">
                <a:latin typeface="Tahoma" panose="020B0604030504040204" pitchFamily="34" charset="0"/>
              </a:rPr>
              <a:t>inducing a current = electrical signal</a:t>
            </a:r>
          </a:p>
          <a:p>
            <a:pPr marL="0" indent="0">
              <a:buNone/>
            </a:pPr>
            <a:r>
              <a:rPr lang="en-US" altLang="en-US" dirty="0">
                <a:latin typeface="Tahoma" panose="020B0604030504040204" pitchFamily="34" charset="0"/>
              </a:rPr>
              <a:t>A microphone is also known as a </a:t>
            </a:r>
            <a:r>
              <a:rPr lang="en-US" altLang="en-US" b="1" dirty="0">
                <a:latin typeface="Tahoma" panose="020B0604030504040204" pitchFamily="34" charset="0"/>
              </a:rPr>
              <a:t>transducer</a:t>
            </a:r>
            <a:r>
              <a:rPr lang="en-US" altLang="en-US" dirty="0">
                <a:latin typeface="Tahoma" panose="020B0604030504040204" pitchFamily="34" charset="0"/>
              </a:rPr>
              <a:t>; it converts acoustic energy to electrical energy. </a:t>
            </a:r>
          </a:p>
        </p:txBody>
      </p:sp>
      <p:pic>
        <p:nvPicPr>
          <p:cNvPr id="45059" name="Picture 1">
            <a:extLst>
              <a:ext uri="{FF2B5EF4-FFF2-40B4-BE49-F238E27FC236}">
                <a16:creationId xmlns:a16="http://schemas.microsoft.com/office/drawing/2014/main" id="{9E3AA2FE-67E7-8F44-B1BE-858B3BF68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503" y="2922322"/>
            <a:ext cx="4142052" cy="2792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238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1) Digital audio is simply sampling from a continuous, analog function at some sampling rate producing an array or list of numbers.</a:t>
            </a:r>
          </a:p>
          <a:p>
            <a:pPr marL="0" indent="0">
              <a:buNone/>
            </a:pPr>
            <a:r>
              <a:rPr lang="en-US" sz="2200" cap="none" dirty="0"/>
              <a:t>2) Sinusoids take on the form 				       .</a:t>
            </a:r>
          </a:p>
          <a:p>
            <a:pPr marL="0" indent="0">
              <a:buNone/>
            </a:pPr>
            <a:r>
              <a:rPr lang="en-US" sz="2200" cap="none" dirty="0"/>
              <a:t>3) Pitch is our brain’s perception of frequency. (logarithm scale)</a:t>
            </a:r>
          </a:p>
          <a:p>
            <a:pPr lvl="1"/>
            <a:r>
              <a:rPr lang="en-US" sz="2050" cap="none" dirty="0"/>
              <a:t>fundamental frequency vs harmonics</a:t>
            </a:r>
          </a:p>
          <a:p>
            <a:pPr marL="0" indent="0">
              <a:buNone/>
            </a:pPr>
            <a:r>
              <a:rPr lang="en-US" sz="2200" cap="none" dirty="0"/>
              <a:t>4) Time and Frequency domains are two equivalent representations of a signal. </a:t>
            </a:r>
          </a:p>
          <a:p>
            <a:pPr marL="0" indent="0">
              <a:buNone/>
            </a:pPr>
            <a:r>
              <a:rPr lang="en-US" sz="2200" cap="none" dirty="0"/>
              <a:t>5) The Discrete Fourier Transform and the Inverse Discrete Fourier Transform allows us to go back and forth between representations.</a:t>
            </a:r>
          </a:p>
          <a:p>
            <a:endParaRPr lang="en-US" sz="2200" cap="none" dirty="0"/>
          </a:p>
          <a:p>
            <a:endParaRPr lang="en-US" sz="2200" cap="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Important Take </a:t>
            </a:r>
            <a:r>
              <a:rPr lang="en-US" cap="none" dirty="0" err="1"/>
              <a:t>Aways</a:t>
            </a:r>
            <a:endParaRPr lang="en-US" cap="non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E19F25-6139-A346-97C8-92CA7FFC7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608" y="2206480"/>
            <a:ext cx="2743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84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cap="none"/>
          </a:p>
          <a:p>
            <a:pPr marL="0" indent="0">
              <a:buNone/>
            </a:pPr>
            <a:r>
              <a:rPr lang="en-US" sz="2200" cap="none"/>
              <a:t>Download </a:t>
            </a:r>
            <a:r>
              <a:rPr lang="en-US" sz="2200" cap="none" dirty="0"/>
              <a:t>the </a:t>
            </a:r>
            <a:r>
              <a:rPr lang="en-US" sz="2200" cap="none" dirty="0" err="1"/>
              <a:t>Jupyter</a:t>
            </a:r>
            <a:r>
              <a:rPr lang="en-US" sz="2200" cap="none" dirty="0"/>
              <a:t> Notebook from my website and work through the problems.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cap="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Labs</a:t>
            </a:r>
          </a:p>
        </p:txBody>
      </p:sp>
    </p:spTree>
    <p:extLst>
      <p:ext uri="{BB962C8B-B14F-4D97-AF65-F5344CB8AC3E}">
        <p14:creationId xmlns:p14="http://schemas.microsoft.com/office/powerpoint/2010/main" val="13169363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/>
          <a:lstStyle/>
          <a:p>
            <a:pPr marL="0" indent="0">
              <a:buNone/>
            </a:pPr>
            <a:r>
              <a:rPr lang="en-US" sz="2400" cap="none" dirty="0"/>
              <a:t>1) </a:t>
            </a:r>
            <a:r>
              <a:rPr lang="en-US" sz="2200" cap="none" dirty="0"/>
              <a:t>Müller, </a:t>
            </a:r>
            <a:r>
              <a:rPr lang="en-US" sz="2200" cap="none" dirty="0" err="1"/>
              <a:t>Meinard</a:t>
            </a:r>
            <a:r>
              <a:rPr lang="en-US" sz="2200" cap="none" dirty="0"/>
              <a:t>, Fundamentals of Music Processing, Springer 2015.</a:t>
            </a:r>
          </a:p>
          <a:p>
            <a:pPr marL="0" indent="0">
              <a:buNone/>
            </a:pPr>
            <a:r>
              <a:rPr lang="en-US" sz="2200" cap="none" dirty="0"/>
              <a:t>2) Downey, Allen, </a:t>
            </a:r>
            <a:r>
              <a:rPr lang="en-US" sz="2200" cap="none" dirty="0" err="1"/>
              <a:t>ThinkDSP</a:t>
            </a:r>
            <a:r>
              <a:rPr lang="en-US" sz="2200" cap="none" dirty="0"/>
              <a:t>, Green Tea Press 2012.</a:t>
            </a:r>
          </a:p>
          <a:p>
            <a:pPr marL="0" indent="0">
              <a:buNone/>
            </a:pPr>
            <a:r>
              <a:rPr lang="en-US" sz="2200" cap="none" dirty="0"/>
              <a:t>3) Smith, Julius, The Mathematics of the Discrete Fourier Transform, W3K Publishing 2007.</a:t>
            </a:r>
          </a:p>
          <a:p>
            <a:pPr marL="0" indent="0">
              <a:buNone/>
            </a:pPr>
            <a:r>
              <a:rPr lang="en-US" sz="2200" cap="none" dirty="0"/>
              <a:t>4) Loy, Gareth, </a:t>
            </a:r>
            <a:r>
              <a:rPr lang="en-US" sz="2200" cap="none" dirty="0" err="1"/>
              <a:t>Musimathics</a:t>
            </a:r>
            <a:r>
              <a:rPr lang="en-US" sz="2200" cap="none" dirty="0"/>
              <a:t>, Volumes 1 and 2. The MIT Press 2011.</a:t>
            </a:r>
          </a:p>
          <a:p>
            <a:pPr marL="0" indent="0">
              <a:buNone/>
            </a:pPr>
            <a:r>
              <a:rPr lang="en-US" sz="2200" cap="none" dirty="0"/>
              <a:t>5) Newman, Mark, Computational Physics, </a:t>
            </a:r>
            <a:r>
              <a:rPr lang="en-US" sz="2200" cap="none" dirty="0" err="1"/>
              <a:t>Createspace</a:t>
            </a:r>
            <a:r>
              <a:rPr lang="en-US" sz="2200" cap="none" dirty="0"/>
              <a:t> Independent Publishing Platform 2012.</a:t>
            </a:r>
          </a:p>
          <a:p>
            <a:pPr marL="0" indent="0">
              <a:buNone/>
            </a:pPr>
            <a:r>
              <a:rPr lang="en-US" sz="2200" cap="none" dirty="0"/>
              <a:t>6) </a:t>
            </a:r>
            <a:r>
              <a:rPr lang="en-US" sz="2200" cap="none" dirty="0" err="1"/>
              <a:t>Soklaski</a:t>
            </a:r>
            <a:r>
              <a:rPr lang="en-US" sz="2200" cap="none" dirty="0"/>
              <a:t>, Ryan. MIT Lincoln Lab Researcher. Beaver Works Summer Institute. </a:t>
            </a:r>
          </a:p>
          <a:p>
            <a:pPr marL="457200" indent="-457200">
              <a:buAutoNum type="arabicParenR"/>
            </a:pPr>
            <a:endParaRPr lang="en-US" sz="2200" cap="none" dirty="0"/>
          </a:p>
          <a:p>
            <a:pPr marL="457200" indent="-457200">
              <a:buAutoNum type="arabicParenR"/>
            </a:pPr>
            <a:endParaRPr lang="en-US" sz="2200" cap="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812496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42E79C1D-A940-924F-9EEC-7CB7972843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7402" y="127000"/>
            <a:ext cx="6848740" cy="850635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Microphone vs. Speaker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AA554DC8-1E6E-A24B-828C-E83815AB09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7402" y="977635"/>
            <a:ext cx="8104598" cy="4610365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Speakers work in reverse: An electrical signal cause the magnetic field to change and vibrate the diaphragm to produce the sound waves. </a:t>
            </a:r>
          </a:p>
        </p:txBody>
      </p:sp>
      <p:pic>
        <p:nvPicPr>
          <p:cNvPr id="45059" name="Picture 1">
            <a:extLst>
              <a:ext uri="{FF2B5EF4-FFF2-40B4-BE49-F238E27FC236}">
                <a16:creationId xmlns:a16="http://schemas.microsoft.com/office/drawing/2014/main" id="{9E3AA2FE-67E7-8F44-B1BE-858B3BF68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675" y="2624371"/>
            <a:ext cx="4142052" cy="2792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08492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8F1AA7CC-2C5E-2142-86B4-F7DBB65D2F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ahoma" panose="020B0604030504040204" pitchFamily="34" charset="0"/>
                <a:ea typeface="ＭＳ Ｐゴシック" panose="020B0600070205080204" pitchFamily="34" charset="-128"/>
              </a:rPr>
              <a:t>Sound Wave</a:t>
            </a:r>
          </a:p>
        </p:txBody>
      </p:sp>
      <p:sp>
        <p:nvSpPr>
          <p:cNvPr id="47106" name="Rectangle 3">
            <a:extLst>
              <a:ext uri="{FF2B5EF4-FFF2-40B4-BE49-F238E27FC236}">
                <a16:creationId xmlns:a16="http://schemas.microsoft.com/office/drawing/2014/main" id="{16AAC595-2D85-F140-A4F8-92E9AF06C1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0" y="1079500"/>
            <a:ext cx="7493000" cy="4508500"/>
          </a:xfrm>
        </p:spPr>
        <p:txBody>
          <a:bodyPr/>
          <a:lstStyle/>
          <a:p>
            <a:pPr eaLnBrk="1" hangingPunct="1"/>
            <a:r>
              <a:rPr lang="en-US" altLang="en-US" sz="1833">
                <a:latin typeface="Tahoma" panose="020B0604030504040204" pitchFamily="34" charset="0"/>
                <a:ea typeface="ＭＳ Ｐゴシック" panose="020B0600070205080204" pitchFamily="34" charset="-128"/>
              </a:rPr>
              <a:t>sound waves interact to produce different waves.</a:t>
            </a:r>
          </a:p>
        </p:txBody>
      </p:sp>
      <p:pic>
        <p:nvPicPr>
          <p:cNvPr id="47107" name="Picture 2">
            <a:extLst>
              <a:ext uri="{FF2B5EF4-FFF2-40B4-BE49-F238E27FC236}">
                <a16:creationId xmlns:a16="http://schemas.microsoft.com/office/drawing/2014/main" id="{95C29F8F-B439-D04B-A14D-E21667DA23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7" y="1657615"/>
            <a:ext cx="6838157" cy="359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007582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366276"/>
            <a:ext cx="7922594" cy="770192"/>
          </a:xfrm>
        </p:spPr>
        <p:txBody>
          <a:bodyPr/>
          <a:lstStyle/>
          <a:p>
            <a:pPr algn="l"/>
            <a:r>
              <a:rPr lang="en-US" cap="none" dirty="0"/>
              <a:t>Sound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AE1AD4-EF52-6147-ADEA-2184E3DCD49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1820" y="1136468"/>
            <a:ext cx="8680360" cy="44152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cap="none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619C27F-E7C8-694B-A58F-1ECF02B0A701}"/>
              </a:ext>
            </a:extLst>
          </p:cNvPr>
          <p:cNvCxnSpPr>
            <a:cxnSpLocks/>
          </p:cNvCxnSpPr>
          <p:nvPr/>
        </p:nvCxnSpPr>
        <p:spPr>
          <a:xfrm>
            <a:off x="4702109" y="3994783"/>
            <a:ext cx="72187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DE10D26-4903-2741-82A2-D1AFC8B22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975" y="1016119"/>
            <a:ext cx="6702016" cy="36931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A0F3EE-2D8A-5C4C-9589-369697740A33}"/>
              </a:ext>
            </a:extLst>
          </p:cNvPr>
          <p:cNvSpPr txBox="1"/>
          <p:nvPr/>
        </p:nvSpPr>
        <p:spPr>
          <a:xfrm>
            <a:off x="2920598" y="4753390"/>
            <a:ext cx="3563022" cy="1047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Figure taken from [</a:t>
            </a:r>
            <a:r>
              <a:rPr lang="en-US" sz="1600" b="1" dirty="0" err="1"/>
              <a:t>Meinard</a:t>
            </a:r>
            <a:r>
              <a:rPr lang="en-US" sz="1600" b="1" dirty="0"/>
              <a:t> Müller, Fundamentals of Music Processing, Figure 1.17, Springer 2015]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044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366276"/>
            <a:ext cx="7922594" cy="770192"/>
          </a:xfrm>
        </p:spPr>
        <p:txBody>
          <a:bodyPr/>
          <a:lstStyle/>
          <a:p>
            <a:pPr algn="l"/>
            <a:r>
              <a:rPr lang="en-US" cap="none" dirty="0"/>
              <a:t>Analog to Digital Audio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AE1AD4-EF52-6147-ADEA-2184E3DCD49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7577" y="1043499"/>
            <a:ext cx="8766749" cy="443002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5AC0EC-2FC7-0542-9DFD-CAB71C89A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7" y="1237703"/>
            <a:ext cx="4492973" cy="253587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619C27F-E7C8-694B-A58F-1ECF02B0A701}"/>
              </a:ext>
            </a:extLst>
          </p:cNvPr>
          <p:cNvCxnSpPr>
            <a:cxnSpLocks/>
          </p:cNvCxnSpPr>
          <p:nvPr/>
        </p:nvCxnSpPr>
        <p:spPr>
          <a:xfrm>
            <a:off x="4702109" y="2938717"/>
            <a:ext cx="72187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E03B445-39D2-084A-AD6E-35CFDDBF9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983" y="1043498"/>
            <a:ext cx="3600343" cy="25994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030ABB-F8EE-7343-9152-922FD46BD67F}"/>
              </a:ext>
            </a:extLst>
          </p:cNvPr>
          <p:cNvSpPr txBox="1"/>
          <p:nvPr/>
        </p:nvSpPr>
        <p:spPr>
          <a:xfrm>
            <a:off x="6002210" y="434073"/>
            <a:ext cx="2173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Sampling the analog signal s(t)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E93669-EB12-3545-B1AB-7576343DE7AC}"/>
              </a:ext>
            </a:extLst>
          </p:cNvPr>
          <p:cNvSpPr txBox="1"/>
          <p:nvPr/>
        </p:nvSpPr>
        <p:spPr>
          <a:xfrm>
            <a:off x="70217" y="4102101"/>
            <a:ext cx="26406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The microphone converts acoustic energy to electrical energy.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262630-AFF5-E24D-993B-02CD7BD33B00}"/>
              </a:ext>
            </a:extLst>
          </p:cNvPr>
          <p:cNvSpPr txBox="1"/>
          <p:nvPr/>
        </p:nvSpPr>
        <p:spPr>
          <a:xfrm>
            <a:off x="6202879" y="3642946"/>
            <a:ext cx="29411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The array of sampled values from the electrical signal is </a:t>
            </a:r>
            <a:r>
              <a:rPr lang="en-US" sz="2200" b="1" dirty="0">
                <a:solidFill>
                  <a:srgbClr val="FF0000"/>
                </a:solidFill>
              </a:rPr>
              <a:t>digital audio</a:t>
            </a:r>
            <a:r>
              <a:rPr lang="en-US" sz="22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D1A311-5895-1042-92C5-20EF30E49E91}"/>
              </a:ext>
            </a:extLst>
          </p:cNvPr>
          <p:cNvSpPr txBox="1"/>
          <p:nvPr/>
        </p:nvSpPr>
        <p:spPr>
          <a:xfrm>
            <a:off x="2898182" y="3966419"/>
            <a:ext cx="355413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Electrical analog signal is sampled and convert to an array of numbers via ADC(Analog to Digital Converter).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F48E2A1-444E-6E48-9C56-5A5784A2EBDF}"/>
              </a:ext>
            </a:extLst>
          </p:cNvPr>
          <p:cNvCxnSpPr>
            <a:cxnSpLocks/>
          </p:cNvCxnSpPr>
          <p:nvPr/>
        </p:nvCxnSpPr>
        <p:spPr>
          <a:xfrm flipV="1">
            <a:off x="1017142" y="2776283"/>
            <a:ext cx="256854" cy="1275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739E9D-C623-814B-BE06-9895CF47CFD9}"/>
              </a:ext>
            </a:extLst>
          </p:cNvPr>
          <p:cNvCxnSpPr>
            <a:cxnSpLocks/>
          </p:cNvCxnSpPr>
          <p:nvPr/>
        </p:nvCxnSpPr>
        <p:spPr>
          <a:xfrm flipH="1" flipV="1">
            <a:off x="3272263" y="2505640"/>
            <a:ext cx="788294" cy="146077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B3A2A21-4515-B547-8944-1AE6BA0A52B7}"/>
              </a:ext>
            </a:extLst>
          </p:cNvPr>
          <p:cNvCxnSpPr>
            <a:cxnSpLocks/>
          </p:cNvCxnSpPr>
          <p:nvPr/>
        </p:nvCxnSpPr>
        <p:spPr>
          <a:xfrm flipH="1" flipV="1">
            <a:off x="6803756" y="2776283"/>
            <a:ext cx="123987" cy="7427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46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sz="2400" cap="none" dirty="0"/>
              <a:t>Sampling rate = 44,100 samples per second (CD quality)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Analog to Digital Audio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03B445-39D2-084A-AD6E-35CFDDBF9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3" y="2532094"/>
            <a:ext cx="3600343" cy="25994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BD82B4-F39D-514D-8DEB-B8FAA0C3C34F}"/>
              </a:ext>
            </a:extLst>
          </p:cNvPr>
          <p:cNvSpPr txBox="1"/>
          <p:nvPr/>
        </p:nvSpPr>
        <p:spPr>
          <a:xfrm>
            <a:off x="4585561" y="3201316"/>
            <a:ext cx="40233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array of 16-bit values(</a:t>
            </a:r>
            <a:r>
              <a:rPr lang="en-US" sz="2200" b="1" dirty="0"/>
              <a:t>bit depth</a:t>
            </a:r>
            <a:r>
              <a:rPr lang="en-US" sz="2200" dirty="0"/>
              <a:t>)</a:t>
            </a:r>
          </a:p>
          <a:p>
            <a:r>
              <a:rPr lang="en-US" sz="2200" dirty="0"/>
              <a:t>(1 bit for sign, 15 bits for value)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D82514-665F-C842-A4A1-85C6A81B584A}"/>
              </a:ext>
            </a:extLst>
          </p:cNvPr>
          <p:cNvSpPr txBox="1"/>
          <p:nvPr/>
        </p:nvSpPr>
        <p:spPr>
          <a:xfrm>
            <a:off x="1577174" y="2389800"/>
            <a:ext cx="21739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analog signal s(t)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5F3AEE-0965-2B4E-95F9-F42F7CFF24F0}"/>
              </a:ext>
            </a:extLst>
          </p:cNvPr>
          <p:cNvSpPr txBox="1"/>
          <p:nvPr/>
        </p:nvSpPr>
        <p:spPr>
          <a:xfrm>
            <a:off x="5160912" y="2389800"/>
            <a:ext cx="23186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digital signal </a:t>
            </a:r>
          </a:p>
          <a:p>
            <a:r>
              <a:rPr lang="en-US" sz="2200" dirty="0"/>
              <a:t>{y0, y1, y2,…,</a:t>
            </a:r>
            <a:r>
              <a:rPr lang="en-US" sz="2200" dirty="0" err="1"/>
              <a:t>yn</a:t>
            </a:r>
            <a:r>
              <a:rPr lang="en-US" sz="2200" dirty="0"/>
              <a:t>}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632707-538E-7743-888D-5CECE6FDE1F8}"/>
              </a:ext>
            </a:extLst>
          </p:cNvPr>
          <p:cNvCxnSpPr>
            <a:cxnSpLocks/>
          </p:cNvCxnSpPr>
          <p:nvPr/>
        </p:nvCxnSpPr>
        <p:spPr>
          <a:xfrm>
            <a:off x="3813131" y="2605243"/>
            <a:ext cx="896545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3AC6CFC-8D03-C54E-A130-AC5FA56C011A}"/>
              </a:ext>
            </a:extLst>
          </p:cNvPr>
          <p:cNvSpPr txBox="1"/>
          <p:nvPr/>
        </p:nvSpPr>
        <p:spPr>
          <a:xfrm>
            <a:off x="4546748" y="4068765"/>
            <a:ext cx="40233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This allows for easy recording (just stores a list of numbers) of audio!</a:t>
            </a:r>
          </a:p>
        </p:txBody>
      </p:sp>
    </p:spTree>
    <p:extLst>
      <p:ext uri="{BB962C8B-B14F-4D97-AF65-F5344CB8AC3E}">
        <p14:creationId xmlns:p14="http://schemas.microsoft.com/office/powerpoint/2010/main" val="413634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4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1020" y="1095555"/>
            <a:ext cx="8206256" cy="4456159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It is amazing that a digital sound file is </a:t>
            </a:r>
          </a:p>
          <a:p>
            <a:pPr marL="0" indent="0">
              <a:buNone/>
            </a:pPr>
            <a:r>
              <a:rPr lang="en-US" sz="2400" dirty="0"/>
              <a:t>simply an array or list of numbers!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"</a:t>
            </a:r>
            <a:r>
              <a:rPr lang="en-US" sz="2400" dirty="0" err="1"/>
              <a:t>file.txt</a:t>
            </a:r>
            <a:r>
              <a:rPr lang="en-US" sz="2400" dirty="0"/>
              <a:t>" file on the right is a list </a:t>
            </a:r>
          </a:p>
          <a:p>
            <a:pPr marL="0" indent="0">
              <a:buNone/>
            </a:pPr>
            <a:r>
              <a:rPr lang="en-US" sz="2400" dirty="0"/>
              <a:t>of numbers sampled from an audio </a:t>
            </a:r>
          </a:p>
          <a:p>
            <a:pPr marL="0" indent="0">
              <a:buNone/>
            </a:pPr>
            <a:r>
              <a:rPr lang="en-US" sz="2400" dirty="0"/>
              <a:t>recording at the rate of 44,100 </a:t>
            </a:r>
          </a:p>
          <a:p>
            <a:pPr marL="0" indent="0">
              <a:buNone/>
            </a:pPr>
            <a:r>
              <a:rPr lang="en-US" sz="2400" dirty="0"/>
              <a:t>samples per second.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Let's load them using Python. Then </a:t>
            </a:r>
          </a:p>
          <a:p>
            <a:pPr marL="0" indent="0">
              <a:buNone/>
            </a:pPr>
            <a:r>
              <a:rPr lang="en-US" sz="2400" dirty="0"/>
              <a:t>send them to the speakers!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r>
              <a:rPr lang="en-US" dirty="0"/>
              <a:t>Play A List of Numbers as Audio</a:t>
            </a:r>
            <a:endParaRPr lang="en-US" cap="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95F039-3F63-F744-911C-14907665E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183" y="951549"/>
            <a:ext cx="4111158" cy="417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87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3967</TotalTime>
  <Words>2149</Words>
  <Application>Microsoft Macintosh PowerPoint</Application>
  <PresentationFormat>On-screen Show (16:10)</PresentationFormat>
  <Paragraphs>306</Paragraphs>
  <Slides>32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Gill Sans MT</vt:lpstr>
      <vt:lpstr>Inconsolata Medium</vt:lpstr>
      <vt:lpstr>Tahoma</vt:lpstr>
      <vt:lpstr>Office Theme</vt:lpstr>
      <vt:lpstr>Understanding Data</vt:lpstr>
      <vt:lpstr>Sound Wave</vt:lpstr>
      <vt:lpstr>Microphone vs. Speaker</vt:lpstr>
      <vt:lpstr>Microphone vs. Speaker</vt:lpstr>
      <vt:lpstr>Sound Wave</vt:lpstr>
      <vt:lpstr>Sound</vt:lpstr>
      <vt:lpstr>Analog to Digital Audio</vt:lpstr>
      <vt:lpstr>Analog to Digital Audio</vt:lpstr>
      <vt:lpstr>Play A List of Numbers as Audio</vt:lpstr>
      <vt:lpstr>Play A List of Numbers as Audio</vt:lpstr>
      <vt:lpstr>Play A List of Numbers as Audio</vt:lpstr>
      <vt:lpstr>Period, Amplitude and Frequency</vt:lpstr>
      <vt:lpstr>An Example</vt:lpstr>
      <vt:lpstr>Sine and Cosine Wave</vt:lpstr>
      <vt:lpstr>Sinusoids</vt:lpstr>
      <vt:lpstr>Real Sinusoids</vt:lpstr>
      <vt:lpstr>An Example </vt:lpstr>
      <vt:lpstr>Plotting Functions</vt:lpstr>
      <vt:lpstr>More Samples</vt:lpstr>
      <vt:lpstr>Middle C</vt:lpstr>
      <vt:lpstr>C Major</vt:lpstr>
      <vt:lpstr>Middle C</vt:lpstr>
      <vt:lpstr>Loudness vs Pitch</vt:lpstr>
      <vt:lpstr>Fundamental Frequency and Overtones</vt:lpstr>
      <vt:lpstr>Time vs Frequency Domains</vt:lpstr>
      <vt:lpstr>Time Domain</vt:lpstr>
      <vt:lpstr>Frequency Domain</vt:lpstr>
      <vt:lpstr>Discrete Fourier Transform (DFT)</vt:lpstr>
      <vt:lpstr>Spectrum Analyzers</vt:lpstr>
      <vt:lpstr>Important Take Aways</vt:lpstr>
      <vt:lpstr>Labs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Data</dc:title>
  <dc:creator>Long B Nguyen</dc:creator>
  <cp:lastModifiedBy>Long B Nguyen</cp:lastModifiedBy>
  <cp:revision>74</cp:revision>
  <dcterms:created xsi:type="dcterms:W3CDTF">2020-01-25T14:46:43Z</dcterms:created>
  <dcterms:modified xsi:type="dcterms:W3CDTF">2021-06-14T12:49:31Z</dcterms:modified>
</cp:coreProperties>
</file>