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2"/>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2" r:id="rId16"/>
    <p:sldId id="623" r:id="rId17"/>
    <p:sldId id="624" r:id="rId18"/>
    <p:sldId id="600" r:id="rId19"/>
    <p:sldId id="627" r:id="rId20"/>
    <p:sldId id="625" r:id="rId21"/>
    <p:sldId id="601" r:id="rId22"/>
    <p:sldId id="588" r:id="rId23"/>
    <p:sldId id="589" r:id="rId24"/>
    <p:sldId id="602" r:id="rId25"/>
    <p:sldId id="608" r:id="rId26"/>
    <p:sldId id="609" r:id="rId27"/>
    <p:sldId id="613" r:id="rId28"/>
    <p:sldId id="628" r:id="rId29"/>
    <p:sldId id="629" r:id="rId30"/>
    <p:sldId id="626" r:id="rId3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A3EDB-D74E-3B4D-B064-044502CD62D2}" v="1" dt="2024-01-04T12:54:54.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3916"/>
  </p:normalViewPr>
  <p:slideViewPr>
    <p:cSldViewPr snapToGrid="0" snapToObjects="1">
      <p:cViewPr varScale="1">
        <p:scale>
          <a:sx n="108" d="100"/>
          <a:sy n="108" d="100"/>
        </p:scale>
        <p:origin x="192"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pChg chg="mod">
          <ac:chgData name="Long B Nguyen" userId="f59fb8f3-a021-417a-8bc1-65c8d471c621" providerId="ADAL" clId="{D8E0FF47-5D02-BE42-82DB-1C73A03F4240}" dt="2021-06-10T13:08:01.279" v="20" actId="20577"/>
          <ac:spMkLst>
            <pc:docMk/>
            <pc:sldMk cId="2431525960" sldId="557"/>
            <ac:spMk id="6146" creationId="{EAA042DF-FAF2-DA4B-9FB9-A8E93FAB0389}"/>
          </ac:spMkLst>
        </pc:spChg>
      </pc:sldChg>
      <pc:sldChg chg="modSp add del modAnim">
        <pc:chgData name="Long B Nguyen" userId="f59fb8f3-a021-417a-8bc1-65c8d471c621" providerId="ADAL" clId="{D8E0FF47-5D02-BE42-82DB-1C73A03F4240}" dt="2021-06-10T13:08:25.817" v="23" actId="2696"/>
        <pc:sldMkLst>
          <pc:docMk/>
          <pc:sldMk cId="2545936015" sldId="626"/>
        </pc:sldMkLst>
        <pc:spChg chg="mod">
          <ac:chgData name="Long B Nguyen" userId="f59fb8f3-a021-417a-8bc1-65c8d471c621" providerId="ADAL" clId="{D8E0FF47-5D02-BE42-82DB-1C73A03F4240}" dt="2021-06-10T13:08:07.118" v="22" actId="20577"/>
          <ac:spMkLst>
            <pc:docMk/>
            <pc:sldMk cId="2545936015" sldId="626"/>
            <ac:spMk id="6146" creationId="{EAA042DF-FAF2-DA4B-9FB9-A8E93FAB0389}"/>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B4BA3EDB-D74E-3B4D-B064-044502CD62D2}"/>
    <pc:docChg chg="undo custSel modSld">
      <pc:chgData name="Long B Nguyen" userId="f59fb8f3-a021-417a-8bc1-65c8d471c621" providerId="ADAL" clId="{B4BA3EDB-D74E-3B4D-B064-044502CD62D2}" dt="2024-01-18T18:28:43.193" v="180" actId="20577"/>
      <pc:docMkLst>
        <pc:docMk/>
      </pc:docMkLst>
      <pc:sldChg chg="modSp">
        <pc:chgData name="Long B Nguyen" userId="f59fb8f3-a021-417a-8bc1-65c8d471c621" providerId="ADAL" clId="{B4BA3EDB-D74E-3B4D-B064-044502CD62D2}" dt="2024-01-04T12:54:54.345" v="0" actId="20577"/>
        <pc:sldMkLst>
          <pc:docMk/>
          <pc:sldMk cId="3614929084" sldId="552"/>
        </pc:sldMkLst>
        <pc:spChg chg="mod">
          <ac:chgData name="Long B Nguyen" userId="f59fb8f3-a021-417a-8bc1-65c8d471c621" providerId="ADAL" clId="{B4BA3EDB-D74E-3B4D-B064-044502CD62D2}" dt="2024-01-04T12:54:54.345" v="0" actId="20577"/>
          <ac:spMkLst>
            <pc:docMk/>
            <pc:sldMk cId="3614929084" sldId="552"/>
            <ac:spMk id="6146" creationId="{EAA042DF-FAF2-DA4B-9FB9-A8E93FAB0389}"/>
          </ac:spMkLst>
        </pc:spChg>
      </pc:sldChg>
      <pc:sldChg chg="modSp mod">
        <pc:chgData name="Long B Nguyen" userId="f59fb8f3-a021-417a-8bc1-65c8d471c621" providerId="ADAL" clId="{B4BA3EDB-D74E-3B4D-B064-044502CD62D2}" dt="2024-01-18T18:28:43.193" v="180" actId="20577"/>
        <pc:sldMkLst>
          <pc:docMk/>
          <pc:sldMk cId="3840974351" sldId="628"/>
        </pc:sldMkLst>
        <pc:spChg chg="mod">
          <ac:chgData name="Long B Nguyen" userId="f59fb8f3-a021-417a-8bc1-65c8d471c621" providerId="ADAL" clId="{B4BA3EDB-D74E-3B4D-B064-044502CD62D2}" dt="2024-01-18T18:28:43.193" v="180" actId="20577"/>
          <ac:spMkLst>
            <pc:docMk/>
            <pc:sldMk cId="3840974351" sldId="628"/>
            <ac:spMk id="26627" creationId="{7661587A-2BF3-9445-BC18-44350E3935D4}"/>
          </ac:spMkLst>
        </pc:spChg>
      </pc:sldChg>
      <pc:sldChg chg="modSp mod">
        <pc:chgData name="Long B Nguyen" userId="f59fb8f3-a021-417a-8bc1-65c8d471c621" providerId="ADAL" clId="{B4BA3EDB-D74E-3B4D-B064-044502CD62D2}" dt="2024-01-18T17:37:15.353" v="171"/>
        <pc:sldMkLst>
          <pc:docMk/>
          <pc:sldMk cId="3303101877" sldId="629"/>
        </pc:sldMkLst>
        <pc:spChg chg="mod">
          <ac:chgData name="Long B Nguyen" userId="f59fb8f3-a021-417a-8bc1-65c8d471c621" providerId="ADAL" clId="{B4BA3EDB-D74E-3B4D-B064-044502CD62D2}" dt="2024-01-18T17:37:15.353" v="171"/>
          <ac:spMkLst>
            <pc:docMk/>
            <pc:sldMk cId="3303101877" sldId="629"/>
            <ac:spMk id="26627" creationId="{7661587A-2BF3-9445-BC18-44350E3935D4}"/>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Nguyen" userId="f59fb8f3-a021-417a-8bc1-65c8d471c621" providerId="ADAL" clId="{D771689A-171D-5A4D-9451-F2C4A9D1B70D}"/>
    <pc:docChg chg="custSel addSld delSld modSld">
      <pc:chgData name="Long Nguyen" userId="f59fb8f3-a021-417a-8bc1-65c8d471c621" providerId="ADAL" clId="{D771689A-171D-5A4D-9451-F2C4A9D1B70D}" dt="2022-01-19T12:53:56.344" v="350" actId="113"/>
      <pc:docMkLst>
        <pc:docMk/>
      </pc:docMkLst>
      <pc:sldChg chg="modSp">
        <pc:chgData name="Long Nguyen" userId="f59fb8f3-a021-417a-8bc1-65c8d471c621" providerId="ADAL" clId="{D771689A-171D-5A4D-9451-F2C4A9D1B70D}" dt="2022-01-12T12:40:57.406" v="134" actId="114"/>
        <pc:sldMkLst>
          <pc:docMk/>
          <pc:sldMk cId="1844406166" sldId="540"/>
        </pc:sldMkLst>
        <pc:spChg chg="mod">
          <ac:chgData name="Long Nguyen" userId="f59fb8f3-a021-417a-8bc1-65c8d471c621" providerId="ADAL" clId="{D771689A-171D-5A4D-9451-F2C4A9D1B70D}" dt="2022-01-12T12:40:57.406" v="134" actId="114"/>
          <ac:spMkLst>
            <pc:docMk/>
            <pc:sldMk cId="1844406166" sldId="54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114242178" sldId="556"/>
        </pc:sldMkLst>
      </pc:sldChg>
      <pc:sldChg chg="modSp add mod">
        <pc:chgData name="Long Nguyen" userId="f59fb8f3-a021-417a-8bc1-65c8d471c621" providerId="ADAL" clId="{D771689A-171D-5A4D-9451-F2C4A9D1B70D}" dt="2022-01-13T12:37:01.869" v="172" actId="20577"/>
        <pc:sldMkLst>
          <pc:docMk/>
          <pc:sldMk cId="2722290652" sldId="556"/>
        </pc:sldMkLst>
        <pc:spChg chg="mod">
          <ac:chgData name="Long Nguyen" userId="f59fb8f3-a021-417a-8bc1-65c8d471c621" providerId="ADAL" clId="{D771689A-171D-5A4D-9451-F2C4A9D1B70D}" dt="2022-01-13T12:37:01.869" v="172" actId="20577"/>
          <ac:spMkLst>
            <pc:docMk/>
            <pc:sldMk cId="2722290652" sldId="556"/>
            <ac:spMk id="186370" creationId="{C5506108-D6E6-9641-98CC-A9DA92AF0478}"/>
          </ac:spMkLst>
        </pc:spChg>
      </pc:sldChg>
      <pc:sldChg chg="modSp add mod">
        <pc:chgData name="Long Nguyen" userId="f59fb8f3-a021-417a-8bc1-65c8d471c621" providerId="ADAL" clId="{D771689A-171D-5A4D-9451-F2C4A9D1B70D}" dt="2022-01-13T12:36:55.330" v="162" actId="20577"/>
        <pc:sldMkLst>
          <pc:docMk/>
          <pc:sldMk cId="258849706" sldId="559"/>
        </pc:sldMkLst>
        <pc:spChg chg="mod">
          <ac:chgData name="Long Nguyen" userId="f59fb8f3-a021-417a-8bc1-65c8d471c621" providerId="ADAL" clId="{D771689A-171D-5A4D-9451-F2C4A9D1B70D}" dt="2022-01-13T12:36:55.330" v="162" actId="20577"/>
          <ac:spMkLst>
            <pc:docMk/>
            <pc:sldMk cId="258849706" sldId="559"/>
            <ac:spMk id="186370" creationId="{C5506108-D6E6-9641-98CC-A9DA92AF0478}"/>
          </ac:spMkLst>
        </pc:spChg>
      </pc:sldChg>
      <pc:sldChg chg="del">
        <pc:chgData name="Long Nguyen" userId="f59fb8f3-a021-417a-8bc1-65c8d471c621" providerId="ADAL" clId="{D771689A-171D-5A4D-9451-F2C4A9D1B70D}" dt="2022-01-13T12:36:42.838" v="143" actId="2696"/>
        <pc:sldMkLst>
          <pc:docMk/>
          <pc:sldMk cId="1567828261" sldId="559"/>
        </pc:sldMkLst>
      </pc:sldChg>
      <pc:sldChg chg="modSp add modAnim">
        <pc:chgData name="Long Nguyen" userId="f59fb8f3-a021-417a-8bc1-65c8d471c621" providerId="ADAL" clId="{D771689A-171D-5A4D-9451-F2C4A9D1B70D}" dt="2022-01-13T12:37:39.289" v="198" actId="255"/>
        <pc:sldMkLst>
          <pc:docMk/>
          <pc:sldMk cId="2633210752" sldId="560"/>
        </pc:sldMkLst>
        <pc:spChg chg="mod">
          <ac:chgData name="Long Nguyen" userId="f59fb8f3-a021-417a-8bc1-65c8d471c621" providerId="ADAL" clId="{D771689A-171D-5A4D-9451-F2C4A9D1B70D}" dt="2022-01-13T12:37:39.289" v="198" actId="255"/>
          <ac:spMkLst>
            <pc:docMk/>
            <pc:sldMk cId="2633210752" sldId="56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659410340" sldId="560"/>
        </pc:sldMkLst>
      </pc:sldChg>
      <pc:sldChg chg="del">
        <pc:chgData name="Long Nguyen" userId="f59fb8f3-a021-417a-8bc1-65c8d471c621" providerId="ADAL" clId="{D771689A-171D-5A4D-9451-F2C4A9D1B70D}" dt="2022-01-13T12:35:51.434" v="141" actId="2696"/>
        <pc:sldMkLst>
          <pc:docMk/>
          <pc:sldMk cId="1610208212" sldId="561"/>
        </pc:sldMkLst>
      </pc:sldChg>
      <pc:sldChg chg="addSp modSp add mod">
        <pc:chgData name="Long Nguyen" userId="f59fb8f3-a021-417a-8bc1-65c8d471c621" providerId="ADAL" clId="{D771689A-171D-5A4D-9451-F2C4A9D1B70D}" dt="2022-01-13T12:37:52.962" v="202" actId="255"/>
        <pc:sldMkLst>
          <pc:docMk/>
          <pc:sldMk cId="2072460006" sldId="561"/>
        </pc:sldMkLst>
        <pc:spChg chg="add mod">
          <ac:chgData name="Long Nguyen" userId="f59fb8f3-a021-417a-8bc1-65c8d471c621" providerId="ADAL" clId="{D771689A-171D-5A4D-9451-F2C4A9D1B70D}" dt="2022-01-13T12:37:52.962" v="202" actId="255"/>
          <ac:spMkLst>
            <pc:docMk/>
            <pc:sldMk cId="2072460006" sldId="561"/>
            <ac:spMk id="3" creationId="{000F94B9-FA26-9B4B-954E-BBCC432AB7ED}"/>
          </ac:spMkLst>
        </pc:spChg>
      </pc:sldChg>
      <pc:sldChg chg="modSp mod">
        <pc:chgData name="Long Nguyen" userId="f59fb8f3-a021-417a-8bc1-65c8d471c621" providerId="ADAL" clId="{D771689A-171D-5A4D-9451-F2C4A9D1B70D}" dt="2022-01-12T12:40:01.361" v="5" actId="27636"/>
        <pc:sldMkLst>
          <pc:docMk/>
          <pc:sldMk cId="1028645906" sldId="598"/>
        </pc:sldMkLst>
        <pc:spChg chg="mod">
          <ac:chgData name="Long Nguyen" userId="f59fb8f3-a021-417a-8bc1-65c8d471c621" providerId="ADAL" clId="{D771689A-171D-5A4D-9451-F2C4A9D1B70D}" dt="2022-01-12T12:40:01.361" v="5" actId="27636"/>
          <ac:spMkLst>
            <pc:docMk/>
            <pc:sldMk cId="1028645906" sldId="598"/>
            <ac:spMk id="26627" creationId="{BD7CEE5B-C52A-794A-BCE5-C92159F2026F}"/>
          </ac:spMkLst>
        </pc:spChg>
      </pc:sldChg>
      <pc:sldChg chg="modAnim">
        <pc:chgData name="Long Nguyen" userId="f59fb8f3-a021-417a-8bc1-65c8d471c621" providerId="ADAL" clId="{D771689A-171D-5A4D-9451-F2C4A9D1B70D}" dt="2022-01-13T12:34:44.745" v="140"/>
        <pc:sldMkLst>
          <pc:docMk/>
          <pc:sldMk cId="1311847592" sldId="601"/>
        </pc:sldMkLst>
      </pc:sldChg>
      <pc:sldChg chg="modSp">
        <pc:chgData name="Long Nguyen" userId="f59fb8f3-a021-417a-8bc1-65c8d471c621" providerId="ADAL" clId="{D771689A-171D-5A4D-9451-F2C4A9D1B70D}" dt="2022-01-19T12:53:56.344" v="350" actId="113"/>
        <pc:sldMkLst>
          <pc:docMk/>
          <pc:sldMk cId="51278377" sldId="608"/>
        </pc:sldMkLst>
        <pc:spChg chg="mod">
          <ac:chgData name="Long Nguyen" userId="f59fb8f3-a021-417a-8bc1-65c8d471c621" providerId="ADAL" clId="{D771689A-171D-5A4D-9451-F2C4A9D1B70D}" dt="2022-01-19T12:53:56.344" v="350" actId="113"/>
          <ac:spMkLst>
            <pc:docMk/>
            <pc:sldMk cId="51278377" sldId="608"/>
            <ac:spMk id="26627" creationId="{2866E521-C643-A640-8C85-770D4B956A75}"/>
          </ac:spMkLst>
        </pc:spChg>
      </pc:sldChg>
      <pc:sldChg chg="modSp mod">
        <pc:chgData name="Long Nguyen" userId="f59fb8f3-a021-417a-8bc1-65c8d471c621" providerId="ADAL" clId="{D771689A-171D-5A4D-9451-F2C4A9D1B70D}" dt="2022-01-13T12:43:46.035" v="349" actId="20577"/>
        <pc:sldMkLst>
          <pc:docMk/>
          <pc:sldMk cId="892130114" sldId="612"/>
        </pc:sldMkLst>
        <pc:spChg chg="mod">
          <ac:chgData name="Long Nguyen" userId="f59fb8f3-a021-417a-8bc1-65c8d471c621" providerId="ADAL" clId="{D771689A-171D-5A4D-9451-F2C4A9D1B70D}" dt="2022-01-13T12:43:46.035" v="349" actId="20577"/>
          <ac:spMkLst>
            <pc:docMk/>
            <pc:sldMk cId="892130114" sldId="612"/>
            <ac:spMk id="26627" creationId="{BD7CEE5B-C52A-794A-BCE5-C92159F2026F}"/>
          </ac:spMkLst>
        </pc:spChg>
      </pc:sldChg>
      <pc:sldChg chg="modSp mod">
        <pc:chgData name="Long Nguyen" userId="f59fb8f3-a021-417a-8bc1-65c8d471c621" providerId="ADAL" clId="{D771689A-171D-5A4D-9451-F2C4A9D1B70D}" dt="2022-01-12T12:40:01.456" v="11" actId="27636"/>
        <pc:sldMkLst>
          <pc:docMk/>
          <pc:sldMk cId="1241156272" sldId="613"/>
        </pc:sldMkLst>
        <pc:spChg chg="mod">
          <ac:chgData name="Long Nguyen" userId="f59fb8f3-a021-417a-8bc1-65c8d471c621" providerId="ADAL" clId="{D771689A-171D-5A4D-9451-F2C4A9D1B70D}" dt="2022-01-12T12:40:01.456" v="11" actId="27636"/>
          <ac:spMkLst>
            <pc:docMk/>
            <pc:sldMk cId="1241156272" sldId="613"/>
            <ac:spMk id="26627" creationId="{7661587A-2BF3-9445-BC18-44350E3935D4}"/>
          </ac:spMkLst>
        </pc:spChg>
      </pc:sldChg>
      <pc:sldChg chg="modSp mod">
        <pc:chgData name="Long Nguyen" userId="f59fb8f3-a021-417a-8bc1-65c8d471c621" providerId="ADAL" clId="{D771689A-171D-5A4D-9451-F2C4A9D1B70D}" dt="2022-01-12T12:40:01.346" v="2" actId="27636"/>
        <pc:sldMkLst>
          <pc:docMk/>
          <pc:sldMk cId="4014748011" sldId="615"/>
        </pc:sldMkLst>
        <pc:spChg chg="mod">
          <ac:chgData name="Long Nguyen" userId="f59fb8f3-a021-417a-8bc1-65c8d471c621" providerId="ADAL" clId="{D771689A-171D-5A4D-9451-F2C4A9D1B70D}" dt="2022-01-12T12:40:01.346" v="2" actId="27636"/>
          <ac:spMkLst>
            <pc:docMk/>
            <pc:sldMk cId="4014748011" sldId="615"/>
            <ac:spMk id="2" creationId="{7464CC47-36D9-624B-9F3B-C88093C610C7}"/>
          </ac:spMkLst>
        </pc:spChg>
      </pc:sldChg>
      <pc:sldChg chg="modSp mod">
        <pc:chgData name="Long Nguyen" userId="f59fb8f3-a021-417a-8bc1-65c8d471c621" providerId="ADAL" clId="{D771689A-171D-5A4D-9451-F2C4A9D1B70D}" dt="2022-01-12T12:40:01.350" v="3" actId="27636"/>
        <pc:sldMkLst>
          <pc:docMk/>
          <pc:sldMk cId="445830501" sldId="616"/>
        </pc:sldMkLst>
        <pc:spChg chg="mod">
          <ac:chgData name="Long Nguyen" userId="f59fb8f3-a021-417a-8bc1-65c8d471c621" providerId="ADAL" clId="{D771689A-171D-5A4D-9451-F2C4A9D1B70D}" dt="2022-01-12T12:40:01.350" v="3" actId="27636"/>
          <ac:spMkLst>
            <pc:docMk/>
            <pc:sldMk cId="445830501" sldId="616"/>
            <ac:spMk id="6" creationId="{4D9F94BD-D7C3-EC4B-80A4-AEB66905FD98}"/>
          </ac:spMkLst>
        </pc:spChg>
      </pc:sldChg>
      <pc:sldChg chg="modSp mod">
        <pc:chgData name="Long Nguyen" userId="f59fb8f3-a021-417a-8bc1-65c8d471c621" providerId="ADAL" clId="{D771689A-171D-5A4D-9451-F2C4A9D1B70D}" dt="2022-01-12T12:40:01.353" v="4" actId="27636"/>
        <pc:sldMkLst>
          <pc:docMk/>
          <pc:sldMk cId="3966117082" sldId="617"/>
        </pc:sldMkLst>
        <pc:spChg chg="mod">
          <ac:chgData name="Long Nguyen" userId="f59fb8f3-a021-417a-8bc1-65c8d471c621" providerId="ADAL" clId="{D771689A-171D-5A4D-9451-F2C4A9D1B70D}" dt="2022-01-12T12:40:01.353" v="4" actId="27636"/>
          <ac:spMkLst>
            <pc:docMk/>
            <pc:sldMk cId="3966117082" sldId="617"/>
            <ac:spMk id="7" creationId="{328A4C4A-3903-8545-A432-37549FB32997}"/>
          </ac:spMkLst>
        </pc:spChg>
      </pc:sldChg>
      <pc:sldChg chg="modSp mod">
        <pc:chgData name="Long Nguyen" userId="f59fb8f3-a021-417a-8bc1-65c8d471c621" providerId="ADAL" clId="{D771689A-171D-5A4D-9451-F2C4A9D1B70D}" dt="2022-01-12T12:40:01.339" v="1" actId="27636"/>
        <pc:sldMkLst>
          <pc:docMk/>
          <pc:sldMk cId="1946329213" sldId="618"/>
        </pc:sldMkLst>
        <pc:spChg chg="mod">
          <ac:chgData name="Long Nguyen" userId="f59fb8f3-a021-417a-8bc1-65c8d471c621" providerId="ADAL" clId="{D771689A-171D-5A4D-9451-F2C4A9D1B70D}" dt="2022-01-12T12:40:01.339" v="1" actId="27636"/>
          <ac:spMkLst>
            <pc:docMk/>
            <pc:sldMk cId="1946329213" sldId="618"/>
            <ac:spMk id="2" creationId="{5377AA73-DC96-0B4E-8504-96B84F7CAE34}"/>
          </ac:spMkLst>
        </pc:spChg>
      </pc:sldChg>
      <pc:sldChg chg="modSp mod">
        <pc:chgData name="Long Nguyen" userId="f59fb8f3-a021-417a-8bc1-65c8d471c621" providerId="ADAL" clId="{D771689A-171D-5A4D-9451-F2C4A9D1B70D}" dt="2022-01-12T12:40:01.387" v="7" actId="27636"/>
        <pc:sldMkLst>
          <pc:docMk/>
          <pc:sldMk cId="3215879385" sldId="622"/>
        </pc:sldMkLst>
        <pc:spChg chg="mod">
          <ac:chgData name="Long Nguyen" userId="f59fb8f3-a021-417a-8bc1-65c8d471c621" providerId="ADAL" clId="{D771689A-171D-5A4D-9451-F2C4A9D1B70D}" dt="2022-01-12T12:40:01.387" v="7" actId="27636"/>
          <ac:spMkLst>
            <pc:docMk/>
            <pc:sldMk cId="3215879385" sldId="622"/>
            <ac:spMk id="26627" creationId="{BD7CEE5B-C52A-794A-BCE5-C92159F2026F}"/>
          </ac:spMkLst>
        </pc:spChg>
      </pc:sldChg>
      <pc:sldChg chg="modSp mod">
        <pc:chgData name="Long Nguyen" userId="f59fb8f3-a021-417a-8bc1-65c8d471c621" providerId="ADAL" clId="{D771689A-171D-5A4D-9451-F2C4A9D1B70D}" dt="2022-01-12T12:40:01.413" v="9" actId="27636"/>
        <pc:sldMkLst>
          <pc:docMk/>
          <pc:sldMk cId="2484292394" sldId="623"/>
        </pc:sldMkLst>
        <pc:spChg chg="mod">
          <ac:chgData name="Long Nguyen" userId="f59fb8f3-a021-417a-8bc1-65c8d471c621" providerId="ADAL" clId="{D771689A-171D-5A4D-9451-F2C4A9D1B70D}" dt="2022-01-12T12:40:01.413" v="9" actId="27636"/>
          <ac:spMkLst>
            <pc:docMk/>
            <pc:sldMk cId="2484292394" sldId="623"/>
            <ac:spMk id="26627" creationId="{BD7CEE5B-C52A-794A-BCE5-C92159F2026F}"/>
          </ac:spMkLst>
        </pc:spChg>
      </pc:sldChg>
      <pc:sldChg chg="modSp mod">
        <pc:chgData name="Long Nguyen" userId="f59fb8f3-a021-417a-8bc1-65c8d471c621" providerId="ADAL" clId="{D771689A-171D-5A4D-9451-F2C4A9D1B70D}" dt="2022-01-12T12:40:01.427" v="10" actId="27636"/>
        <pc:sldMkLst>
          <pc:docMk/>
          <pc:sldMk cId="1444664834" sldId="624"/>
        </pc:sldMkLst>
        <pc:spChg chg="mod">
          <ac:chgData name="Long Nguyen" userId="f59fb8f3-a021-417a-8bc1-65c8d471c621" providerId="ADAL" clId="{D771689A-171D-5A4D-9451-F2C4A9D1B70D}" dt="2022-01-12T12:40:01.427" v="10" actId="27636"/>
          <ac:spMkLst>
            <pc:docMk/>
            <pc:sldMk cId="1444664834" sldId="624"/>
            <ac:spMk id="26627" creationId="{BD7CEE5B-C52A-794A-BCE5-C92159F2026F}"/>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Nguyen" userId="f59fb8f3-a021-417a-8bc1-65c8d471c621" providerId="ADAL" clId="{41F97D0F-9B80-C04B-A6BA-DF33B437D3D1}"/>
    <pc:docChg chg="undo addSld delSld modSld">
      <pc:chgData name="Long Nguyen" userId="f59fb8f3-a021-417a-8bc1-65c8d471c621" providerId="ADAL" clId="{41F97D0F-9B80-C04B-A6BA-DF33B437D3D1}" dt="2023-01-21T16:35:10.043" v="58" actId="20577"/>
      <pc:docMkLst>
        <pc:docMk/>
      </pc:docMkLst>
      <pc:sldChg chg="add del">
        <pc:chgData name="Long Nguyen" userId="f59fb8f3-a021-417a-8bc1-65c8d471c621" providerId="ADAL" clId="{41F97D0F-9B80-C04B-A6BA-DF33B437D3D1}" dt="2023-01-19T17:40:02.921" v="34" actId="2696"/>
        <pc:sldMkLst>
          <pc:docMk/>
          <pc:sldMk cId="2431525960" sldId="557"/>
        </pc:sldMkLst>
      </pc:sldChg>
      <pc:sldChg chg="modSp mod">
        <pc:chgData name="Long Nguyen" userId="f59fb8f3-a021-417a-8bc1-65c8d471c621" providerId="ADAL" clId="{41F97D0F-9B80-C04B-A6BA-DF33B437D3D1}" dt="2023-01-19T17:38:56.696" v="21" actId="20577"/>
        <pc:sldMkLst>
          <pc:docMk/>
          <pc:sldMk cId="2892160896" sldId="609"/>
        </pc:sldMkLst>
        <pc:spChg chg="mod">
          <ac:chgData name="Long Nguyen" userId="f59fb8f3-a021-417a-8bc1-65c8d471c621" providerId="ADAL" clId="{41F97D0F-9B80-C04B-A6BA-DF33B437D3D1}" dt="2023-01-19T17:38:56.696" v="21" actId="20577"/>
          <ac:spMkLst>
            <pc:docMk/>
            <pc:sldMk cId="2892160896" sldId="609"/>
            <ac:spMk id="59393" creationId="{ED11F17B-90BB-E643-864C-A7CD96ECBCD5}"/>
          </ac:spMkLst>
        </pc:spChg>
      </pc:sldChg>
      <pc:sldChg chg="modSp mod">
        <pc:chgData name="Long Nguyen" userId="f59fb8f3-a021-417a-8bc1-65c8d471c621" providerId="ADAL" clId="{41F97D0F-9B80-C04B-A6BA-DF33B437D3D1}" dt="2023-01-19T17:39:11.343" v="31" actId="20577"/>
        <pc:sldMkLst>
          <pc:docMk/>
          <pc:sldMk cId="1241156272" sldId="613"/>
        </pc:sldMkLst>
        <pc:spChg chg="mod">
          <ac:chgData name="Long Nguyen" userId="f59fb8f3-a021-417a-8bc1-65c8d471c621" providerId="ADAL" clId="{41F97D0F-9B80-C04B-A6BA-DF33B437D3D1}" dt="2023-01-19T17:39:11.343" v="31" actId="20577"/>
          <ac:spMkLst>
            <pc:docMk/>
            <pc:sldMk cId="1241156272" sldId="613"/>
            <ac:spMk id="59393" creationId="{ED11F17B-90BB-E643-864C-A7CD96ECBCD5}"/>
          </ac:spMkLst>
        </pc:spChg>
      </pc:sldChg>
      <pc:sldChg chg="modSp add mod">
        <pc:chgData name="Long Nguyen" userId="f59fb8f3-a021-417a-8bc1-65c8d471c621" providerId="ADAL" clId="{41F97D0F-9B80-C04B-A6BA-DF33B437D3D1}" dt="2023-01-21T16:35:10.043" v="58" actId="20577"/>
        <pc:sldMkLst>
          <pc:docMk/>
          <pc:sldMk cId="628729618" sldId="625"/>
        </pc:sldMkLst>
        <pc:spChg chg="mod">
          <ac:chgData name="Long Nguyen" userId="f59fb8f3-a021-417a-8bc1-65c8d471c621" providerId="ADAL" clId="{41F97D0F-9B80-C04B-A6BA-DF33B437D3D1}" dt="2023-01-21T16:35:10.043" v="58" actId="20577"/>
          <ac:spMkLst>
            <pc:docMk/>
            <pc:sldMk cId="628729618" sldId="625"/>
            <ac:spMk id="40961" creationId="{FE63D7D0-16AC-974E-AF55-6BAED8C880F6}"/>
          </ac:spMkLst>
        </pc:spChg>
      </pc:sldChg>
      <pc:sldChg chg="del">
        <pc:chgData name="Long Nguyen" userId="f59fb8f3-a021-417a-8bc1-65c8d471c621" providerId="ADAL" clId="{41F97D0F-9B80-C04B-A6BA-DF33B437D3D1}" dt="2023-01-19T17:42:11.280" v="36" actId="2696"/>
        <pc:sldMkLst>
          <pc:docMk/>
          <pc:sldMk cId="2393647287" sldId="625"/>
        </pc:sldMkLst>
      </pc:sldChg>
      <pc:sldChg chg="add">
        <pc:chgData name="Long Nguyen" userId="f59fb8f3-a021-417a-8bc1-65c8d471c621" providerId="ADAL" clId="{41F97D0F-9B80-C04B-A6BA-DF33B437D3D1}" dt="2023-01-19T17:42:24.843" v="37"/>
        <pc:sldMkLst>
          <pc:docMk/>
          <pc:sldMk cId="151427428" sldId="627"/>
        </pc:sldMkLst>
      </pc:sldChg>
      <pc:sldChg chg="add del">
        <pc:chgData name="Long Nguyen" userId="f59fb8f3-a021-417a-8bc1-65c8d471c621" providerId="ADAL" clId="{41F97D0F-9B80-C04B-A6BA-DF33B437D3D1}" dt="2023-01-19T17:42:11.280" v="36" actId="2696"/>
        <pc:sldMkLst>
          <pc:docMk/>
          <pc:sldMk cId="930683078" sldId="627"/>
        </pc:sldMkLst>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5T14:19:47.965" v="2007"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pChg chg="mod">
          <ac:chgData name="Long B Nguyen" userId="f59fb8f3-a021-417a-8bc1-65c8d471c621" providerId="ADAL" clId="{4147FC6E-99C4-2241-9195-7A95286B3603}" dt="2022-01-04T17:57:39.329" v="67" actId="20577"/>
          <ac:spMkLst>
            <pc:docMk/>
            <pc:sldMk cId="3124746191" sldId="588"/>
            <ac:spMk id="47105" creationId="{C8154E32-04E5-994F-A863-516F32A3B719}"/>
          </ac:spMkLst>
        </pc:spChg>
      </pc:sldChg>
      <pc:sldChg chg="modSp mod">
        <pc:chgData name="Long B Nguyen" userId="f59fb8f3-a021-417a-8bc1-65c8d471c621" providerId="ADAL" clId="{4147FC6E-99C4-2241-9195-7A95286B3603}" dt="2022-01-04T17:57:44.791" v="83" actId="20577"/>
        <pc:sldMkLst>
          <pc:docMk/>
          <pc:sldMk cId="2267031669" sldId="589"/>
        </pc:sldMkLst>
        <pc:spChg chg="mod">
          <ac:chgData name="Long B Nguyen" userId="f59fb8f3-a021-417a-8bc1-65c8d471c621" providerId="ADAL" clId="{4147FC6E-99C4-2241-9195-7A95286B3603}" dt="2022-01-04T17:57:44.791" v="83" actId="20577"/>
          <ac:spMkLst>
            <pc:docMk/>
            <pc:sldMk cId="2267031669" sldId="589"/>
            <ac:spMk id="48129" creationId="{033258B3-D657-F847-85DB-E79A81AC8073}"/>
          </ac:spMkLst>
        </pc:spChg>
      </pc:sldChg>
      <pc:sldChg chg="modSp modAnim">
        <pc:chgData name="Long B Nguyen" userId="f59fb8f3-a021-417a-8bc1-65c8d471c621" providerId="ADAL" clId="{4147FC6E-99C4-2241-9195-7A95286B3603}" dt="2022-01-04T18:06:08.114" v="491" actId="20577"/>
        <pc:sldMkLst>
          <pc:docMk/>
          <pc:sldMk cId="3182606397" sldId="600"/>
        </pc:sldMkLst>
        <pc:spChg chg="mod">
          <ac:chgData name="Long B Nguyen" userId="f59fb8f3-a021-417a-8bc1-65c8d471c621" providerId="ADAL" clId="{4147FC6E-99C4-2241-9195-7A95286B3603}" dt="2022-01-04T18:06:08.114" v="491" actId="20577"/>
          <ac:spMkLst>
            <pc:docMk/>
            <pc:sldMk cId="3182606397" sldId="600"/>
            <ac:spMk id="26627" creationId="{B6877C2B-693C-FB47-8825-67E05FA1C999}"/>
          </ac:spMkLst>
        </pc:spChg>
      </pc:sldChg>
      <pc:sldChg chg="addSp delSp modSp mod">
        <pc:chgData name="Long B Nguyen" userId="f59fb8f3-a021-417a-8bc1-65c8d471c621" providerId="ADAL" clId="{4147FC6E-99C4-2241-9195-7A95286B3603}" dt="2022-01-04T17:57:32.097" v="49" actId="20577"/>
        <pc:sldMkLst>
          <pc:docMk/>
          <pc:sldMk cId="1311847592" sldId="601"/>
        </pc:sldMkLst>
        <pc:spChg chg="add del mod">
          <ac:chgData name="Long B Nguyen" userId="f59fb8f3-a021-417a-8bc1-65c8d471c621" providerId="ADAL" clId="{4147FC6E-99C4-2241-9195-7A95286B3603}" dt="2022-01-04T17:57:27.471" v="31"/>
          <ac:spMkLst>
            <pc:docMk/>
            <pc:sldMk cId="1311847592" sldId="601"/>
            <ac:spMk id="5" creationId="{21591364-6E95-2943-A9FF-1F4239D56740}"/>
          </ac:spMkLst>
        </pc:spChg>
        <pc:spChg chg="mod">
          <ac:chgData name="Long B Nguyen" userId="f59fb8f3-a021-417a-8bc1-65c8d471c621" providerId="ADAL" clId="{4147FC6E-99C4-2241-9195-7A95286B3603}" dt="2022-01-04T17:57:32.097" v="49" actId="20577"/>
          <ac:spMkLst>
            <pc:docMk/>
            <pc:sldMk cId="1311847592" sldId="601"/>
            <ac:spMk id="45057" creationId="{D6723D76-6113-A446-B182-A2F6E655CF5E}"/>
          </ac:spMkLst>
        </pc:spChg>
      </pc:sldChg>
      <pc:sldChg chg="modSp mod">
        <pc:chgData name="Long B Nguyen" userId="f59fb8f3-a021-417a-8bc1-65c8d471c621" providerId="ADAL" clId="{4147FC6E-99C4-2241-9195-7A95286B3603}" dt="2022-01-05T12:33:23.043" v="1864" actId="20577"/>
        <pc:sldMkLst>
          <pc:docMk/>
          <pc:sldMk cId="2892160896" sldId="609"/>
        </pc:sldMkLst>
        <pc:spChg chg="mod">
          <ac:chgData name="Long B Nguyen" userId="f59fb8f3-a021-417a-8bc1-65c8d471c621" providerId="ADAL" clId="{4147FC6E-99C4-2241-9195-7A95286B3603}" dt="2022-01-05T12:29:15.740" v="1463" actId="20577"/>
          <ac:spMkLst>
            <pc:docMk/>
            <pc:sldMk cId="2892160896" sldId="609"/>
            <ac:spMk id="26627" creationId="{7661587A-2BF3-9445-BC18-44350E3935D4}"/>
          </ac:spMkLst>
        </pc:spChg>
        <pc:spChg chg="mod">
          <ac:chgData name="Long B Nguyen" userId="f59fb8f3-a021-417a-8bc1-65c8d471c621" providerId="ADAL" clId="{4147FC6E-99C4-2241-9195-7A95286B3603}" dt="2022-01-05T12:33:23.043" v="1864" actId="20577"/>
          <ac:spMkLst>
            <pc:docMk/>
            <pc:sldMk cId="2892160896" sldId="609"/>
            <ac:spMk id="59393" creationId="{ED11F17B-90BB-E643-864C-A7CD96ECBCD5}"/>
          </ac:spMkLst>
        </pc:spChg>
      </pc:sldChg>
      <pc:sldChg chg="modSp mod">
        <pc:chgData name="Long B Nguyen" userId="f59fb8f3-a021-417a-8bc1-65c8d471c621" providerId="ADAL" clId="{4147FC6E-99C4-2241-9195-7A95286B3603}" dt="2022-01-05T14:18:06.710" v="1875" actId="20577"/>
        <pc:sldMkLst>
          <pc:docMk/>
          <pc:sldMk cId="1241156272" sldId="613"/>
        </pc:sldMkLst>
        <pc:spChg chg="mod">
          <ac:chgData name="Long B Nguyen" userId="f59fb8f3-a021-417a-8bc1-65c8d471c621" providerId="ADAL" clId="{4147FC6E-99C4-2241-9195-7A95286B3603}" dt="2022-01-05T14:18:06.710" v="1875" actId="20577"/>
          <ac:spMkLst>
            <pc:docMk/>
            <pc:sldMk cId="1241156272" sldId="613"/>
            <ac:spMk id="26627" creationId="{7661587A-2BF3-9445-BC18-44350E3935D4}"/>
          </ac:spMkLst>
        </pc:spChg>
        <pc:spChg chg="mod">
          <ac:chgData name="Long B Nguyen" userId="f59fb8f3-a021-417a-8bc1-65c8d471c621" providerId="ADAL" clId="{4147FC6E-99C4-2241-9195-7A95286B3603}" dt="2022-01-05T12:33:35.549" v="1871" actId="20577"/>
          <ac:spMkLst>
            <pc:docMk/>
            <pc:sldMk cId="1241156272" sldId="613"/>
            <ac:spMk id="59393" creationId="{ED11F17B-90BB-E643-864C-A7CD96ECBCD5}"/>
          </ac:spMkLst>
        </pc:spChg>
      </pc:sldChg>
      <pc:sldChg chg="modSp mod">
        <pc:chgData name="Long B Nguyen" userId="f59fb8f3-a021-417a-8bc1-65c8d471c621" providerId="ADAL" clId="{4147FC6E-99C4-2241-9195-7A95286B3603}" dt="2022-01-04T17:39:27.089" v="17" actId="1076"/>
        <pc:sldMkLst>
          <pc:docMk/>
          <pc:sldMk cId="4014748011" sldId="615"/>
        </pc:sldMkLst>
        <pc:spChg chg="mod">
          <ac:chgData name="Long B Nguyen" userId="f59fb8f3-a021-417a-8bc1-65c8d471c621" providerId="ADAL" clId="{4147FC6E-99C4-2241-9195-7A95286B3603}" dt="2022-01-04T17:39:22.194" v="14" actId="14100"/>
          <ac:spMkLst>
            <pc:docMk/>
            <pc:sldMk cId="4014748011" sldId="615"/>
            <ac:spMk id="2" creationId="{7464CC47-36D9-624B-9F3B-C88093C610C7}"/>
          </ac:spMkLst>
        </pc:spChg>
        <pc:picChg chg="mod">
          <ac:chgData name="Long B Nguyen" userId="f59fb8f3-a021-417a-8bc1-65c8d471c621" providerId="ADAL" clId="{4147FC6E-99C4-2241-9195-7A95286B3603}" dt="2022-01-04T17:39:27.089" v="17" actId="1076"/>
          <ac:picMkLst>
            <pc:docMk/>
            <pc:sldMk cId="4014748011" sldId="615"/>
            <ac:picMk id="2050" creationId="{4C1A8568-6BE7-864B-9CB6-B14EFA657C18}"/>
          </ac:picMkLst>
        </pc:picChg>
      </pc:sldChg>
      <pc:sldChg chg="addSp delSp modSp mod">
        <pc:chgData name="Long B Nguyen" userId="f59fb8f3-a021-417a-8bc1-65c8d471c621" providerId="ADAL" clId="{4147FC6E-99C4-2241-9195-7A95286B3603}" dt="2022-01-04T17:39:37.558" v="20"/>
        <pc:sldMkLst>
          <pc:docMk/>
          <pc:sldMk cId="445830501" sldId="616"/>
        </pc:sldMkLst>
        <pc:spChg chg="del">
          <ac:chgData name="Long B Nguyen" userId="f59fb8f3-a021-417a-8bc1-65c8d471c621" providerId="ADAL" clId="{4147FC6E-99C4-2241-9195-7A95286B3603}" dt="2022-01-04T17:39:37.071" v="19" actId="478"/>
          <ac:spMkLst>
            <pc:docMk/>
            <pc:sldMk cId="445830501" sldId="616"/>
            <ac:spMk id="2" creationId="{44846CCA-21D1-9545-92AC-3E57D49952F7}"/>
          </ac:spMkLst>
        </pc:spChg>
        <pc:spChg chg="add mod">
          <ac:chgData name="Long B Nguyen" userId="f59fb8f3-a021-417a-8bc1-65c8d471c621" providerId="ADAL" clId="{4147FC6E-99C4-2241-9195-7A95286B3603}" dt="2022-01-04T17:39:37.558" v="20"/>
          <ac:spMkLst>
            <pc:docMk/>
            <pc:sldMk cId="445830501" sldId="616"/>
            <ac:spMk id="6" creationId="{4D9F94BD-D7C3-EC4B-80A4-AEB66905FD98}"/>
          </ac:spMkLst>
        </pc:spChg>
        <pc:picChg chg="mod">
          <ac:chgData name="Long B Nguyen" userId="f59fb8f3-a021-417a-8bc1-65c8d471c621" providerId="ADAL" clId="{4147FC6E-99C4-2241-9195-7A95286B3603}" dt="2022-01-04T17:39:34.883" v="18" actId="1076"/>
          <ac:picMkLst>
            <pc:docMk/>
            <pc:sldMk cId="445830501" sldId="616"/>
            <ac:picMk id="3074" creationId="{99CCC77D-1423-344F-B685-CB69DFD3690B}"/>
          </ac:picMkLst>
        </pc:picChg>
      </pc:sldChg>
      <pc:sldChg chg="addSp delSp modSp mod">
        <pc:chgData name="Long B Nguyen" userId="f59fb8f3-a021-417a-8bc1-65c8d471c621" providerId="ADAL" clId="{4147FC6E-99C4-2241-9195-7A95286B3603}" dt="2022-01-04T17:39:46.931" v="26"/>
        <pc:sldMkLst>
          <pc:docMk/>
          <pc:sldMk cId="3966117082" sldId="617"/>
        </pc:sldMkLst>
        <pc:spChg chg="del">
          <ac:chgData name="Long B Nguyen" userId="f59fb8f3-a021-417a-8bc1-65c8d471c621" providerId="ADAL" clId="{4147FC6E-99C4-2241-9195-7A95286B3603}" dt="2022-01-04T17:39:46.151" v="23" actId="478"/>
          <ac:spMkLst>
            <pc:docMk/>
            <pc:sldMk cId="3966117082" sldId="617"/>
            <ac:spMk id="2" creationId="{19FD16F3-D491-6E40-A2B3-1AFDA10C65F0}"/>
          </ac:spMkLst>
        </pc:spChg>
        <pc:spChg chg="add del mod">
          <ac:chgData name="Long B Nguyen" userId="f59fb8f3-a021-417a-8bc1-65c8d471c621" providerId="ADAL" clId="{4147FC6E-99C4-2241-9195-7A95286B3603}" dt="2022-01-04T17:39:46.835" v="25"/>
          <ac:spMkLst>
            <pc:docMk/>
            <pc:sldMk cId="3966117082" sldId="617"/>
            <ac:spMk id="5" creationId="{A4B2DBE7-9CA8-C948-8EAC-BD9BA9824731}"/>
          </ac:spMkLst>
        </pc:spChg>
        <pc:spChg chg="add mod">
          <ac:chgData name="Long B Nguyen" userId="f59fb8f3-a021-417a-8bc1-65c8d471c621" providerId="ADAL" clId="{4147FC6E-99C4-2241-9195-7A95286B3603}" dt="2022-01-04T17:39:46.931" v="26"/>
          <ac:spMkLst>
            <pc:docMk/>
            <pc:sldMk cId="3966117082" sldId="617"/>
            <ac:spMk id="7" creationId="{328A4C4A-3903-8545-A432-37549FB32997}"/>
          </ac:spMkLst>
        </pc:spChg>
        <pc:picChg chg="mod">
          <ac:chgData name="Long B Nguyen" userId="f59fb8f3-a021-417a-8bc1-65c8d471c621" providerId="ADAL" clId="{4147FC6E-99C4-2241-9195-7A95286B3603}" dt="2022-01-04T17:39:41.643" v="21" actId="1076"/>
          <ac:picMkLst>
            <pc:docMk/>
            <pc:sldMk cId="3966117082" sldId="617"/>
            <ac:picMk id="4098" creationId="{D04E949F-75DA-9B49-B3E8-E0770B3290B3}"/>
          </ac:picMkLst>
        </pc:picChg>
      </pc:sldChg>
      <pc:sldChg chg="modSp mod">
        <pc:chgData name="Long B Nguyen" userId="f59fb8f3-a021-417a-8bc1-65c8d471c621" providerId="ADAL" clId="{4147FC6E-99C4-2241-9195-7A95286B3603}" dt="2022-01-05T14:19:47.965" v="2007" actId="20577"/>
        <pc:sldMkLst>
          <pc:docMk/>
          <pc:sldMk cId="1946329213" sldId="618"/>
        </pc:sldMkLst>
        <pc:spChg chg="mod">
          <ac:chgData name="Long B Nguyen" userId="f59fb8f3-a021-417a-8bc1-65c8d471c621" providerId="ADAL" clId="{4147FC6E-99C4-2241-9195-7A95286B3603}" dt="2022-01-04T16:42:07.304" v="10" actId="20577"/>
          <ac:spMkLst>
            <pc:docMk/>
            <pc:sldMk cId="1946329213" sldId="618"/>
            <ac:spMk id="2" creationId="{5377AA73-DC96-0B4E-8504-96B84F7CAE34}"/>
          </ac:spMkLst>
        </pc:spChg>
        <pc:spChg chg="mod">
          <ac:chgData name="Long B Nguyen" userId="f59fb8f3-a021-417a-8bc1-65c8d471c621" providerId="ADAL" clId="{4147FC6E-99C4-2241-9195-7A95286B3603}" dt="2022-01-05T14:19:47.965" v="2007" actId="20577"/>
          <ac:spMkLst>
            <pc:docMk/>
            <pc:sldMk cId="1946329213" sldId="618"/>
            <ac:spMk id="3" creationId="{68EE4754-4E64-0E43-8081-45CEF8E72EE2}"/>
          </ac:spMkLst>
        </pc:spChg>
      </pc:sldChg>
      <pc:sldChg chg="modSp mod">
        <pc:chgData name="Long B Nguyen" userId="f59fb8f3-a021-417a-8bc1-65c8d471c621" providerId="ADAL" clId="{4147FC6E-99C4-2241-9195-7A95286B3603}" dt="2022-01-04T18:10:24.422" v="619" actId="20577"/>
        <pc:sldMkLst>
          <pc:docMk/>
          <pc:sldMk cId="2393647287" sldId="625"/>
        </pc:sldMkLst>
        <pc:spChg chg="mod">
          <ac:chgData name="Long B Nguyen" userId="f59fb8f3-a021-417a-8bc1-65c8d471c621" providerId="ADAL" clId="{4147FC6E-99C4-2241-9195-7A95286B3603}" dt="2022-01-04T18:10:24.422" v="619" actId="20577"/>
          <ac:spMkLst>
            <pc:docMk/>
            <pc:sldMk cId="2393647287" sldId="625"/>
            <ac:spMk id="26627" creationId="{BD7CEE5B-C52A-794A-BCE5-C92159F2026F}"/>
          </ac:spMkLst>
        </pc:spChg>
      </pc:sldChg>
      <pc:sldChg chg="modSp add mod modAnim">
        <pc:chgData name="Long B Nguyen" userId="f59fb8f3-a021-417a-8bc1-65c8d471c621" providerId="ADAL" clId="{4147FC6E-99C4-2241-9195-7A95286B3603}" dt="2022-01-04T18:24:48.991" v="1460" actId="20577"/>
        <pc:sldMkLst>
          <pc:docMk/>
          <pc:sldMk cId="1656957266" sldId="626"/>
        </pc:sldMkLst>
        <pc:spChg chg="mod">
          <ac:chgData name="Long B Nguyen" userId="f59fb8f3-a021-417a-8bc1-65c8d471c621" providerId="ADAL" clId="{4147FC6E-99C4-2241-9195-7A95286B3603}" dt="2022-01-04T18:24:48.991" v="1460" actId="20577"/>
          <ac:spMkLst>
            <pc:docMk/>
            <pc:sldMk cId="1656957266" sldId="626"/>
            <ac:spMk id="6146" creationId="{EAA042DF-FAF2-DA4B-9FB9-A8E93FAB0389}"/>
          </ac:spMkLst>
        </pc:spChg>
        <pc:spChg chg="mod">
          <ac:chgData name="Long B Nguyen" userId="f59fb8f3-a021-417a-8bc1-65c8d471c621" providerId="ADAL" clId="{4147FC6E-99C4-2241-9195-7A95286B3603}" dt="2022-01-04T18:11:23.825" v="681" actId="207"/>
          <ac:spMkLst>
            <pc:docMk/>
            <pc:sldMk cId="1656957266" sldId="626"/>
            <ac:spMk id="186370" creationId="{C5506108-D6E6-9641-98CC-A9DA92AF0478}"/>
          </ac:spMkLst>
        </pc:spChg>
      </pc:sldChg>
    </pc:docChg>
  </pc:docChgLst>
  <pc:docChgLst>
    <pc:chgData name="Long Nguyen" userId="f59fb8f3-a021-417a-8bc1-65c8d471c621" providerId="ADAL" clId="{45AA9E0C-347B-C74F-A8B4-9F303F2A81F0}"/>
    <pc:docChg chg="custSel addSld modSld">
      <pc:chgData name="Long Nguyen" userId="f59fb8f3-a021-417a-8bc1-65c8d471c621" providerId="ADAL" clId="{45AA9E0C-347B-C74F-A8B4-9F303F2A81F0}" dt="2023-02-17T14:24:48.667" v="45" actId="27636"/>
      <pc:docMkLst>
        <pc:docMk/>
      </pc:docMkLst>
      <pc:sldChg chg="modSp add mod modAnim">
        <pc:chgData name="Long Nguyen" userId="f59fb8f3-a021-417a-8bc1-65c8d471c621" providerId="ADAL" clId="{45AA9E0C-347B-C74F-A8B4-9F303F2A81F0}" dt="2023-02-17T14:24:39.648" v="43" actId="27636"/>
        <pc:sldMkLst>
          <pc:docMk/>
          <pc:sldMk cId="3840974351" sldId="628"/>
        </pc:sldMkLst>
        <pc:spChg chg="mod">
          <ac:chgData name="Long Nguyen" userId="f59fb8f3-a021-417a-8bc1-65c8d471c621" providerId="ADAL" clId="{45AA9E0C-347B-C74F-A8B4-9F303F2A81F0}" dt="2023-02-17T14:24:39.648" v="43" actId="27636"/>
          <ac:spMkLst>
            <pc:docMk/>
            <pc:sldMk cId="3840974351" sldId="628"/>
            <ac:spMk id="26627" creationId="{7661587A-2BF3-9445-BC18-44350E3935D4}"/>
          </ac:spMkLst>
        </pc:spChg>
        <pc:spChg chg="mod">
          <ac:chgData name="Long Nguyen" userId="f59fb8f3-a021-417a-8bc1-65c8d471c621" providerId="ADAL" clId="{45AA9E0C-347B-C74F-A8B4-9F303F2A81F0}" dt="2023-02-17T14:23:10.234" v="10" actId="20577"/>
          <ac:spMkLst>
            <pc:docMk/>
            <pc:sldMk cId="3840974351" sldId="628"/>
            <ac:spMk id="59393" creationId="{ED11F17B-90BB-E643-864C-A7CD96ECBCD5}"/>
          </ac:spMkLst>
        </pc:spChg>
      </pc:sldChg>
      <pc:sldChg chg="modSp add mod">
        <pc:chgData name="Long Nguyen" userId="f59fb8f3-a021-417a-8bc1-65c8d471c621" providerId="ADAL" clId="{45AA9E0C-347B-C74F-A8B4-9F303F2A81F0}" dt="2023-02-17T14:24:48.667" v="45" actId="27636"/>
        <pc:sldMkLst>
          <pc:docMk/>
          <pc:sldMk cId="3303101877" sldId="629"/>
        </pc:sldMkLst>
        <pc:spChg chg="mod">
          <ac:chgData name="Long Nguyen" userId="f59fb8f3-a021-417a-8bc1-65c8d471c621" providerId="ADAL" clId="{45AA9E0C-347B-C74F-A8B4-9F303F2A81F0}" dt="2023-02-17T14:24:48.667" v="45" actId="27636"/>
          <ac:spMkLst>
            <pc:docMk/>
            <pc:sldMk cId="3303101877" sldId="629"/>
            <ac:spMk id="26627" creationId="{7661587A-2BF3-9445-BC18-44350E3935D4}"/>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Nguyen" userId="f59fb8f3-a021-417a-8bc1-65c8d471c621" providerId="ADAL" clId="{BE60086D-C8BE-EB48-98A6-5211096C9507}"/>
    <pc:docChg chg="delSld">
      <pc:chgData name="Long Nguyen" userId="f59fb8f3-a021-417a-8bc1-65c8d471c621" providerId="ADAL" clId="{BE60086D-C8BE-EB48-98A6-5211096C9507}" dt="2022-11-28T12:40:58.875" v="4" actId="2696"/>
      <pc:docMkLst>
        <pc:docMk/>
      </pc:docMkLst>
      <pc:sldChg chg="del">
        <pc:chgData name="Long Nguyen" userId="f59fb8f3-a021-417a-8bc1-65c8d471c621" providerId="ADAL" clId="{BE60086D-C8BE-EB48-98A6-5211096C9507}" dt="2022-11-28T12:40:42.596" v="0" actId="2696"/>
        <pc:sldMkLst>
          <pc:docMk/>
          <pc:sldMk cId="394221605" sldId="554"/>
        </pc:sldMkLst>
      </pc:sldChg>
      <pc:sldChg chg="del">
        <pc:chgData name="Long Nguyen" userId="f59fb8f3-a021-417a-8bc1-65c8d471c621" providerId="ADAL" clId="{BE60086D-C8BE-EB48-98A6-5211096C9507}" dt="2022-11-28T12:40:55.955" v="2" actId="2696"/>
        <pc:sldMkLst>
          <pc:docMk/>
          <pc:sldMk cId="2722290652" sldId="556"/>
        </pc:sldMkLst>
      </pc:sldChg>
      <pc:sldChg chg="del">
        <pc:chgData name="Long Nguyen" userId="f59fb8f3-a021-417a-8bc1-65c8d471c621" providerId="ADAL" clId="{BE60086D-C8BE-EB48-98A6-5211096C9507}" dt="2022-11-28T12:40:54.894" v="1" actId="2696"/>
        <pc:sldMkLst>
          <pc:docMk/>
          <pc:sldMk cId="258849706" sldId="559"/>
        </pc:sldMkLst>
      </pc:sldChg>
      <pc:sldChg chg="del">
        <pc:chgData name="Long Nguyen" userId="f59fb8f3-a021-417a-8bc1-65c8d471c621" providerId="ADAL" clId="{BE60086D-C8BE-EB48-98A6-5211096C9507}" dt="2022-11-28T12:40:57.657" v="3" actId="2696"/>
        <pc:sldMkLst>
          <pc:docMk/>
          <pc:sldMk cId="2633210752" sldId="560"/>
        </pc:sldMkLst>
      </pc:sldChg>
      <pc:sldChg chg="del">
        <pc:chgData name="Long Nguyen" userId="f59fb8f3-a021-417a-8bc1-65c8d471c621" providerId="ADAL" clId="{BE60086D-C8BE-EB48-98A6-5211096C9507}" dt="2022-11-28T12:40:58.875" v="4" actId="2696"/>
        <pc:sldMkLst>
          <pc:docMk/>
          <pc:sldMk cId="2072460006" sldId="561"/>
        </pc:sldMkLst>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1/18/24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24</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25</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26</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27</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28</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88551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29</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56740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18</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19</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802880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20</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17338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21</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1/18/24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1/18/24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1/18/24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1/18/24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1/18/24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1/18/24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1/18/24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1/18/24</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42" y="840408"/>
            <a:ext cx="5410145" cy="47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01" y="797547"/>
            <a:ext cx="5588140" cy="49174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D9F94BD-D7C3-EC4B-80A4-AEB66905FD98}"/>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803953"/>
            <a:ext cx="5580860" cy="49110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8A4C4A-3903-8545-A432-37549FB3299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For example, a sorting algorithm that requires more computations is slower than a different sorting algorithm </a:t>
            </a:r>
            <a:r>
              <a:rPr lang="en-US"/>
              <a:t>that requires less.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775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FF0000"/>
                </a:solidFill>
                <a:latin typeface="Gill Sans MT" panose="020B0502020104020203" pitchFamily="34" charset="77"/>
                <a:ea typeface="ＭＳ Ｐゴシック" panose="020B0600070205080204" pitchFamily="34" charset="-128"/>
              </a:rPr>
              <a:t>Note: The AP exam only requires that you know binary search is generally faster than linear search when applied to a sorted list but not how much faster.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51427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(for example, following a baking recipe requires that steps are taken in a certain order)</a:t>
            </a:r>
            <a:endParaRPr lang="en-US" i="1" dirty="0"/>
          </a:p>
          <a:p>
            <a:pPr marL="0" indent="0">
              <a:buNone/>
            </a:pPr>
            <a:r>
              <a:rPr lang="en-US" b="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Heuristic</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6287296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Sorting(not on AP exam)</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runtime(not on AP exam)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runtime(not on AP exam)</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23</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a:t>
            </a:r>
            <a:r>
              <a:rPr lang="en-US" altLang="en-US" sz="2000" b="1" dirty="0">
                <a:latin typeface="Gill Sans MT" panose="020B0502020104020203" pitchFamily="34" charset="77"/>
                <a:ea typeface="ＭＳ Ｐゴシック" panose="020B0600070205080204" pitchFamily="34" charset="-128"/>
              </a:rPr>
              <a:t>undecidable problem </a:t>
            </a:r>
            <a:r>
              <a:rPr lang="en-US" altLang="en-US" sz="2000" dirty="0">
                <a:latin typeface="Gill Sans MT" panose="020B0502020104020203" pitchFamily="34" charset="77"/>
                <a:ea typeface="ＭＳ Ｐゴシック" panose="020B0600070205080204" pitchFamily="34" charset="-128"/>
              </a:rPr>
              <a:t>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fontScale="85000" lnSpcReduction="20000"/>
          </a:bodyPr>
          <a:lstStyle/>
          <a:p>
            <a:pPr marL="0" indent="0" eaLnBrk="1" hangingPunct="1">
              <a:buNone/>
            </a:pPr>
            <a:r>
              <a:rPr lang="en-US" altLang="en-US" sz="2000" dirty="0">
                <a:ea typeface="ＭＳ Ｐゴシック" panose="020B0600070205080204" pitchFamily="34" charset="-128"/>
              </a:rPr>
              <a:t>IF the halting function can be implemented, it will give the following outputs for the sum function(sum 1 to 10 with step size= increment).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exist(cannot be</a:t>
            </a:r>
          </a:p>
          <a:p>
            <a:pPr>
              <a:buNone/>
            </a:pPr>
            <a:r>
              <a:rPr lang="en-US" altLang="en-US" sz="2000" dirty="0">
                <a:latin typeface="Gill Sans MT" panose="020B0502020104020203" pitchFamily="34" charset="77"/>
                <a:ea typeface="ＭＳ Ｐゴシック" panose="020B0600070205080204" pitchFamily="34" charset="-128"/>
              </a:rPr>
              <a:t>implemented).  Alan Turing is portrayed by the incredible Benedict Cumberbatch in </a:t>
            </a:r>
          </a:p>
          <a:p>
            <a:pPr>
              <a:buNone/>
            </a:pPr>
            <a:r>
              <a:rPr lang="en-US" altLang="en-US" sz="2000" dirty="0">
                <a:latin typeface="Gill Sans MT" panose="020B0502020104020203" pitchFamily="34" charset="77"/>
                <a:ea typeface="ＭＳ Ｐゴシック" panose="020B0600070205080204" pitchFamily="34" charset="-128"/>
              </a:rPr>
              <a:t>the movie "The 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Simulation</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a:bodyPr>
          <a:lstStyle/>
          <a:p>
            <a:pPr marL="0" indent="0">
              <a:buNone/>
            </a:pPr>
            <a:endParaRPr lang="en-US" sz="2000"/>
          </a:p>
          <a:p>
            <a:pPr marL="0" indent="0">
              <a:buNone/>
            </a:pPr>
            <a:r>
              <a:rPr lang="en-US" sz="2000"/>
              <a:t>Computer simulation is the process of mathematical modelling, performed on a computer, which is designed to predict the behaviour of, or the outcome of, a real-world or physical system.</a:t>
            </a:r>
          </a:p>
          <a:p>
            <a:pPr marL="0" indent="0">
              <a:buNone/>
            </a:pPr>
            <a:endParaRPr lang="en-US" altLang="en-US" sz="2000" dirty="0">
              <a:latin typeface="Tahoma" panose="020B0604030504040204" pitchFamily="34" charset="0"/>
            </a:endParaRPr>
          </a:p>
          <a:p>
            <a:pPr marL="0" indent="0">
              <a:buNone/>
            </a:pPr>
            <a:r>
              <a:rPr lang="en-US" sz="2000"/>
              <a:t>Simulations often mimic real-world events with the purpose of drawing inferences, allowing investigation of a phenomenon without the constraints of the real world.</a:t>
            </a:r>
          </a:p>
          <a:p>
            <a:pPr marL="0" indent="0">
              <a:buNone/>
            </a:pPr>
            <a:endParaRPr lang="en-US" altLang="en-US" sz="2000" dirty="0">
              <a:latin typeface="Tahoma" panose="020B0604030504040204" pitchFamily="34" charset="0"/>
            </a:endParaRPr>
          </a:p>
          <a:p>
            <a:pPr marL="0" indent="0">
              <a:buNone/>
            </a:pPr>
            <a:r>
              <a:rPr lang="en-US" sz="2000"/>
              <a:t>Simulations are most useful when real-world events are impractical for experiments (e.g., too big, too small, too fast, too slow, too expensive, or too dangerous).</a:t>
            </a:r>
          </a:p>
          <a:p>
            <a:pPr marL="0" indent="0">
              <a:buNone/>
            </a:pPr>
            <a:endParaRPr lang="en-US" altLang="en-US" sz="2000" dirty="0">
              <a:latin typeface="Tahoma" panose="020B0604030504040204" pitchFamily="34" charset="0"/>
            </a:endParaRPr>
          </a:p>
          <a:p>
            <a:pPr marL="0" indent="0">
              <a:buNone/>
            </a:pPr>
            <a:r>
              <a:rPr lang="en-US" altLang="en-US" sz="2000" dirty="0">
                <a:latin typeface="Gill Sans MT" panose="020B0502020104020203" pitchFamily="34" charset="77"/>
              </a:rPr>
              <a:t>For example, instead of letting an untrained pilot fly an actual plane, the pilot can learn by using a flight simulator. </a:t>
            </a:r>
          </a:p>
          <a:p>
            <a:pPr marL="0" indent="0">
              <a:buNone/>
            </a:pPr>
            <a:endParaRPr lang="en-US" altLang="en-US" sz="2000" dirty="0">
              <a:latin typeface="Tahoma" panose="020B0604030504040204" pitchFamily="34" charset="0"/>
            </a:endParaRPr>
          </a:p>
          <a:p>
            <a:pPr marL="0" indent="0">
              <a:buNone/>
            </a:pPr>
            <a:endParaRPr lang="en-US" sz="2000"/>
          </a:p>
          <a:p>
            <a:pPr marL="0" indent="0">
              <a:buNone/>
            </a:pPr>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84097435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Simulation</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a:bodyPr>
          <a:lstStyle/>
          <a:p>
            <a:pPr marL="0" indent="0">
              <a:buNone/>
            </a:pPr>
            <a:endParaRPr lang="en-US" altLang="en-US" sz="2000" dirty="0">
              <a:latin typeface="Tahoma" panose="020B0604030504040204" pitchFamily="34" charset="0"/>
            </a:endParaRPr>
          </a:p>
          <a:p>
            <a:pPr marL="0" indent="0">
              <a:buNone/>
            </a:pPr>
            <a:r>
              <a:rPr lang="en-US" sz="2000"/>
              <a:t>The process of developing an abstract simulation involves removing specific details or simplifying functionality. </a:t>
            </a:r>
          </a:p>
          <a:p>
            <a:pPr marL="0" indent="0">
              <a:buNone/>
            </a:pPr>
            <a:endParaRPr lang="en-US" altLang="en-US" sz="2000" dirty="0">
              <a:latin typeface="Tahoma" panose="020B0604030504040204" pitchFamily="34" charset="0"/>
            </a:endParaRPr>
          </a:p>
          <a:p>
            <a:pPr marL="0" indent="0">
              <a:buNone/>
            </a:pPr>
            <a:r>
              <a:rPr lang="en-US" sz="2000"/>
              <a:t>Simulations can contain bias derived from the choices of real-world elements that were included or excluded.</a:t>
            </a:r>
          </a:p>
          <a:p>
            <a:pPr marL="0" indent="0">
              <a:buNone/>
            </a:pPr>
            <a:endParaRPr lang="en-US" altLang="en-US" sz="2000" dirty="0">
              <a:latin typeface="Tahoma" panose="020B0604030504040204" pitchFamily="34" charset="0"/>
            </a:endParaRPr>
          </a:p>
          <a:p>
            <a:pPr marL="0" indent="0">
              <a:buNone/>
            </a:pPr>
            <a:r>
              <a:rPr lang="en-US" sz="2000"/>
              <a:t>Simulations facilitate the formulation and refinement of hypotheses related to the objects or phenomena under consideration.</a:t>
            </a:r>
          </a:p>
          <a:p>
            <a:pPr marL="0" indent="0">
              <a:buNone/>
            </a:pPr>
            <a:endParaRPr lang="en-US" altLang="en-US" sz="2000" dirty="0">
              <a:latin typeface="Tahoma" panose="020B0604030504040204" pitchFamily="34" charset="0"/>
            </a:endParaRPr>
          </a:p>
          <a:p>
            <a:pPr marL="0" indent="0">
              <a:buNone/>
            </a:pPr>
            <a:r>
              <a:rPr lang="en-US" sz="2000"/>
              <a:t>Random number generators can be used to simulate the variability that exists in the real world.</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3031018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You should know how to implement(write the code for) the following algorithms. The AP exam may give you the code for an algorithm and ask you to find the error or explain what it does. </a:t>
            </a:r>
          </a:p>
          <a:p>
            <a:pPr marL="0" indent="0">
              <a:buNone/>
            </a:pPr>
            <a:endParaRPr lang="en-US" altLang="en-US" sz="2000"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2000" dirty="0">
                <a:latin typeface="Gill Sans MT" panose="020B0502020104020203" pitchFamily="34" charset="77"/>
                <a:ea typeface="ＭＳ Ｐゴシック" panose="020B0600070205080204" pitchFamily="34" charset="-128"/>
              </a:rPr>
              <a:t>Finding an item in a list(sequential search).</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6569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lvl="1">
              <a:defRPr/>
            </a:pPr>
            <a:r>
              <a:rPr lang="en-US" dirty="0"/>
              <a:t>sorts products on Amazon based on ratings or price</a:t>
            </a:r>
          </a:p>
          <a:p>
            <a:pPr lvl="1">
              <a:defRPr/>
            </a:pPr>
            <a:r>
              <a:rPr lang="en-US" dirty="0"/>
              <a:t>sorts contacts on phone in alphabetical order</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10414</TotalTime>
  <Words>2728</Words>
  <Application>Microsoft Macintosh PowerPoint</Application>
  <PresentationFormat>On-screen Show (16:10)</PresentationFormat>
  <Paragraphs>325</Paragraphs>
  <Slides>30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Sorting(not on AP)</vt:lpstr>
      <vt:lpstr>Sorting(not on AP)</vt:lpstr>
      <vt:lpstr>Sorting(not on AP)</vt:lpstr>
      <vt:lpstr>Sorting(not on AP)</vt:lpstr>
      <vt:lpstr>Algorithmic Efficiency</vt:lpstr>
      <vt:lpstr>Algorithmic Efficiency</vt:lpstr>
      <vt:lpstr>Example 1 of Algorithmic Efficiency</vt:lpstr>
      <vt:lpstr>Example 2 of Algorithmic Efficiency</vt:lpstr>
      <vt:lpstr>Example 3 of Algorithmic Efficiency</vt:lpstr>
      <vt:lpstr>Efficiency for Searching</vt:lpstr>
      <vt:lpstr>Exponential Complexity Problems</vt:lpstr>
      <vt:lpstr>Heuristic</vt:lpstr>
      <vt:lpstr>Computational Complexity for Sorting(not on AP exam)</vt:lpstr>
      <vt:lpstr>Selection sort runtime(not on AP exam) </vt:lpstr>
      <vt:lpstr>Merge sort runtime(not on AP exam)</vt:lpstr>
      <vt:lpstr>Exponential Complexity Problems</vt:lpstr>
      <vt:lpstr>Decidability</vt:lpstr>
      <vt:lpstr>The Halting Problem(optional)</vt:lpstr>
      <vt:lpstr>Example(optional)</vt:lpstr>
      <vt:lpstr>Simulation</vt:lpstr>
      <vt:lpstr>Simulation</vt:lpstr>
      <vt:lpstr>Algorithms to know for AP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2024-01-18T18:28:45Z</dcterms:modified>
</cp:coreProperties>
</file>