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2"/>
  </p:notesMasterIdLst>
  <p:sldIdLst>
    <p:sldId id="256" r:id="rId2"/>
    <p:sldId id="616" r:id="rId3"/>
    <p:sldId id="627" r:id="rId4"/>
    <p:sldId id="618" r:id="rId5"/>
    <p:sldId id="622" r:id="rId6"/>
    <p:sldId id="620" r:id="rId7"/>
    <p:sldId id="621" r:id="rId8"/>
    <p:sldId id="623" r:id="rId9"/>
    <p:sldId id="619" r:id="rId10"/>
    <p:sldId id="636" r:id="rId11"/>
    <p:sldId id="637" r:id="rId12"/>
    <p:sldId id="638" r:id="rId13"/>
    <p:sldId id="639" r:id="rId14"/>
    <p:sldId id="617" r:id="rId15"/>
    <p:sldId id="630" r:id="rId16"/>
    <p:sldId id="631" r:id="rId17"/>
    <p:sldId id="633" r:id="rId18"/>
    <p:sldId id="634" r:id="rId19"/>
    <p:sldId id="635" r:id="rId20"/>
    <p:sldId id="612" r:id="rId2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C7E890-E1DB-9A49-82F9-101134098D38}" v="40" dt="2024-03-19T13:08:55.6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5775"/>
  </p:normalViewPr>
  <p:slideViewPr>
    <p:cSldViewPr snapToGrid="0" snapToObjects="1">
      <p:cViewPr varScale="1">
        <p:scale>
          <a:sx n="124" d="100"/>
          <a:sy n="124" d="100"/>
        </p:scale>
        <p:origin x="17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Nguyen" userId="f59fb8f3-a021-417a-8bc1-65c8d471c621" providerId="ADAL" clId="{80DD8AF8-1B67-1543-A6B6-027425089EF7}"/>
    <pc:docChg chg="custSel modSld">
      <pc:chgData name="Long Nguyen" userId="f59fb8f3-a021-417a-8bc1-65c8d471c621" providerId="ADAL" clId="{80DD8AF8-1B67-1543-A6B6-027425089EF7}" dt="2022-05-19T11:42:18.490" v="24" actId="20577"/>
      <pc:docMkLst>
        <pc:docMk/>
      </pc:docMkLst>
      <pc:sldChg chg="modSp mod">
        <pc:chgData name="Long Nguyen" userId="f59fb8f3-a021-417a-8bc1-65c8d471c621" providerId="ADAL" clId="{80DD8AF8-1B67-1543-A6B6-027425089EF7}" dt="2022-05-19T11:42:13.145" v="3" actId="27636"/>
        <pc:sldMkLst>
          <pc:docMk/>
          <pc:sldMk cId="828307142" sldId="595"/>
        </pc:sldMkLst>
        <pc:spChg chg="mod">
          <ac:chgData name="Long Nguyen" userId="f59fb8f3-a021-417a-8bc1-65c8d471c621" providerId="ADAL" clId="{80DD8AF8-1B67-1543-A6B6-027425089EF7}" dt="2022-05-19T11:42:13.145" v="3" actId="27636"/>
          <ac:spMkLst>
            <pc:docMk/>
            <pc:sldMk cId="828307142" sldId="595"/>
            <ac:spMk id="16386" creationId="{3832E915-9C42-0840-9143-DE82097B7785}"/>
          </ac:spMkLst>
        </pc:spChg>
      </pc:sldChg>
      <pc:sldChg chg="modSp mod">
        <pc:chgData name="Long Nguyen" userId="f59fb8f3-a021-417a-8bc1-65c8d471c621" providerId="ADAL" clId="{80DD8AF8-1B67-1543-A6B6-027425089EF7}" dt="2022-05-19T11:42:13.128" v="1" actId="27636"/>
        <pc:sldMkLst>
          <pc:docMk/>
          <pc:sldMk cId="2968254980" sldId="625"/>
        </pc:sldMkLst>
        <pc:spChg chg="mod">
          <ac:chgData name="Long Nguyen" userId="f59fb8f3-a021-417a-8bc1-65c8d471c621" providerId="ADAL" clId="{80DD8AF8-1B67-1543-A6B6-027425089EF7}" dt="2022-05-19T11:42:13.128" v="1" actId="27636"/>
          <ac:spMkLst>
            <pc:docMk/>
            <pc:sldMk cId="2968254980" sldId="625"/>
            <ac:spMk id="16386" creationId="{EFC65467-41D7-E842-8942-05458D0DCBA3}"/>
          </ac:spMkLst>
        </pc:spChg>
      </pc:sldChg>
      <pc:sldChg chg="modSp">
        <pc:chgData name="Long Nguyen" userId="f59fb8f3-a021-417a-8bc1-65c8d471c621" providerId="ADAL" clId="{80DD8AF8-1B67-1543-A6B6-027425089EF7}" dt="2022-05-19T11:42:18.490" v="24" actId="20577"/>
        <pc:sldMkLst>
          <pc:docMk/>
          <pc:sldMk cId="2572719321" sldId="637"/>
        </pc:sldMkLst>
        <pc:spChg chg="mod">
          <ac:chgData name="Long Nguyen" userId="f59fb8f3-a021-417a-8bc1-65c8d471c621" providerId="ADAL" clId="{80DD8AF8-1B67-1543-A6B6-027425089EF7}" dt="2022-05-19T11:42:18.490" v="24" actId="20577"/>
          <ac:spMkLst>
            <pc:docMk/>
            <pc:sldMk cId="2572719321" sldId="637"/>
            <ac:spMk id="16386" creationId="{E7AD655C-49C4-0F40-BEBC-6510582D278B}"/>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94E6709C-CD7D-2845-B90D-BB3BE3C99299}"/>
    <pc:docChg chg="addSld delSld modSld">
      <pc:chgData name="Long B Nguyen" userId="f59fb8f3-a021-417a-8bc1-65c8d471c621" providerId="ADAL" clId="{94E6709C-CD7D-2845-B90D-BB3BE3C99299}" dt="2020-05-27T14:18:20.114" v="140" actId="1076"/>
      <pc:docMkLst>
        <pc:docMk/>
      </pc:docMkLst>
      <pc:sldChg chg="modSp">
        <pc:chgData name="Long B Nguyen" userId="f59fb8f3-a021-417a-8bc1-65c8d471c621" providerId="ADAL" clId="{94E6709C-CD7D-2845-B90D-BB3BE3C99299}" dt="2020-05-27T14:10:35.671" v="15" actId="20577"/>
        <pc:sldMkLst>
          <pc:docMk/>
          <pc:sldMk cId="4247104139" sldId="256"/>
        </pc:sldMkLst>
        <pc:spChg chg="mod">
          <ac:chgData name="Long B Nguyen" userId="f59fb8f3-a021-417a-8bc1-65c8d471c621" providerId="ADAL" clId="{94E6709C-CD7D-2845-B90D-BB3BE3C99299}" dt="2020-05-27T14:10:35.671" v="15" actId="20577"/>
          <ac:spMkLst>
            <pc:docMk/>
            <pc:sldMk cId="4247104139" sldId="256"/>
            <ac:spMk id="2" creationId="{6117A749-B1BA-E24B-8FB0-0604EF651FB3}"/>
          </ac:spMkLst>
        </pc:spChg>
      </pc:sldChg>
      <pc:sldChg chg="modSp add">
        <pc:chgData name="Long B Nguyen" userId="f59fb8f3-a021-417a-8bc1-65c8d471c621" providerId="ADAL" clId="{94E6709C-CD7D-2845-B90D-BB3BE3C99299}" dt="2020-05-27T14:18:20.114" v="140" actId="1076"/>
        <pc:sldMkLst>
          <pc:docMk/>
          <pc:sldMk cId="1000198824" sldId="485"/>
        </pc:sldMkLst>
        <pc:spChg chg="mod">
          <ac:chgData name="Long B Nguyen" userId="f59fb8f3-a021-417a-8bc1-65c8d471c621" providerId="ADAL" clId="{94E6709C-CD7D-2845-B90D-BB3BE3C99299}" dt="2020-05-27T14:18:20.114" v="140" actId="1076"/>
          <ac:spMkLst>
            <pc:docMk/>
            <pc:sldMk cId="1000198824" sldId="485"/>
            <ac:spMk id="67585" creationId="{FCD1AB56-D125-3D4F-A01A-1BE642EB36F3}"/>
          </ac:spMkLst>
        </pc:spChg>
        <pc:spChg chg="mod">
          <ac:chgData name="Long B Nguyen" userId="f59fb8f3-a021-417a-8bc1-65c8d471c621" providerId="ADAL" clId="{94E6709C-CD7D-2845-B90D-BB3BE3C99299}" dt="2020-05-27T14:18:16.093" v="139" actId="14100"/>
          <ac:spMkLst>
            <pc:docMk/>
            <pc:sldMk cId="1000198824" sldId="485"/>
            <ac:spMk id="67586" creationId="{F63B564B-9E0D-5643-B277-8FA53C765399}"/>
          </ac:spMkLst>
        </pc:spChg>
      </pc:sldChg>
      <pc:sldChg chg="del">
        <pc:chgData name="Long B Nguyen" userId="f59fb8f3-a021-417a-8bc1-65c8d471c621" providerId="ADAL" clId="{94E6709C-CD7D-2845-B90D-BB3BE3C99299}" dt="2020-05-27T14:10:48.046" v="47" actId="2696"/>
        <pc:sldMkLst>
          <pc:docMk/>
          <pc:sldMk cId="2049666283" sldId="485"/>
        </pc:sldMkLst>
      </pc:sldChg>
      <pc:sldChg chg="del">
        <pc:chgData name="Long B Nguyen" userId="f59fb8f3-a021-417a-8bc1-65c8d471c621" providerId="ADAL" clId="{94E6709C-CD7D-2845-B90D-BB3BE3C99299}" dt="2020-05-27T14:11:09.762" v="49" actId="2696"/>
        <pc:sldMkLst>
          <pc:docMk/>
          <pc:sldMk cId="2115432555" sldId="527"/>
        </pc:sldMkLst>
      </pc:sldChg>
      <pc:sldChg chg="del">
        <pc:chgData name="Long B Nguyen" userId="f59fb8f3-a021-417a-8bc1-65c8d471c621" providerId="ADAL" clId="{94E6709C-CD7D-2845-B90D-BB3BE3C99299}" dt="2020-05-27T14:10:41.846" v="16" actId="2696"/>
        <pc:sldMkLst>
          <pc:docMk/>
          <pc:sldMk cId="2278012929" sldId="528"/>
        </pc:sldMkLst>
      </pc:sldChg>
      <pc:sldChg chg="del">
        <pc:chgData name="Long B Nguyen" userId="f59fb8f3-a021-417a-8bc1-65c8d471c621" providerId="ADAL" clId="{94E6709C-CD7D-2845-B90D-BB3BE3C99299}" dt="2020-05-27T14:10:41.883" v="17" actId="2696"/>
        <pc:sldMkLst>
          <pc:docMk/>
          <pc:sldMk cId="911988090" sldId="529"/>
        </pc:sldMkLst>
      </pc:sldChg>
      <pc:sldChg chg="del">
        <pc:chgData name="Long B Nguyen" userId="f59fb8f3-a021-417a-8bc1-65c8d471c621" providerId="ADAL" clId="{94E6709C-CD7D-2845-B90D-BB3BE3C99299}" dt="2020-05-27T14:10:42.061" v="21" actId="2696"/>
        <pc:sldMkLst>
          <pc:docMk/>
          <pc:sldMk cId="2729423948" sldId="532"/>
        </pc:sldMkLst>
      </pc:sldChg>
      <pc:sldChg chg="del">
        <pc:chgData name="Long B Nguyen" userId="f59fb8f3-a021-417a-8bc1-65c8d471c621" providerId="ADAL" clId="{94E6709C-CD7D-2845-B90D-BB3BE3C99299}" dt="2020-05-27T14:10:42.124" v="22" actId="2696"/>
        <pc:sldMkLst>
          <pc:docMk/>
          <pc:sldMk cId="196802900" sldId="533"/>
        </pc:sldMkLst>
      </pc:sldChg>
      <pc:sldChg chg="del">
        <pc:chgData name="Long B Nguyen" userId="f59fb8f3-a021-417a-8bc1-65c8d471c621" providerId="ADAL" clId="{94E6709C-CD7D-2845-B90D-BB3BE3C99299}" dt="2020-05-27T14:10:42.164" v="23" actId="2696"/>
        <pc:sldMkLst>
          <pc:docMk/>
          <pc:sldMk cId="2386776129" sldId="534"/>
        </pc:sldMkLst>
      </pc:sldChg>
      <pc:sldChg chg="del">
        <pc:chgData name="Long B Nguyen" userId="f59fb8f3-a021-417a-8bc1-65c8d471c621" providerId="ADAL" clId="{94E6709C-CD7D-2845-B90D-BB3BE3C99299}" dt="2020-05-27T14:10:42.251" v="25" actId="2696"/>
        <pc:sldMkLst>
          <pc:docMk/>
          <pc:sldMk cId="3749783584" sldId="535"/>
        </pc:sldMkLst>
      </pc:sldChg>
      <pc:sldChg chg="del">
        <pc:chgData name="Long B Nguyen" userId="f59fb8f3-a021-417a-8bc1-65c8d471c621" providerId="ADAL" clId="{94E6709C-CD7D-2845-B90D-BB3BE3C99299}" dt="2020-05-27T14:10:42.289" v="26" actId="2696"/>
        <pc:sldMkLst>
          <pc:docMk/>
          <pc:sldMk cId="1005266748" sldId="536"/>
        </pc:sldMkLst>
      </pc:sldChg>
      <pc:sldChg chg="del">
        <pc:chgData name="Long B Nguyen" userId="f59fb8f3-a021-417a-8bc1-65c8d471c621" providerId="ADAL" clId="{94E6709C-CD7D-2845-B90D-BB3BE3C99299}" dt="2020-05-27T14:10:42.321" v="27" actId="2696"/>
        <pc:sldMkLst>
          <pc:docMk/>
          <pc:sldMk cId="2927139256" sldId="537"/>
        </pc:sldMkLst>
      </pc:sldChg>
      <pc:sldChg chg="del">
        <pc:chgData name="Long B Nguyen" userId="f59fb8f3-a021-417a-8bc1-65c8d471c621" providerId="ADAL" clId="{94E6709C-CD7D-2845-B90D-BB3BE3C99299}" dt="2020-05-27T14:10:42.353" v="28" actId="2696"/>
        <pc:sldMkLst>
          <pc:docMk/>
          <pc:sldMk cId="3921665606" sldId="538"/>
        </pc:sldMkLst>
      </pc:sldChg>
      <pc:sldChg chg="del">
        <pc:chgData name="Long B Nguyen" userId="f59fb8f3-a021-417a-8bc1-65c8d471c621" providerId="ADAL" clId="{94E6709C-CD7D-2845-B90D-BB3BE3C99299}" dt="2020-05-27T14:10:42.396" v="29" actId="2696"/>
        <pc:sldMkLst>
          <pc:docMk/>
          <pc:sldMk cId="1774630791" sldId="539"/>
        </pc:sldMkLst>
      </pc:sldChg>
      <pc:sldChg chg="del">
        <pc:chgData name="Long B Nguyen" userId="f59fb8f3-a021-417a-8bc1-65c8d471c621" providerId="ADAL" clId="{94E6709C-CD7D-2845-B90D-BB3BE3C99299}" dt="2020-05-27T14:10:42.451" v="30" actId="2696"/>
        <pc:sldMkLst>
          <pc:docMk/>
          <pc:sldMk cId="3950995075" sldId="540"/>
        </pc:sldMkLst>
      </pc:sldChg>
      <pc:sldChg chg="del">
        <pc:chgData name="Long B Nguyen" userId="f59fb8f3-a021-417a-8bc1-65c8d471c621" providerId="ADAL" clId="{94E6709C-CD7D-2845-B90D-BB3BE3C99299}" dt="2020-05-27T14:10:42.494" v="31" actId="2696"/>
        <pc:sldMkLst>
          <pc:docMk/>
          <pc:sldMk cId="2877432393" sldId="541"/>
        </pc:sldMkLst>
      </pc:sldChg>
      <pc:sldChg chg="del">
        <pc:chgData name="Long B Nguyen" userId="f59fb8f3-a021-417a-8bc1-65c8d471c621" providerId="ADAL" clId="{94E6709C-CD7D-2845-B90D-BB3BE3C99299}" dt="2020-05-27T14:10:42.547" v="32" actId="2696"/>
        <pc:sldMkLst>
          <pc:docMk/>
          <pc:sldMk cId="3894854338" sldId="542"/>
        </pc:sldMkLst>
      </pc:sldChg>
      <pc:sldChg chg="del">
        <pc:chgData name="Long B Nguyen" userId="f59fb8f3-a021-417a-8bc1-65c8d471c621" providerId="ADAL" clId="{94E6709C-CD7D-2845-B90D-BB3BE3C99299}" dt="2020-05-27T14:10:42.020" v="20" actId="2696"/>
        <pc:sldMkLst>
          <pc:docMk/>
          <pc:sldMk cId="2545774757" sldId="546"/>
        </pc:sldMkLst>
      </pc:sldChg>
      <pc:sldChg chg="del">
        <pc:chgData name="Long B Nguyen" userId="f59fb8f3-a021-417a-8bc1-65c8d471c621" providerId="ADAL" clId="{94E6709C-CD7D-2845-B90D-BB3BE3C99299}" dt="2020-05-27T14:10:42.666" v="35" actId="2696"/>
        <pc:sldMkLst>
          <pc:docMk/>
          <pc:sldMk cId="2727728352" sldId="547"/>
        </pc:sldMkLst>
      </pc:sldChg>
      <pc:sldChg chg="del">
        <pc:chgData name="Long B Nguyen" userId="f59fb8f3-a021-417a-8bc1-65c8d471c621" providerId="ADAL" clId="{94E6709C-CD7D-2845-B90D-BB3BE3C99299}" dt="2020-05-27T14:10:42.840" v="39" actId="2696"/>
        <pc:sldMkLst>
          <pc:docMk/>
          <pc:sldMk cId="1315907862" sldId="548"/>
        </pc:sldMkLst>
      </pc:sldChg>
      <pc:sldChg chg="del">
        <pc:chgData name="Long B Nguyen" userId="f59fb8f3-a021-417a-8bc1-65c8d471c621" providerId="ADAL" clId="{94E6709C-CD7D-2845-B90D-BB3BE3C99299}" dt="2020-05-27T14:10:42.870" v="40" actId="2696"/>
        <pc:sldMkLst>
          <pc:docMk/>
          <pc:sldMk cId="708416930" sldId="549"/>
        </pc:sldMkLst>
      </pc:sldChg>
      <pc:sldChg chg="del">
        <pc:chgData name="Long B Nguyen" userId="f59fb8f3-a021-417a-8bc1-65c8d471c621" providerId="ADAL" clId="{94E6709C-CD7D-2845-B90D-BB3BE3C99299}" dt="2020-05-27T14:10:42.904" v="41" actId="2696"/>
        <pc:sldMkLst>
          <pc:docMk/>
          <pc:sldMk cId="2871288956" sldId="550"/>
        </pc:sldMkLst>
      </pc:sldChg>
      <pc:sldChg chg="del">
        <pc:chgData name="Long B Nguyen" userId="f59fb8f3-a021-417a-8bc1-65c8d471c621" providerId="ADAL" clId="{94E6709C-CD7D-2845-B90D-BB3BE3C99299}" dt="2020-05-27T14:10:42.940" v="42" actId="2696"/>
        <pc:sldMkLst>
          <pc:docMk/>
          <pc:sldMk cId="2316864247" sldId="551"/>
        </pc:sldMkLst>
      </pc:sldChg>
      <pc:sldChg chg="del">
        <pc:chgData name="Long B Nguyen" userId="f59fb8f3-a021-417a-8bc1-65c8d471c621" providerId="ADAL" clId="{94E6709C-CD7D-2845-B90D-BB3BE3C99299}" dt="2020-05-27T14:10:43.019" v="43" actId="2696"/>
        <pc:sldMkLst>
          <pc:docMk/>
          <pc:sldMk cId="1675630895" sldId="552"/>
        </pc:sldMkLst>
      </pc:sldChg>
      <pc:sldChg chg="del">
        <pc:chgData name="Long B Nguyen" userId="f59fb8f3-a021-417a-8bc1-65c8d471c621" providerId="ADAL" clId="{94E6709C-CD7D-2845-B90D-BB3BE3C99299}" dt="2020-05-27T14:10:43.056" v="44" actId="2696"/>
        <pc:sldMkLst>
          <pc:docMk/>
          <pc:sldMk cId="1125668193" sldId="553"/>
        </pc:sldMkLst>
      </pc:sldChg>
      <pc:sldChg chg="del">
        <pc:chgData name="Long B Nguyen" userId="f59fb8f3-a021-417a-8bc1-65c8d471c621" providerId="ADAL" clId="{94E6709C-CD7D-2845-B90D-BB3BE3C99299}" dt="2020-05-27T14:10:43.118" v="45" actId="2696"/>
        <pc:sldMkLst>
          <pc:docMk/>
          <pc:sldMk cId="2077691531" sldId="554"/>
        </pc:sldMkLst>
      </pc:sldChg>
      <pc:sldChg chg="del">
        <pc:chgData name="Long B Nguyen" userId="f59fb8f3-a021-417a-8bc1-65c8d471c621" providerId="ADAL" clId="{94E6709C-CD7D-2845-B90D-BB3BE3C99299}" dt="2020-05-27T14:10:43.194" v="46" actId="2696"/>
        <pc:sldMkLst>
          <pc:docMk/>
          <pc:sldMk cId="2197618656" sldId="555"/>
        </pc:sldMkLst>
      </pc:sldChg>
      <pc:sldChg chg="del">
        <pc:chgData name="Long B Nguyen" userId="f59fb8f3-a021-417a-8bc1-65c8d471c621" providerId="ADAL" clId="{94E6709C-CD7D-2845-B90D-BB3BE3C99299}" dt="2020-05-27T14:10:42.587" v="33" actId="2696"/>
        <pc:sldMkLst>
          <pc:docMk/>
          <pc:sldMk cId="1472099470" sldId="556"/>
        </pc:sldMkLst>
      </pc:sldChg>
      <pc:sldChg chg="del">
        <pc:chgData name="Long B Nguyen" userId="f59fb8f3-a021-417a-8bc1-65c8d471c621" providerId="ADAL" clId="{94E6709C-CD7D-2845-B90D-BB3BE3C99299}" dt="2020-05-27T14:10:42.627" v="34" actId="2696"/>
        <pc:sldMkLst>
          <pc:docMk/>
          <pc:sldMk cId="3872110619" sldId="557"/>
        </pc:sldMkLst>
      </pc:sldChg>
      <pc:sldChg chg="del">
        <pc:chgData name="Long B Nguyen" userId="f59fb8f3-a021-417a-8bc1-65c8d471c621" providerId="ADAL" clId="{94E6709C-CD7D-2845-B90D-BB3BE3C99299}" dt="2020-05-27T14:10:42.701" v="36" actId="2696"/>
        <pc:sldMkLst>
          <pc:docMk/>
          <pc:sldMk cId="3985696567" sldId="558"/>
        </pc:sldMkLst>
      </pc:sldChg>
      <pc:sldChg chg="del">
        <pc:chgData name="Long B Nguyen" userId="f59fb8f3-a021-417a-8bc1-65c8d471c621" providerId="ADAL" clId="{94E6709C-CD7D-2845-B90D-BB3BE3C99299}" dt="2020-05-27T14:10:42.749" v="37" actId="2696"/>
        <pc:sldMkLst>
          <pc:docMk/>
          <pc:sldMk cId="2397695111" sldId="559"/>
        </pc:sldMkLst>
      </pc:sldChg>
      <pc:sldChg chg="del">
        <pc:chgData name="Long B Nguyen" userId="f59fb8f3-a021-417a-8bc1-65c8d471c621" providerId="ADAL" clId="{94E6709C-CD7D-2845-B90D-BB3BE3C99299}" dt="2020-05-27T14:10:41.928" v="18" actId="2696"/>
        <pc:sldMkLst>
          <pc:docMk/>
          <pc:sldMk cId="3142892477" sldId="560"/>
        </pc:sldMkLst>
      </pc:sldChg>
      <pc:sldChg chg="del">
        <pc:chgData name="Long B Nguyen" userId="f59fb8f3-a021-417a-8bc1-65c8d471c621" providerId="ADAL" clId="{94E6709C-CD7D-2845-B90D-BB3BE3C99299}" dt="2020-05-27T14:10:42.198" v="24" actId="2696"/>
        <pc:sldMkLst>
          <pc:docMk/>
          <pc:sldMk cId="319793848" sldId="561"/>
        </pc:sldMkLst>
      </pc:sldChg>
      <pc:sldChg chg="add del setBg">
        <pc:chgData name="Long B Nguyen" userId="f59fb8f3-a021-417a-8bc1-65c8d471c621" providerId="ADAL" clId="{94E6709C-CD7D-2845-B90D-BB3BE3C99299}" dt="2020-05-27T14:11:13.495" v="50" actId="2696"/>
        <pc:sldMkLst>
          <pc:docMk/>
          <pc:sldMk cId="196703180" sldId="563"/>
        </pc:sldMkLst>
      </pc:sldChg>
      <pc:sldChg chg="del">
        <pc:chgData name="Long B Nguyen" userId="f59fb8f3-a021-417a-8bc1-65c8d471c621" providerId="ADAL" clId="{94E6709C-CD7D-2845-B90D-BB3BE3C99299}" dt="2020-05-27T14:10:42.794" v="38" actId="2696"/>
        <pc:sldMkLst>
          <pc:docMk/>
          <pc:sldMk cId="721720959" sldId="563"/>
        </pc:sldMkLst>
      </pc:sldChg>
      <pc:sldChg chg="del">
        <pc:chgData name="Long B Nguyen" userId="f59fb8f3-a021-417a-8bc1-65c8d471c621" providerId="ADAL" clId="{94E6709C-CD7D-2845-B90D-BB3BE3C99299}" dt="2020-05-27T14:10:41.978" v="19" actId="2696"/>
        <pc:sldMkLst>
          <pc:docMk/>
          <pc:sldMk cId="1343943070" sldId="564"/>
        </pc:sldMkLst>
      </pc:sldChg>
      <pc:sldChg chg="modSp add">
        <pc:chgData name="Long B Nguyen" userId="f59fb8f3-a021-417a-8bc1-65c8d471c621" providerId="ADAL" clId="{94E6709C-CD7D-2845-B90D-BB3BE3C99299}" dt="2020-05-27T14:14:13.205" v="92" actId="1076"/>
        <pc:sldMkLst>
          <pc:docMk/>
          <pc:sldMk cId="828307142" sldId="595"/>
        </pc:sldMkLst>
        <pc:spChg chg="mod">
          <ac:chgData name="Long B Nguyen" userId="f59fb8f3-a021-417a-8bc1-65c8d471c621" providerId="ADAL" clId="{94E6709C-CD7D-2845-B90D-BB3BE3C99299}" dt="2020-05-27T14:14:08.095" v="91" actId="5793"/>
          <ac:spMkLst>
            <pc:docMk/>
            <pc:sldMk cId="828307142" sldId="595"/>
            <ac:spMk id="16386" creationId="{3832E915-9C42-0840-9143-DE82097B7785}"/>
          </ac:spMkLst>
        </pc:spChg>
        <pc:spChg chg="mod">
          <ac:chgData name="Long B Nguyen" userId="f59fb8f3-a021-417a-8bc1-65c8d471c621" providerId="ADAL" clId="{94E6709C-CD7D-2845-B90D-BB3BE3C99299}" dt="2020-05-27T14:14:13.205" v="92" actId="1076"/>
          <ac:spMkLst>
            <pc:docMk/>
            <pc:sldMk cId="828307142" sldId="595"/>
            <ac:spMk id="36865" creationId="{CD8765CC-6730-A74D-B217-51D200D22C3E}"/>
          </ac:spMkLst>
        </pc:spChg>
      </pc:sldChg>
      <pc:sldChg chg="add">
        <pc:chgData name="Long B Nguyen" userId="f59fb8f3-a021-417a-8bc1-65c8d471c621" providerId="ADAL" clId="{94E6709C-CD7D-2845-B90D-BB3BE3C99299}" dt="2020-05-27T14:11:05.620" v="48"/>
        <pc:sldMkLst>
          <pc:docMk/>
          <pc:sldMk cId="2474987293" sldId="612"/>
        </pc:sldMkLst>
      </pc:sldChg>
      <pc:sldChg chg="modSp add">
        <pc:chgData name="Long B Nguyen" userId="f59fb8f3-a021-417a-8bc1-65c8d471c621" providerId="ADAL" clId="{94E6709C-CD7D-2845-B90D-BB3BE3C99299}" dt="2020-05-27T14:11:23.069" v="53" actId="1076"/>
        <pc:sldMkLst>
          <pc:docMk/>
          <pc:sldMk cId="1801502599" sldId="616"/>
        </pc:sldMkLst>
        <pc:spChg chg="mod">
          <ac:chgData name="Long B Nguyen" userId="f59fb8f3-a021-417a-8bc1-65c8d471c621" providerId="ADAL" clId="{94E6709C-CD7D-2845-B90D-BB3BE3C99299}" dt="2020-05-27T14:11:23.069" v="53" actId="1076"/>
          <ac:spMkLst>
            <pc:docMk/>
            <pc:sldMk cId="1801502599" sldId="616"/>
            <ac:spMk id="16385" creationId="{D335C3F3-4ABD-C14B-BDB4-BECE36881415}"/>
          </ac:spMkLst>
        </pc:spChg>
        <pc:spChg chg="mod">
          <ac:chgData name="Long B Nguyen" userId="f59fb8f3-a021-417a-8bc1-65c8d471c621" providerId="ADAL" clId="{94E6709C-CD7D-2845-B90D-BB3BE3C99299}" dt="2020-05-27T14:11:20.225" v="52" actId="14100"/>
          <ac:spMkLst>
            <pc:docMk/>
            <pc:sldMk cId="1801502599" sldId="616"/>
            <ac:spMk id="16386" creationId="{6C4C3AE1-ED25-3B4D-9BF4-6EDE9B677F41}"/>
          </ac:spMkLst>
        </pc:spChg>
      </pc:sldChg>
      <pc:sldChg chg="modSp add">
        <pc:chgData name="Long B Nguyen" userId="f59fb8f3-a021-417a-8bc1-65c8d471c621" providerId="ADAL" clId="{94E6709C-CD7D-2845-B90D-BB3BE3C99299}" dt="2020-05-27T14:11:38.921" v="57" actId="14100"/>
        <pc:sldMkLst>
          <pc:docMk/>
          <pc:sldMk cId="3822322987" sldId="617"/>
        </pc:sldMkLst>
        <pc:spChg chg="mod">
          <ac:chgData name="Long B Nguyen" userId="f59fb8f3-a021-417a-8bc1-65c8d471c621" providerId="ADAL" clId="{94E6709C-CD7D-2845-B90D-BB3BE3C99299}" dt="2020-05-27T14:11:38.921" v="57" actId="14100"/>
          <ac:spMkLst>
            <pc:docMk/>
            <pc:sldMk cId="3822322987" sldId="617"/>
            <ac:spMk id="16386" creationId="{F521EBC8-C895-DC48-82BC-E1E2C0D7D6C3}"/>
          </ac:spMkLst>
        </pc:spChg>
        <pc:spChg chg="mod">
          <ac:chgData name="Long B Nguyen" userId="f59fb8f3-a021-417a-8bc1-65c8d471c621" providerId="ADAL" clId="{94E6709C-CD7D-2845-B90D-BB3BE3C99299}" dt="2020-05-27T14:11:28.252" v="54" actId="1076"/>
          <ac:spMkLst>
            <pc:docMk/>
            <pc:sldMk cId="3822322987" sldId="617"/>
            <ac:spMk id="18433" creationId="{2272F585-673F-3342-9A71-16393908BB59}"/>
          </ac:spMkLst>
        </pc:spChg>
      </pc:sldChg>
      <pc:sldChg chg="modSp add">
        <pc:chgData name="Long B Nguyen" userId="f59fb8f3-a021-417a-8bc1-65c8d471c621" providerId="ADAL" clId="{94E6709C-CD7D-2845-B90D-BB3BE3C99299}" dt="2020-05-27T14:12:02.021" v="64" actId="12"/>
        <pc:sldMkLst>
          <pc:docMk/>
          <pc:sldMk cId="906760704" sldId="618"/>
        </pc:sldMkLst>
        <pc:spChg chg="mod">
          <ac:chgData name="Long B Nguyen" userId="f59fb8f3-a021-417a-8bc1-65c8d471c621" providerId="ADAL" clId="{94E6709C-CD7D-2845-B90D-BB3BE3C99299}" dt="2020-05-27T14:12:02.021" v="64" actId="12"/>
          <ac:spMkLst>
            <pc:docMk/>
            <pc:sldMk cId="906760704" sldId="618"/>
            <ac:spMk id="16386" creationId="{190A685C-9966-0B4A-BCE9-ECC23DEA2A40}"/>
          </ac:spMkLst>
        </pc:spChg>
        <pc:spChg chg="mod">
          <ac:chgData name="Long B Nguyen" userId="f59fb8f3-a021-417a-8bc1-65c8d471c621" providerId="ADAL" clId="{94E6709C-CD7D-2845-B90D-BB3BE3C99299}" dt="2020-05-27T14:11:49.837" v="60" actId="1076"/>
          <ac:spMkLst>
            <pc:docMk/>
            <pc:sldMk cId="906760704" sldId="618"/>
            <ac:spMk id="20481" creationId="{E5116E59-3476-9E44-BB7F-5699AA1BEA6D}"/>
          </ac:spMkLst>
        </pc:spChg>
      </pc:sldChg>
      <pc:sldChg chg="modSp add">
        <pc:chgData name="Long B Nguyen" userId="f59fb8f3-a021-417a-8bc1-65c8d471c621" providerId="ADAL" clId="{94E6709C-CD7D-2845-B90D-BB3BE3C99299}" dt="2020-05-27T14:12:18.272" v="68" actId="5793"/>
        <pc:sldMkLst>
          <pc:docMk/>
          <pc:sldMk cId="2450979127" sldId="619"/>
        </pc:sldMkLst>
        <pc:spChg chg="mod">
          <ac:chgData name="Long B Nguyen" userId="f59fb8f3-a021-417a-8bc1-65c8d471c621" providerId="ADAL" clId="{94E6709C-CD7D-2845-B90D-BB3BE3C99299}" dt="2020-05-27T14:12:18.272" v="68" actId="5793"/>
          <ac:spMkLst>
            <pc:docMk/>
            <pc:sldMk cId="2450979127" sldId="619"/>
            <ac:spMk id="16386" creationId="{B168A326-47EB-9D47-8742-BB962352B3EC}"/>
          </ac:spMkLst>
        </pc:spChg>
        <pc:spChg chg="mod">
          <ac:chgData name="Long B Nguyen" userId="f59fb8f3-a021-417a-8bc1-65c8d471c621" providerId="ADAL" clId="{94E6709C-CD7D-2845-B90D-BB3BE3C99299}" dt="2020-05-27T14:12:08.558" v="65" actId="1076"/>
          <ac:spMkLst>
            <pc:docMk/>
            <pc:sldMk cId="2450979127" sldId="619"/>
            <ac:spMk id="22529" creationId="{DD99C65E-4101-2443-B4AD-DD073AA9F474}"/>
          </ac:spMkLst>
        </pc:spChg>
      </pc:sldChg>
      <pc:sldChg chg="modSp add">
        <pc:chgData name="Long B Nguyen" userId="f59fb8f3-a021-417a-8bc1-65c8d471c621" providerId="ADAL" clId="{94E6709C-CD7D-2845-B90D-BB3BE3C99299}" dt="2020-05-27T14:12:36.693" v="71" actId="1076"/>
        <pc:sldMkLst>
          <pc:docMk/>
          <pc:sldMk cId="3676450197" sldId="620"/>
        </pc:sldMkLst>
        <pc:spChg chg="mod">
          <ac:chgData name="Long B Nguyen" userId="f59fb8f3-a021-417a-8bc1-65c8d471c621" providerId="ADAL" clId="{94E6709C-CD7D-2845-B90D-BB3BE3C99299}" dt="2020-05-27T14:12:32.772" v="70" actId="14100"/>
          <ac:spMkLst>
            <pc:docMk/>
            <pc:sldMk cId="3676450197" sldId="620"/>
            <ac:spMk id="16386" creationId="{BB2188D7-5744-DE45-ACA6-1D852FF94E15}"/>
          </ac:spMkLst>
        </pc:spChg>
        <pc:spChg chg="mod">
          <ac:chgData name="Long B Nguyen" userId="f59fb8f3-a021-417a-8bc1-65c8d471c621" providerId="ADAL" clId="{94E6709C-CD7D-2845-B90D-BB3BE3C99299}" dt="2020-05-27T14:12:36.693" v="71" actId="1076"/>
          <ac:spMkLst>
            <pc:docMk/>
            <pc:sldMk cId="3676450197" sldId="620"/>
            <ac:spMk id="26625" creationId="{F5727FF9-EA73-1F4D-B8FD-E30D8E5F1F92}"/>
          </ac:spMkLst>
        </pc:spChg>
      </pc:sldChg>
      <pc:sldChg chg="modSp add">
        <pc:chgData name="Long B Nguyen" userId="f59fb8f3-a021-417a-8bc1-65c8d471c621" providerId="ADAL" clId="{94E6709C-CD7D-2845-B90D-BB3BE3C99299}" dt="2020-05-27T14:12:46.580" v="74" actId="1076"/>
        <pc:sldMkLst>
          <pc:docMk/>
          <pc:sldMk cId="1625051945" sldId="621"/>
        </pc:sldMkLst>
        <pc:spChg chg="mod">
          <ac:chgData name="Long B Nguyen" userId="f59fb8f3-a021-417a-8bc1-65c8d471c621" providerId="ADAL" clId="{94E6709C-CD7D-2845-B90D-BB3BE3C99299}" dt="2020-05-27T14:12:43.643" v="73" actId="14100"/>
          <ac:spMkLst>
            <pc:docMk/>
            <pc:sldMk cId="1625051945" sldId="621"/>
            <ac:spMk id="16386" creationId="{18749CAC-987D-A94D-8528-AEBE2DC8ABC6}"/>
          </ac:spMkLst>
        </pc:spChg>
        <pc:spChg chg="mod">
          <ac:chgData name="Long B Nguyen" userId="f59fb8f3-a021-417a-8bc1-65c8d471c621" providerId="ADAL" clId="{94E6709C-CD7D-2845-B90D-BB3BE3C99299}" dt="2020-05-27T14:12:46.580" v="74" actId="1076"/>
          <ac:spMkLst>
            <pc:docMk/>
            <pc:sldMk cId="1625051945" sldId="621"/>
            <ac:spMk id="28673" creationId="{2253E7EB-406E-DC4F-8696-3532B2FC9E74}"/>
          </ac:spMkLst>
        </pc:spChg>
      </pc:sldChg>
      <pc:sldChg chg="add">
        <pc:chgData name="Long B Nguyen" userId="f59fb8f3-a021-417a-8bc1-65c8d471c621" providerId="ADAL" clId="{94E6709C-CD7D-2845-B90D-BB3BE3C99299}" dt="2020-05-27T14:11:05.620" v="48"/>
        <pc:sldMkLst>
          <pc:docMk/>
          <pc:sldMk cId="2522758273" sldId="622"/>
        </pc:sldMkLst>
      </pc:sldChg>
      <pc:sldChg chg="modSp add">
        <pc:chgData name="Long B Nguyen" userId="f59fb8f3-a021-417a-8bc1-65c8d471c621" providerId="ADAL" clId="{94E6709C-CD7D-2845-B90D-BB3BE3C99299}" dt="2020-05-27T14:13:30.518" v="81" actId="5793"/>
        <pc:sldMkLst>
          <pc:docMk/>
          <pc:sldMk cId="2296715377" sldId="623"/>
        </pc:sldMkLst>
        <pc:spChg chg="mod">
          <ac:chgData name="Long B Nguyen" userId="f59fb8f3-a021-417a-8bc1-65c8d471c621" providerId="ADAL" clId="{94E6709C-CD7D-2845-B90D-BB3BE3C99299}" dt="2020-05-27T14:13:30.518" v="81" actId="5793"/>
          <ac:spMkLst>
            <pc:docMk/>
            <pc:sldMk cId="2296715377" sldId="623"/>
            <ac:spMk id="16386" creationId="{65301C48-6DF1-7C4B-9BDF-185E64622807}"/>
          </ac:spMkLst>
        </pc:spChg>
        <pc:spChg chg="mod">
          <ac:chgData name="Long B Nguyen" userId="f59fb8f3-a021-417a-8bc1-65c8d471c621" providerId="ADAL" clId="{94E6709C-CD7D-2845-B90D-BB3BE3C99299}" dt="2020-05-27T14:13:17.436" v="78" actId="1076"/>
          <ac:spMkLst>
            <pc:docMk/>
            <pc:sldMk cId="2296715377" sldId="623"/>
            <ac:spMk id="30721" creationId="{8CBA158F-4D82-A74E-A0EF-6DCFBEAB1AD6}"/>
          </ac:spMkLst>
        </pc:spChg>
      </pc:sldChg>
      <pc:sldChg chg="modSp add">
        <pc:chgData name="Long B Nguyen" userId="f59fb8f3-a021-417a-8bc1-65c8d471c621" providerId="ADAL" clId="{94E6709C-CD7D-2845-B90D-BB3BE3C99299}" dt="2020-05-27T14:13:43.905" v="86" actId="113"/>
        <pc:sldMkLst>
          <pc:docMk/>
          <pc:sldMk cId="3084487771" sldId="624"/>
        </pc:sldMkLst>
        <pc:spChg chg="mod">
          <ac:chgData name="Long B Nguyen" userId="f59fb8f3-a021-417a-8bc1-65c8d471c621" providerId="ADAL" clId="{94E6709C-CD7D-2845-B90D-BB3BE3C99299}" dt="2020-05-27T14:13:43.905" v="86" actId="113"/>
          <ac:spMkLst>
            <pc:docMk/>
            <pc:sldMk cId="3084487771" sldId="624"/>
            <ac:spMk id="16386" creationId="{1E04680D-0875-E746-A657-C50D4E5EF239}"/>
          </ac:spMkLst>
        </pc:spChg>
        <pc:spChg chg="mod">
          <ac:chgData name="Long B Nguyen" userId="f59fb8f3-a021-417a-8bc1-65c8d471c621" providerId="ADAL" clId="{94E6709C-CD7D-2845-B90D-BB3BE3C99299}" dt="2020-05-27T14:13:22.580" v="79" actId="1076"/>
          <ac:spMkLst>
            <pc:docMk/>
            <pc:sldMk cId="3084487771" sldId="624"/>
            <ac:spMk id="32769" creationId="{563EC5F7-B013-BE40-860C-19E878CD667E}"/>
          </ac:spMkLst>
        </pc:spChg>
      </pc:sldChg>
      <pc:sldChg chg="modSp add">
        <pc:chgData name="Long B Nguyen" userId="f59fb8f3-a021-417a-8bc1-65c8d471c621" providerId="ADAL" clId="{94E6709C-CD7D-2845-B90D-BB3BE3C99299}" dt="2020-05-27T14:13:57.671" v="89" actId="1076"/>
        <pc:sldMkLst>
          <pc:docMk/>
          <pc:sldMk cId="2968254980" sldId="625"/>
        </pc:sldMkLst>
        <pc:spChg chg="mod">
          <ac:chgData name="Long B Nguyen" userId="f59fb8f3-a021-417a-8bc1-65c8d471c621" providerId="ADAL" clId="{94E6709C-CD7D-2845-B90D-BB3BE3C99299}" dt="2020-05-27T14:13:52.312" v="88" actId="14100"/>
          <ac:spMkLst>
            <pc:docMk/>
            <pc:sldMk cId="2968254980" sldId="625"/>
            <ac:spMk id="16386" creationId="{EFC65467-41D7-E842-8942-05458D0DCBA3}"/>
          </ac:spMkLst>
        </pc:spChg>
        <pc:spChg chg="mod">
          <ac:chgData name="Long B Nguyen" userId="f59fb8f3-a021-417a-8bc1-65c8d471c621" providerId="ADAL" clId="{94E6709C-CD7D-2845-B90D-BB3BE3C99299}" dt="2020-05-27T14:13:57.671" v="89" actId="1076"/>
          <ac:spMkLst>
            <pc:docMk/>
            <pc:sldMk cId="2968254980" sldId="625"/>
            <ac:spMk id="34817" creationId="{9F7AA782-D75D-AB4C-8C6A-13F93FD2F79A}"/>
          </ac:spMkLst>
        </pc:spChg>
      </pc:sldChg>
      <pc:sldChg chg="modSp add">
        <pc:chgData name="Long B Nguyen" userId="f59fb8f3-a021-417a-8bc1-65c8d471c621" providerId="ADAL" clId="{94E6709C-CD7D-2845-B90D-BB3BE3C99299}" dt="2020-05-27T14:16:24.599" v="116" actId="14100"/>
        <pc:sldMkLst>
          <pc:docMk/>
          <pc:sldMk cId="3735955157" sldId="627"/>
        </pc:sldMkLst>
        <pc:spChg chg="mod">
          <ac:chgData name="Long B Nguyen" userId="f59fb8f3-a021-417a-8bc1-65c8d471c621" providerId="ADAL" clId="{94E6709C-CD7D-2845-B90D-BB3BE3C99299}" dt="2020-05-27T14:16:17.424" v="114" actId="1076"/>
          <ac:spMkLst>
            <pc:docMk/>
            <pc:sldMk cId="3735955157" sldId="627"/>
            <ac:spMk id="51201" creationId="{FD85816C-CA6F-0B41-9608-A6F7662DA05C}"/>
          </ac:spMkLst>
        </pc:spChg>
        <pc:spChg chg="mod">
          <ac:chgData name="Long B Nguyen" userId="f59fb8f3-a021-417a-8bc1-65c8d471c621" providerId="ADAL" clId="{94E6709C-CD7D-2845-B90D-BB3BE3C99299}" dt="2020-05-27T14:16:24.599" v="116" actId="14100"/>
          <ac:spMkLst>
            <pc:docMk/>
            <pc:sldMk cId="3735955157" sldId="627"/>
            <ac:spMk id="51202" creationId="{463696D9-5DCC-CF4A-A098-7E9BA39780AC}"/>
          </ac:spMkLst>
        </pc:spChg>
      </pc:sldChg>
      <pc:sldChg chg="modSp add">
        <pc:chgData name="Long B Nguyen" userId="f59fb8f3-a021-417a-8bc1-65c8d471c621" providerId="ADAL" clId="{94E6709C-CD7D-2845-B90D-BB3BE3C99299}" dt="2020-05-27T14:16:11.348" v="113" actId="5793"/>
        <pc:sldMkLst>
          <pc:docMk/>
          <pc:sldMk cId="1033278573" sldId="628"/>
        </pc:sldMkLst>
        <pc:spChg chg="mod">
          <ac:chgData name="Long B Nguyen" userId="f59fb8f3-a021-417a-8bc1-65c8d471c621" providerId="ADAL" clId="{94E6709C-CD7D-2845-B90D-BB3BE3C99299}" dt="2020-05-27T14:16:08.583" v="112" actId="1076"/>
          <ac:spMkLst>
            <pc:docMk/>
            <pc:sldMk cId="1033278573" sldId="628"/>
            <ac:spMk id="49153" creationId="{DDF0565D-018C-FF46-A108-3DCA89E4F543}"/>
          </ac:spMkLst>
        </pc:spChg>
        <pc:spChg chg="mod">
          <ac:chgData name="Long B Nguyen" userId="f59fb8f3-a021-417a-8bc1-65c8d471c621" providerId="ADAL" clId="{94E6709C-CD7D-2845-B90D-BB3BE3C99299}" dt="2020-05-27T14:16:11.348" v="113" actId="5793"/>
          <ac:spMkLst>
            <pc:docMk/>
            <pc:sldMk cId="1033278573" sldId="628"/>
            <ac:spMk id="49154" creationId="{EAA5A346-AE19-A543-B240-2B7933DD8FF6}"/>
          </ac:spMkLst>
        </pc:spChg>
      </pc:sldChg>
      <pc:sldChg chg="modSp add">
        <pc:chgData name="Long B Nguyen" userId="f59fb8f3-a021-417a-8bc1-65c8d471c621" providerId="ADAL" clId="{94E6709C-CD7D-2845-B90D-BB3BE3C99299}" dt="2020-05-27T14:16:55.623" v="122" actId="1076"/>
        <pc:sldMkLst>
          <pc:docMk/>
          <pc:sldMk cId="888377679" sldId="629"/>
        </pc:sldMkLst>
        <pc:spChg chg="mod">
          <ac:chgData name="Long B Nguyen" userId="f59fb8f3-a021-417a-8bc1-65c8d471c621" providerId="ADAL" clId="{94E6709C-CD7D-2845-B90D-BB3BE3C99299}" dt="2020-05-27T14:16:51.596" v="121" actId="14100"/>
          <ac:spMkLst>
            <pc:docMk/>
            <pc:sldMk cId="888377679" sldId="629"/>
            <ac:spMk id="16386" creationId="{14D1ECE8-38DD-E246-8D01-79CF224CC154}"/>
          </ac:spMkLst>
        </pc:spChg>
        <pc:spChg chg="mod">
          <ac:chgData name="Long B Nguyen" userId="f59fb8f3-a021-417a-8bc1-65c8d471c621" providerId="ADAL" clId="{94E6709C-CD7D-2845-B90D-BB3BE3C99299}" dt="2020-05-27T14:16:55.623" v="122" actId="1076"/>
          <ac:spMkLst>
            <pc:docMk/>
            <pc:sldMk cId="888377679" sldId="629"/>
            <ac:spMk id="55297" creationId="{B015C67A-BBFC-AB43-83D5-30A665658947}"/>
          </ac:spMkLst>
        </pc:spChg>
      </pc:sldChg>
      <pc:sldChg chg="modSp add">
        <pc:chgData name="Long B Nguyen" userId="f59fb8f3-a021-417a-8bc1-65c8d471c621" providerId="ADAL" clId="{94E6709C-CD7D-2845-B90D-BB3BE3C99299}" dt="2020-05-27T14:16:43.115" v="119" actId="14100"/>
        <pc:sldMkLst>
          <pc:docMk/>
          <pc:sldMk cId="921871232" sldId="630"/>
        </pc:sldMkLst>
        <pc:spChg chg="mod">
          <ac:chgData name="Long B Nguyen" userId="f59fb8f3-a021-417a-8bc1-65c8d471c621" providerId="ADAL" clId="{94E6709C-CD7D-2845-B90D-BB3BE3C99299}" dt="2020-05-27T14:16:43.115" v="119" actId="14100"/>
          <ac:spMkLst>
            <pc:docMk/>
            <pc:sldMk cId="921871232" sldId="630"/>
            <ac:spMk id="16386" creationId="{77F035FD-7D90-694F-A247-071A440485DE}"/>
          </ac:spMkLst>
        </pc:spChg>
        <pc:spChg chg="mod">
          <ac:chgData name="Long B Nguyen" userId="f59fb8f3-a021-417a-8bc1-65c8d471c621" providerId="ADAL" clId="{94E6709C-CD7D-2845-B90D-BB3BE3C99299}" dt="2020-05-27T14:16:35.501" v="117" actId="1076"/>
          <ac:spMkLst>
            <pc:docMk/>
            <pc:sldMk cId="921871232" sldId="630"/>
            <ac:spMk id="53249" creationId="{CF186CE4-AB49-3443-8D43-83BF7EB96505}"/>
          </ac:spMkLst>
        </pc:spChg>
      </pc:sldChg>
      <pc:sldChg chg="modSp add">
        <pc:chgData name="Long B Nguyen" userId="f59fb8f3-a021-417a-8bc1-65c8d471c621" providerId="ADAL" clId="{94E6709C-CD7D-2845-B90D-BB3BE3C99299}" dt="2020-05-27T14:15:04.368" v="99" actId="5793"/>
        <pc:sldMkLst>
          <pc:docMk/>
          <pc:sldMk cId="193835784" sldId="631"/>
        </pc:sldMkLst>
        <pc:spChg chg="mod">
          <ac:chgData name="Long B Nguyen" userId="f59fb8f3-a021-417a-8bc1-65c8d471c621" providerId="ADAL" clId="{94E6709C-CD7D-2845-B90D-BB3BE3C99299}" dt="2020-05-27T14:15:04.368" v="99" actId="5793"/>
          <ac:spMkLst>
            <pc:docMk/>
            <pc:sldMk cId="193835784" sldId="631"/>
            <ac:spMk id="16386" creationId="{85E45281-F790-5948-882A-E02ED822C576}"/>
          </ac:spMkLst>
        </pc:spChg>
        <pc:spChg chg="mod">
          <ac:chgData name="Long B Nguyen" userId="f59fb8f3-a021-417a-8bc1-65c8d471c621" providerId="ADAL" clId="{94E6709C-CD7D-2845-B90D-BB3BE3C99299}" dt="2020-05-27T14:14:43.042" v="97" actId="1076"/>
          <ac:spMkLst>
            <pc:docMk/>
            <pc:sldMk cId="193835784" sldId="631"/>
            <ac:spMk id="40961" creationId="{A1CAE117-D24A-C141-9FC3-9C7E56F3CA30}"/>
          </ac:spMkLst>
        </pc:spChg>
      </pc:sldChg>
      <pc:sldChg chg="modSp add">
        <pc:chgData name="Long B Nguyen" userId="f59fb8f3-a021-417a-8bc1-65c8d471c621" providerId="ADAL" clId="{94E6709C-CD7D-2845-B90D-BB3BE3C99299}" dt="2020-05-27T14:15:18.376" v="102" actId="14100"/>
        <pc:sldMkLst>
          <pc:docMk/>
          <pc:sldMk cId="4220318977" sldId="632"/>
        </pc:sldMkLst>
        <pc:spChg chg="mod">
          <ac:chgData name="Long B Nguyen" userId="f59fb8f3-a021-417a-8bc1-65c8d471c621" providerId="ADAL" clId="{94E6709C-CD7D-2845-B90D-BB3BE3C99299}" dt="2020-05-27T14:15:13.268" v="100" actId="1076"/>
          <ac:spMkLst>
            <pc:docMk/>
            <pc:sldMk cId="4220318977" sldId="632"/>
            <ac:spMk id="43009" creationId="{CA6C3B4A-C858-664A-95D8-7560DE3BD607}"/>
          </ac:spMkLst>
        </pc:spChg>
        <pc:spChg chg="mod">
          <ac:chgData name="Long B Nguyen" userId="f59fb8f3-a021-417a-8bc1-65c8d471c621" providerId="ADAL" clId="{94E6709C-CD7D-2845-B90D-BB3BE3C99299}" dt="2020-05-27T14:15:18.376" v="102" actId="14100"/>
          <ac:spMkLst>
            <pc:docMk/>
            <pc:sldMk cId="4220318977" sldId="632"/>
            <ac:spMk id="43010" creationId="{011C6A46-70EC-8941-854E-A72268A4513E}"/>
          </ac:spMkLst>
        </pc:spChg>
      </pc:sldChg>
      <pc:sldChg chg="modSp add">
        <pc:chgData name="Long B Nguyen" userId="f59fb8f3-a021-417a-8bc1-65c8d471c621" providerId="ADAL" clId="{94E6709C-CD7D-2845-B90D-BB3BE3C99299}" dt="2020-05-27T14:15:32.010" v="105" actId="14100"/>
        <pc:sldMkLst>
          <pc:docMk/>
          <pc:sldMk cId="3841479173" sldId="633"/>
        </pc:sldMkLst>
        <pc:spChg chg="mod">
          <ac:chgData name="Long B Nguyen" userId="f59fb8f3-a021-417a-8bc1-65c8d471c621" providerId="ADAL" clId="{94E6709C-CD7D-2845-B90D-BB3BE3C99299}" dt="2020-05-27T14:15:27.072" v="103" actId="1076"/>
          <ac:spMkLst>
            <pc:docMk/>
            <pc:sldMk cId="3841479173" sldId="633"/>
            <ac:spMk id="45057" creationId="{DA5C6D7D-2031-8746-A79E-6284466AFDB3}"/>
          </ac:spMkLst>
        </pc:spChg>
        <pc:spChg chg="mod">
          <ac:chgData name="Long B Nguyen" userId="f59fb8f3-a021-417a-8bc1-65c8d471c621" providerId="ADAL" clId="{94E6709C-CD7D-2845-B90D-BB3BE3C99299}" dt="2020-05-27T14:15:32.010" v="105" actId="14100"/>
          <ac:spMkLst>
            <pc:docMk/>
            <pc:sldMk cId="3841479173" sldId="633"/>
            <ac:spMk id="45058" creationId="{774759C9-E94E-884B-8845-7EB0B2A5782A}"/>
          </ac:spMkLst>
        </pc:spChg>
      </pc:sldChg>
      <pc:sldChg chg="modSp add">
        <pc:chgData name="Long B Nguyen" userId="f59fb8f3-a021-417a-8bc1-65c8d471c621" providerId="ADAL" clId="{94E6709C-CD7D-2845-B90D-BB3BE3C99299}" dt="2020-05-27T14:15:54.349" v="109" actId="1076"/>
        <pc:sldMkLst>
          <pc:docMk/>
          <pc:sldMk cId="579885545" sldId="634"/>
        </pc:sldMkLst>
        <pc:spChg chg="mod">
          <ac:chgData name="Long B Nguyen" userId="f59fb8f3-a021-417a-8bc1-65c8d471c621" providerId="ADAL" clId="{94E6709C-CD7D-2845-B90D-BB3BE3C99299}" dt="2020-05-27T14:15:50.932" v="108" actId="14100"/>
          <ac:spMkLst>
            <pc:docMk/>
            <pc:sldMk cId="579885545" sldId="634"/>
            <ac:spMk id="16386" creationId="{B797DF2F-1922-D840-BCDE-B067BC9B854E}"/>
          </ac:spMkLst>
        </pc:spChg>
        <pc:spChg chg="mod">
          <ac:chgData name="Long B Nguyen" userId="f59fb8f3-a021-417a-8bc1-65c8d471c621" providerId="ADAL" clId="{94E6709C-CD7D-2845-B90D-BB3BE3C99299}" dt="2020-05-27T14:15:54.349" v="109" actId="1076"/>
          <ac:spMkLst>
            <pc:docMk/>
            <pc:sldMk cId="579885545" sldId="634"/>
            <ac:spMk id="47105" creationId="{7D62BC4B-5A72-464D-A942-9B9058F681E3}"/>
          </ac:spMkLst>
        </pc:spChg>
        <pc:picChg chg="mod">
          <ac:chgData name="Long B Nguyen" userId="f59fb8f3-a021-417a-8bc1-65c8d471c621" providerId="ADAL" clId="{94E6709C-CD7D-2845-B90D-BB3BE3C99299}" dt="2020-05-27T14:15:43.897" v="106" actId="1076"/>
          <ac:picMkLst>
            <pc:docMk/>
            <pc:sldMk cId="579885545" sldId="634"/>
            <ac:picMk id="47107" creationId="{E5B4EC4B-5268-9B42-AD6E-1B790EF65E1D}"/>
          </ac:picMkLst>
        </pc:picChg>
      </pc:sldChg>
      <pc:sldChg chg="modSp add">
        <pc:chgData name="Long B Nguyen" userId="f59fb8f3-a021-417a-8bc1-65c8d471c621" providerId="ADAL" clId="{94E6709C-CD7D-2845-B90D-BB3BE3C99299}" dt="2020-05-27T14:14:26.575" v="95" actId="1076"/>
        <pc:sldMkLst>
          <pc:docMk/>
          <pc:sldMk cId="3348409135" sldId="635"/>
        </pc:sldMkLst>
        <pc:spChg chg="mod">
          <ac:chgData name="Long B Nguyen" userId="f59fb8f3-a021-417a-8bc1-65c8d471c621" providerId="ADAL" clId="{94E6709C-CD7D-2845-B90D-BB3BE3C99299}" dt="2020-05-27T14:14:23.832" v="94" actId="14100"/>
          <ac:spMkLst>
            <pc:docMk/>
            <pc:sldMk cId="3348409135" sldId="635"/>
            <ac:spMk id="16386" creationId="{D149EAE3-AC7C-8841-924A-C84BC5EE35AC}"/>
          </ac:spMkLst>
        </pc:spChg>
        <pc:spChg chg="mod">
          <ac:chgData name="Long B Nguyen" userId="f59fb8f3-a021-417a-8bc1-65c8d471c621" providerId="ADAL" clId="{94E6709C-CD7D-2845-B90D-BB3BE3C99299}" dt="2020-05-27T14:14:26.575" v="95" actId="1076"/>
          <ac:spMkLst>
            <pc:docMk/>
            <pc:sldMk cId="3348409135" sldId="635"/>
            <ac:spMk id="38913" creationId="{C468E8C4-4953-1F4F-84B5-9A77CC3A2512}"/>
          </ac:spMkLst>
        </pc:spChg>
      </pc:sldChg>
      <pc:sldChg chg="modSp add">
        <pc:chgData name="Long B Nguyen" userId="f59fb8f3-a021-417a-8bc1-65c8d471c621" providerId="ADAL" clId="{94E6709C-CD7D-2845-B90D-BB3BE3C99299}" dt="2020-05-27T14:17:11.489" v="125" actId="1076"/>
        <pc:sldMkLst>
          <pc:docMk/>
          <pc:sldMk cId="1177290804" sldId="636"/>
        </pc:sldMkLst>
        <pc:spChg chg="mod">
          <ac:chgData name="Long B Nguyen" userId="f59fb8f3-a021-417a-8bc1-65c8d471c621" providerId="ADAL" clId="{94E6709C-CD7D-2845-B90D-BB3BE3C99299}" dt="2020-05-27T14:17:07.736" v="124" actId="14100"/>
          <ac:spMkLst>
            <pc:docMk/>
            <pc:sldMk cId="1177290804" sldId="636"/>
            <ac:spMk id="16386" creationId="{63B396D2-636E-A841-A470-55412755EDC7}"/>
          </ac:spMkLst>
        </pc:spChg>
        <pc:spChg chg="mod">
          <ac:chgData name="Long B Nguyen" userId="f59fb8f3-a021-417a-8bc1-65c8d471c621" providerId="ADAL" clId="{94E6709C-CD7D-2845-B90D-BB3BE3C99299}" dt="2020-05-27T14:17:11.489" v="125" actId="1076"/>
          <ac:spMkLst>
            <pc:docMk/>
            <pc:sldMk cId="1177290804" sldId="636"/>
            <ac:spMk id="57345" creationId="{1B45581F-A36F-5245-869F-491CEDB7FB50}"/>
          </ac:spMkLst>
        </pc:spChg>
      </pc:sldChg>
      <pc:sldChg chg="modSp add">
        <pc:chgData name="Long B Nguyen" userId="f59fb8f3-a021-417a-8bc1-65c8d471c621" providerId="ADAL" clId="{94E6709C-CD7D-2845-B90D-BB3BE3C99299}" dt="2020-05-27T14:18:04.470" v="137" actId="1076"/>
        <pc:sldMkLst>
          <pc:docMk/>
          <pc:sldMk cId="2572719321" sldId="637"/>
        </pc:sldMkLst>
        <pc:spChg chg="mod">
          <ac:chgData name="Long B Nguyen" userId="f59fb8f3-a021-417a-8bc1-65c8d471c621" providerId="ADAL" clId="{94E6709C-CD7D-2845-B90D-BB3BE3C99299}" dt="2020-05-27T14:18:00.998" v="136" actId="14100"/>
          <ac:spMkLst>
            <pc:docMk/>
            <pc:sldMk cId="2572719321" sldId="637"/>
            <ac:spMk id="16386" creationId="{E7AD655C-49C4-0F40-BEBC-6510582D278B}"/>
          </ac:spMkLst>
        </pc:spChg>
        <pc:spChg chg="mod">
          <ac:chgData name="Long B Nguyen" userId="f59fb8f3-a021-417a-8bc1-65c8d471c621" providerId="ADAL" clId="{94E6709C-CD7D-2845-B90D-BB3BE3C99299}" dt="2020-05-27T14:18:04.470" v="137" actId="1076"/>
          <ac:spMkLst>
            <pc:docMk/>
            <pc:sldMk cId="2572719321" sldId="637"/>
            <ac:spMk id="65537" creationId="{3E1DBFA4-A7A4-144C-823B-5A54603FCC9D}"/>
          </ac:spMkLst>
        </pc:spChg>
      </pc:sldChg>
      <pc:sldChg chg="modSp add">
        <pc:chgData name="Long B Nguyen" userId="f59fb8f3-a021-417a-8bc1-65c8d471c621" providerId="ADAL" clId="{94E6709C-CD7D-2845-B90D-BB3BE3C99299}" dt="2020-05-27T14:17:41.005" v="131" actId="1076"/>
        <pc:sldMkLst>
          <pc:docMk/>
          <pc:sldMk cId="3161088079" sldId="638"/>
        </pc:sldMkLst>
        <pc:spChg chg="mod">
          <ac:chgData name="Long B Nguyen" userId="f59fb8f3-a021-417a-8bc1-65c8d471c621" providerId="ADAL" clId="{94E6709C-CD7D-2845-B90D-BB3BE3C99299}" dt="2020-05-27T14:17:37.406" v="130" actId="14100"/>
          <ac:spMkLst>
            <pc:docMk/>
            <pc:sldMk cId="3161088079" sldId="638"/>
            <ac:spMk id="16386" creationId="{8BB45F99-7EAF-A14B-B320-21F2FF8DE2D9}"/>
          </ac:spMkLst>
        </pc:spChg>
        <pc:spChg chg="mod">
          <ac:chgData name="Long B Nguyen" userId="f59fb8f3-a021-417a-8bc1-65c8d471c621" providerId="ADAL" clId="{94E6709C-CD7D-2845-B90D-BB3BE3C99299}" dt="2020-05-27T14:17:41.005" v="131" actId="1076"/>
          <ac:spMkLst>
            <pc:docMk/>
            <pc:sldMk cId="3161088079" sldId="638"/>
            <ac:spMk id="61441" creationId="{14036B33-3B2E-9B44-8232-830995054742}"/>
          </ac:spMkLst>
        </pc:spChg>
      </pc:sldChg>
      <pc:sldChg chg="modSp add">
        <pc:chgData name="Long B Nguyen" userId="f59fb8f3-a021-417a-8bc1-65c8d471c621" providerId="ADAL" clId="{94E6709C-CD7D-2845-B90D-BB3BE3C99299}" dt="2020-05-27T14:17:53.085" v="134" actId="14100"/>
        <pc:sldMkLst>
          <pc:docMk/>
          <pc:sldMk cId="3960910290" sldId="639"/>
        </pc:sldMkLst>
        <pc:spChg chg="mod">
          <ac:chgData name="Long B Nguyen" userId="f59fb8f3-a021-417a-8bc1-65c8d471c621" providerId="ADAL" clId="{94E6709C-CD7D-2845-B90D-BB3BE3C99299}" dt="2020-05-27T14:17:47.057" v="132" actId="1076"/>
          <ac:spMkLst>
            <pc:docMk/>
            <pc:sldMk cId="3960910290" sldId="639"/>
            <ac:spMk id="63489" creationId="{D91BA2E2-2808-794E-80AA-6D4056B760E8}"/>
          </ac:spMkLst>
        </pc:spChg>
        <pc:spChg chg="mod">
          <ac:chgData name="Long B Nguyen" userId="f59fb8f3-a021-417a-8bc1-65c8d471c621" providerId="ADAL" clId="{94E6709C-CD7D-2845-B90D-BB3BE3C99299}" dt="2020-05-27T14:17:53.085" v="134" actId="14100"/>
          <ac:spMkLst>
            <pc:docMk/>
            <pc:sldMk cId="3960910290" sldId="639"/>
            <ac:spMk id="63490" creationId="{38946B59-CCAB-7546-A921-25A4C182A1B5}"/>
          </ac:spMkLst>
        </pc:spChg>
      </pc:sldChg>
      <pc:sldChg chg="modSp add">
        <pc:chgData name="Long B Nguyen" userId="f59fb8f3-a021-417a-8bc1-65c8d471c621" providerId="ADAL" clId="{94E6709C-CD7D-2845-B90D-BB3BE3C99299}" dt="2020-05-27T14:17:29.203" v="128" actId="1076"/>
        <pc:sldMkLst>
          <pc:docMk/>
          <pc:sldMk cId="4218774462" sldId="640"/>
        </pc:sldMkLst>
        <pc:spChg chg="mod">
          <ac:chgData name="Long B Nguyen" userId="f59fb8f3-a021-417a-8bc1-65c8d471c621" providerId="ADAL" clId="{94E6709C-CD7D-2845-B90D-BB3BE3C99299}" dt="2020-05-27T14:17:29.203" v="128" actId="1076"/>
          <ac:spMkLst>
            <pc:docMk/>
            <pc:sldMk cId="4218774462" sldId="640"/>
            <ac:spMk id="59393" creationId="{56F15F69-5D1F-4543-A247-F0F0E6FC5B37}"/>
          </ac:spMkLst>
        </pc:spChg>
        <pc:spChg chg="mod">
          <ac:chgData name="Long B Nguyen" userId="f59fb8f3-a021-417a-8bc1-65c8d471c621" providerId="ADAL" clId="{94E6709C-CD7D-2845-B90D-BB3BE3C99299}" dt="2020-05-27T14:17:23.016" v="127" actId="14100"/>
          <ac:spMkLst>
            <pc:docMk/>
            <pc:sldMk cId="4218774462" sldId="640"/>
            <ac:spMk id="59394" creationId="{B7E72307-7972-F741-974E-4AADB00CABA7}"/>
          </ac:spMkLst>
        </pc:spChg>
      </pc:sldChg>
    </pc:docChg>
  </pc:docChgLst>
  <pc:docChgLst>
    <pc:chgData name="Long B Nguyen" userId="f59fb8f3-a021-417a-8bc1-65c8d471c621" providerId="ADAL" clId="{9522735E-8BB7-2747-9C14-675B602123E0}"/>
    <pc:docChg chg="addSld delSld modSld">
      <pc:chgData name="Long B Nguyen" userId="f59fb8f3-a021-417a-8bc1-65c8d471c621" providerId="ADAL" clId="{9522735E-8BB7-2747-9C14-675B602123E0}" dt="2020-04-06T10:44:04.216" v="638" actId="20577"/>
      <pc:docMkLst>
        <pc:docMk/>
      </pc:docMkLst>
      <pc:sldChg chg="modSp">
        <pc:chgData name="Long B Nguyen" userId="f59fb8f3-a021-417a-8bc1-65c8d471c621" providerId="ADAL" clId="{9522735E-8BB7-2747-9C14-675B602123E0}" dt="2020-04-06T10:20:27.649" v="12" actId="20577"/>
        <pc:sldMkLst>
          <pc:docMk/>
          <pc:sldMk cId="4247104139" sldId="256"/>
        </pc:sldMkLst>
        <pc:spChg chg="mod">
          <ac:chgData name="Long B Nguyen" userId="f59fb8f3-a021-417a-8bc1-65c8d471c621" providerId="ADAL" clId="{9522735E-8BB7-2747-9C14-675B602123E0}" dt="2020-04-06T10:20:27.649" v="12" actId="20577"/>
          <ac:spMkLst>
            <pc:docMk/>
            <pc:sldMk cId="4247104139" sldId="256"/>
            <ac:spMk id="2" creationId="{6117A749-B1BA-E24B-8FB0-0604EF651FB3}"/>
          </ac:spMkLst>
        </pc:spChg>
      </pc:sldChg>
      <pc:sldChg chg="modSp add">
        <pc:chgData name="Long B Nguyen" userId="f59fb8f3-a021-417a-8bc1-65c8d471c621" providerId="ADAL" clId="{9522735E-8BB7-2747-9C14-675B602123E0}" dt="2020-04-06T10:43:22.722" v="619" actId="20577"/>
        <pc:sldMkLst>
          <pc:docMk/>
          <pc:sldMk cId="2049666283" sldId="485"/>
        </pc:sldMkLst>
        <pc:spChg chg="mod">
          <ac:chgData name="Long B Nguyen" userId="f59fb8f3-a021-417a-8bc1-65c8d471c621" providerId="ADAL" clId="{9522735E-8BB7-2747-9C14-675B602123E0}" dt="2020-04-06T10:43:22.722" v="619" actId="20577"/>
          <ac:spMkLst>
            <pc:docMk/>
            <pc:sldMk cId="2049666283" sldId="485"/>
            <ac:spMk id="79874" creationId="{912D2B09-41A0-3340-8C91-199EE2B83410}"/>
          </ac:spMkLst>
        </pc:spChg>
      </pc:sldChg>
      <pc:sldChg chg="del">
        <pc:chgData name="Long B Nguyen" userId="f59fb8f3-a021-417a-8bc1-65c8d471c621" providerId="ADAL" clId="{9522735E-8BB7-2747-9C14-675B602123E0}" dt="2020-04-06T10:20:36.590" v="39" actId="2696"/>
        <pc:sldMkLst>
          <pc:docMk/>
          <pc:sldMk cId="3533528898" sldId="485"/>
        </pc:sldMkLst>
      </pc:sldChg>
      <pc:sldChg chg="modSp add">
        <pc:chgData name="Long B Nguyen" userId="f59fb8f3-a021-417a-8bc1-65c8d471c621" providerId="ADAL" clId="{9522735E-8BB7-2747-9C14-675B602123E0}" dt="2020-04-06T10:21:26.369" v="47" actId="20577"/>
        <pc:sldMkLst>
          <pc:docMk/>
          <pc:sldMk cId="2115432555" sldId="527"/>
        </pc:sldMkLst>
        <pc:spChg chg="mod">
          <ac:chgData name="Long B Nguyen" userId="f59fb8f3-a021-417a-8bc1-65c8d471c621" providerId="ADAL" clId="{9522735E-8BB7-2747-9C14-675B602123E0}" dt="2020-04-06T10:21:10.565" v="44" actId="1076"/>
          <ac:spMkLst>
            <pc:docMk/>
            <pc:sldMk cId="2115432555" sldId="527"/>
            <ac:spMk id="16385" creationId="{9A44BD0D-F414-7242-90F3-86FD400BED40}"/>
          </ac:spMkLst>
        </pc:spChg>
        <pc:spChg chg="mod">
          <ac:chgData name="Long B Nguyen" userId="f59fb8f3-a021-417a-8bc1-65c8d471c621" providerId="ADAL" clId="{9522735E-8BB7-2747-9C14-675B602123E0}" dt="2020-04-06T10:21:26.369" v="47" actId="20577"/>
          <ac:spMkLst>
            <pc:docMk/>
            <pc:sldMk cId="2115432555" sldId="527"/>
            <ac:spMk id="16386" creationId="{60062ACF-10D9-6E42-9C85-ED9949A40D46}"/>
          </ac:spMkLst>
        </pc:spChg>
      </pc:sldChg>
      <pc:sldChg chg="del">
        <pc:chgData name="Long B Nguyen" userId="f59fb8f3-a021-417a-8bc1-65c8d471c621" providerId="ADAL" clId="{9522735E-8BB7-2747-9C14-675B602123E0}" dt="2020-04-06T10:20:35.636" v="13" actId="2696"/>
        <pc:sldMkLst>
          <pc:docMk/>
          <pc:sldMk cId="3162068906" sldId="527"/>
        </pc:sldMkLst>
      </pc:sldChg>
      <pc:sldChg chg="modSp add modAnim">
        <pc:chgData name="Long B Nguyen" userId="f59fb8f3-a021-417a-8bc1-65c8d471c621" providerId="ADAL" clId="{9522735E-8BB7-2747-9C14-675B602123E0}" dt="2020-04-06T10:21:52.276" v="54" actId="20577"/>
        <pc:sldMkLst>
          <pc:docMk/>
          <pc:sldMk cId="2278012929" sldId="528"/>
        </pc:sldMkLst>
        <pc:spChg chg="mod">
          <ac:chgData name="Long B Nguyen" userId="f59fb8f3-a021-417a-8bc1-65c8d471c621" providerId="ADAL" clId="{9522735E-8BB7-2747-9C14-675B602123E0}" dt="2020-04-06T10:21:52.276" v="54" actId="20577"/>
          <ac:spMkLst>
            <pc:docMk/>
            <pc:sldMk cId="2278012929" sldId="528"/>
            <ac:spMk id="16386" creationId="{B4FAA9A9-3526-A248-B96B-1DCAE1421572}"/>
          </ac:spMkLst>
        </pc:spChg>
      </pc:sldChg>
      <pc:sldChg chg="del">
        <pc:chgData name="Long B Nguyen" userId="f59fb8f3-a021-417a-8bc1-65c8d471c621" providerId="ADAL" clId="{9522735E-8BB7-2747-9C14-675B602123E0}" dt="2020-04-06T10:20:35.725" v="17" actId="2696"/>
        <pc:sldMkLst>
          <pc:docMk/>
          <pc:sldMk cId="3102825031" sldId="528"/>
        </pc:sldMkLst>
      </pc:sldChg>
      <pc:sldChg chg="modSp add">
        <pc:chgData name="Long B Nguyen" userId="f59fb8f3-a021-417a-8bc1-65c8d471c621" providerId="ADAL" clId="{9522735E-8BB7-2747-9C14-675B602123E0}" dt="2020-04-06T10:22:45.035" v="62" actId="255"/>
        <pc:sldMkLst>
          <pc:docMk/>
          <pc:sldMk cId="911988090" sldId="529"/>
        </pc:sldMkLst>
        <pc:spChg chg="mod">
          <ac:chgData name="Long B Nguyen" userId="f59fb8f3-a021-417a-8bc1-65c8d471c621" providerId="ADAL" clId="{9522735E-8BB7-2747-9C14-675B602123E0}" dt="2020-04-06T10:22:45.035" v="62" actId="255"/>
          <ac:spMkLst>
            <pc:docMk/>
            <pc:sldMk cId="911988090" sldId="529"/>
            <ac:spMk id="16386" creationId="{842B05C2-DFA8-F84D-AEF8-C43D6277D764}"/>
          </ac:spMkLst>
        </pc:spChg>
        <pc:spChg chg="mod">
          <ac:chgData name="Long B Nguyen" userId="f59fb8f3-a021-417a-8bc1-65c8d471c621" providerId="ADAL" clId="{9522735E-8BB7-2747-9C14-675B602123E0}" dt="2020-04-06T10:22:03.322" v="57" actId="1076"/>
          <ac:spMkLst>
            <pc:docMk/>
            <pc:sldMk cId="911988090" sldId="529"/>
            <ac:spMk id="20481" creationId="{092A6AB6-AD55-584E-9437-58A5F134C771}"/>
          </ac:spMkLst>
        </pc:spChg>
      </pc:sldChg>
      <pc:sldChg chg="del">
        <pc:chgData name="Long B Nguyen" userId="f59fb8f3-a021-417a-8bc1-65c8d471c621" providerId="ADAL" clId="{9522735E-8BB7-2747-9C14-675B602123E0}" dt="2020-04-06T10:20:35.756" v="18" actId="2696"/>
        <pc:sldMkLst>
          <pc:docMk/>
          <pc:sldMk cId="4057016805" sldId="529"/>
        </pc:sldMkLst>
      </pc:sldChg>
      <pc:sldChg chg="modSp add modAnim">
        <pc:chgData name="Long B Nguyen" userId="f59fb8f3-a021-417a-8bc1-65c8d471c621" providerId="ADAL" clId="{9522735E-8BB7-2747-9C14-675B602123E0}" dt="2020-04-06T10:27:48.813" v="295" actId="20577"/>
        <pc:sldMkLst>
          <pc:docMk/>
          <pc:sldMk cId="2729423948" sldId="532"/>
        </pc:sldMkLst>
        <pc:spChg chg="mod">
          <ac:chgData name="Long B Nguyen" userId="f59fb8f3-a021-417a-8bc1-65c8d471c621" providerId="ADAL" clId="{9522735E-8BB7-2747-9C14-675B602123E0}" dt="2020-04-06T10:27:48.813" v="295" actId="20577"/>
          <ac:spMkLst>
            <pc:docMk/>
            <pc:sldMk cId="2729423948" sldId="532"/>
            <ac:spMk id="24578" creationId="{7FE88632-6B99-894F-84CB-A05376DE67C2}"/>
          </ac:spMkLst>
        </pc:spChg>
        <pc:spChg chg="mod">
          <ac:chgData name="Long B Nguyen" userId="f59fb8f3-a021-417a-8bc1-65c8d471c621" providerId="ADAL" clId="{9522735E-8BB7-2747-9C14-675B602123E0}" dt="2020-04-06T10:26:53.280" v="281" actId="1076"/>
          <ac:spMkLst>
            <pc:docMk/>
            <pc:sldMk cId="2729423948" sldId="532"/>
            <ac:spMk id="26625" creationId="{E77A49A2-7BAC-B340-88A5-3CB13A30B8E2}"/>
          </ac:spMkLst>
        </pc:spChg>
      </pc:sldChg>
      <pc:sldChg chg="modSp add">
        <pc:chgData name="Long B Nguyen" userId="f59fb8f3-a021-417a-8bc1-65c8d471c621" providerId="ADAL" clId="{9522735E-8BB7-2747-9C14-675B602123E0}" dt="2020-04-06T10:27:54.882" v="296" actId="5793"/>
        <pc:sldMkLst>
          <pc:docMk/>
          <pc:sldMk cId="196802900" sldId="533"/>
        </pc:sldMkLst>
        <pc:spChg chg="mod">
          <ac:chgData name="Long B Nguyen" userId="f59fb8f3-a021-417a-8bc1-65c8d471c621" providerId="ADAL" clId="{9522735E-8BB7-2747-9C14-675B602123E0}" dt="2020-04-06T10:27:54.882" v="296" actId="5793"/>
          <ac:spMkLst>
            <pc:docMk/>
            <pc:sldMk cId="196802900" sldId="533"/>
            <ac:spMk id="16386" creationId="{E6DB08E6-2B6C-614E-98C5-6D5039F16767}"/>
          </ac:spMkLst>
        </pc:spChg>
        <pc:spChg chg="mod">
          <ac:chgData name="Long B Nguyen" userId="f59fb8f3-a021-417a-8bc1-65c8d471c621" providerId="ADAL" clId="{9522735E-8BB7-2747-9C14-675B602123E0}" dt="2020-04-06T10:27:10.381" v="285" actId="1076"/>
          <ac:spMkLst>
            <pc:docMk/>
            <pc:sldMk cId="196802900" sldId="533"/>
            <ac:spMk id="28673" creationId="{DAC429E0-CE8D-044C-8A99-B90568C28427}"/>
          </ac:spMkLst>
        </pc:spChg>
      </pc:sldChg>
      <pc:sldChg chg="modSp add modAnim">
        <pc:chgData name="Long B Nguyen" userId="f59fb8f3-a021-417a-8bc1-65c8d471c621" providerId="ADAL" clId="{9522735E-8BB7-2747-9C14-675B602123E0}" dt="2020-04-06T10:28:07.584" v="300" actId="1076"/>
        <pc:sldMkLst>
          <pc:docMk/>
          <pc:sldMk cId="2386776129" sldId="534"/>
        </pc:sldMkLst>
        <pc:spChg chg="mod">
          <ac:chgData name="Long B Nguyen" userId="f59fb8f3-a021-417a-8bc1-65c8d471c621" providerId="ADAL" clId="{9522735E-8BB7-2747-9C14-675B602123E0}" dt="2020-04-06T10:28:07.584" v="300" actId="1076"/>
          <ac:spMkLst>
            <pc:docMk/>
            <pc:sldMk cId="2386776129" sldId="534"/>
            <ac:spMk id="16386" creationId="{91DE3741-D2BB-1448-AD1A-57B4E92EA22E}"/>
          </ac:spMkLst>
        </pc:spChg>
        <pc:spChg chg="mod">
          <ac:chgData name="Long B Nguyen" userId="f59fb8f3-a021-417a-8bc1-65c8d471c621" providerId="ADAL" clId="{9522735E-8BB7-2747-9C14-675B602123E0}" dt="2020-04-06T10:27:21.737" v="288" actId="1076"/>
          <ac:spMkLst>
            <pc:docMk/>
            <pc:sldMk cId="2386776129" sldId="534"/>
            <ac:spMk id="30721" creationId="{691C29BA-1EEC-AB49-9F73-7BA824418E29}"/>
          </ac:spMkLst>
        </pc:spChg>
      </pc:sldChg>
      <pc:sldChg chg="modSp add">
        <pc:chgData name="Long B Nguyen" userId="f59fb8f3-a021-417a-8bc1-65c8d471c621" providerId="ADAL" clId="{9522735E-8BB7-2747-9C14-675B602123E0}" dt="2020-04-06T10:28:43.796" v="312" actId="5793"/>
        <pc:sldMkLst>
          <pc:docMk/>
          <pc:sldMk cId="3749783584" sldId="535"/>
        </pc:sldMkLst>
        <pc:spChg chg="mod">
          <ac:chgData name="Long B Nguyen" userId="f59fb8f3-a021-417a-8bc1-65c8d471c621" providerId="ADAL" clId="{9522735E-8BB7-2747-9C14-675B602123E0}" dt="2020-04-06T10:28:43.796" v="312" actId="5793"/>
          <ac:spMkLst>
            <pc:docMk/>
            <pc:sldMk cId="3749783584" sldId="535"/>
            <ac:spMk id="30722" creationId="{62D8280C-F551-4642-A446-28C0A5C6DC3C}"/>
          </ac:spMkLst>
        </pc:spChg>
        <pc:spChg chg="mod">
          <ac:chgData name="Long B Nguyen" userId="f59fb8f3-a021-417a-8bc1-65c8d471c621" providerId="ADAL" clId="{9522735E-8BB7-2747-9C14-675B602123E0}" dt="2020-04-06T10:28:40.481" v="311" actId="1076"/>
          <ac:spMkLst>
            <pc:docMk/>
            <pc:sldMk cId="3749783584" sldId="535"/>
            <ac:spMk id="34817" creationId="{1CAD5434-529E-864B-96EE-70BC2711D5B9}"/>
          </ac:spMkLst>
        </pc:spChg>
      </pc:sldChg>
      <pc:sldChg chg="modSp add">
        <pc:chgData name="Long B Nguyen" userId="f59fb8f3-a021-417a-8bc1-65c8d471c621" providerId="ADAL" clId="{9522735E-8BB7-2747-9C14-675B602123E0}" dt="2020-04-06T10:29:38.003" v="315" actId="1076"/>
        <pc:sldMkLst>
          <pc:docMk/>
          <pc:sldMk cId="1005266748" sldId="536"/>
        </pc:sldMkLst>
        <pc:spChg chg="mod">
          <ac:chgData name="Long B Nguyen" userId="f59fb8f3-a021-417a-8bc1-65c8d471c621" providerId="ADAL" clId="{9522735E-8BB7-2747-9C14-675B602123E0}" dt="2020-04-06T10:29:33.811" v="314" actId="14100"/>
          <ac:spMkLst>
            <pc:docMk/>
            <pc:sldMk cId="1005266748" sldId="536"/>
            <ac:spMk id="32770" creationId="{7437AB05-5332-4A44-8B0B-EC13B4766F16}"/>
          </ac:spMkLst>
        </pc:spChg>
        <pc:spChg chg="mod">
          <ac:chgData name="Long B Nguyen" userId="f59fb8f3-a021-417a-8bc1-65c8d471c621" providerId="ADAL" clId="{9522735E-8BB7-2747-9C14-675B602123E0}" dt="2020-04-06T10:29:38.003" v="315" actId="1076"/>
          <ac:spMkLst>
            <pc:docMk/>
            <pc:sldMk cId="1005266748" sldId="536"/>
            <ac:spMk id="36865" creationId="{0E9A6C8C-67D3-844B-A227-C913B27266AB}"/>
          </ac:spMkLst>
        </pc:spChg>
      </pc:sldChg>
      <pc:sldChg chg="modSp add">
        <pc:chgData name="Long B Nguyen" userId="f59fb8f3-a021-417a-8bc1-65c8d471c621" providerId="ADAL" clId="{9522735E-8BB7-2747-9C14-675B602123E0}" dt="2020-04-06T10:29:49.158" v="318" actId="1076"/>
        <pc:sldMkLst>
          <pc:docMk/>
          <pc:sldMk cId="2927139256" sldId="537"/>
        </pc:sldMkLst>
        <pc:spChg chg="mod">
          <ac:chgData name="Long B Nguyen" userId="f59fb8f3-a021-417a-8bc1-65c8d471c621" providerId="ADAL" clId="{9522735E-8BB7-2747-9C14-675B602123E0}" dt="2020-04-06T10:29:45.447" v="317" actId="14100"/>
          <ac:spMkLst>
            <pc:docMk/>
            <pc:sldMk cId="2927139256" sldId="537"/>
            <ac:spMk id="16386" creationId="{8CC6E6D9-F5BB-EE48-A158-855A0643E977}"/>
          </ac:spMkLst>
        </pc:spChg>
        <pc:spChg chg="mod">
          <ac:chgData name="Long B Nguyen" userId="f59fb8f3-a021-417a-8bc1-65c8d471c621" providerId="ADAL" clId="{9522735E-8BB7-2747-9C14-675B602123E0}" dt="2020-04-06T10:29:49.158" v="318" actId="1076"/>
          <ac:spMkLst>
            <pc:docMk/>
            <pc:sldMk cId="2927139256" sldId="537"/>
            <ac:spMk id="38913" creationId="{93077F6A-89E0-C24A-AEE4-DDD627428DC9}"/>
          </ac:spMkLst>
        </pc:spChg>
      </pc:sldChg>
      <pc:sldChg chg="modSp add">
        <pc:chgData name="Long B Nguyen" userId="f59fb8f3-a021-417a-8bc1-65c8d471c621" providerId="ADAL" clId="{9522735E-8BB7-2747-9C14-675B602123E0}" dt="2020-04-06T10:29:59.013" v="321" actId="1076"/>
        <pc:sldMkLst>
          <pc:docMk/>
          <pc:sldMk cId="3921665606" sldId="538"/>
        </pc:sldMkLst>
        <pc:spChg chg="mod">
          <ac:chgData name="Long B Nguyen" userId="f59fb8f3-a021-417a-8bc1-65c8d471c621" providerId="ADAL" clId="{9522735E-8BB7-2747-9C14-675B602123E0}" dt="2020-04-06T10:29:55.908" v="320" actId="14100"/>
          <ac:spMkLst>
            <pc:docMk/>
            <pc:sldMk cId="3921665606" sldId="538"/>
            <ac:spMk id="36866" creationId="{45DD406A-83FB-7643-9450-F81ECA97CC8C}"/>
          </ac:spMkLst>
        </pc:spChg>
        <pc:spChg chg="mod">
          <ac:chgData name="Long B Nguyen" userId="f59fb8f3-a021-417a-8bc1-65c8d471c621" providerId="ADAL" clId="{9522735E-8BB7-2747-9C14-675B602123E0}" dt="2020-04-06T10:29:59.013" v="321" actId="1076"/>
          <ac:spMkLst>
            <pc:docMk/>
            <pc:sldMk cId="3921665606" sldId="538"/>
            <ac:spMk id="40961" creationId="{95CA3DB9-EC34-8A46-96FA-27A867CB7D25}"/>
          </ac:spMkLst>
        </pc:spChg>
      </pc:sldChg>
      <pc:sldChg chg="modSp add">
        <pc:chgData name="Long B Nguyen" userId="f59fb8f3-a021-417a-8bc1-65c8d471c621" providerId="ADAL" clId="{9522735E-8BB7-2747-9C14-675B602123E0}" dt="2020-04-06T10:31:13.366" v="462" actId="113"/>
        <pc:sldMkLst>
          <pc:docMk/>
          <pc:sldMk cId="1774630791" sldId="539"/>
        </pc:sldMkLst>
        <pc:spChg chg="mod">
          <ac:chgData name="Long B Nguyen" userId="f59fb8f3-a021-417a-8bc1-65c8d471c621" providerId="ADAL" clId="{9522735E-8BB7-2747-9C14-675B602123E0}" dt="2020-04-06T10:31:13.366" v="462" actId="113"/>
          <ac:spMkLst>
            <pc:docMk/>
            <pc:sldMk cId="1774630791" sldId="539"/>
            <ac:spMk id="16386" creationId="{ADA4B4F1-D4AD-3149-AE94-E57CDFB39A2F}"/>
          </ac:spMkLst>
        </pc:spChg>
        <pc:spChg chg="mod">
          <ac:chgData name="Long B Nguyen" userId="f59fb8f3-a021-417a-8bc1-65c8d471c621" providerId="ADAL" clId="{9522735E-8BB7-2747-9C14-675B602123E0}" dt="2020-04-06T10:30:22.158" v="328" actId="1076"/>
          <ac:spMkLst>
            <pc:docMk/>
            <pc:sldMk cId="1774630791" sldId="539"/>
            <ac:spMk id="43009" creationId="{E2CE0247-89B9-C047-B4F8-29883B9BCE07}"/>
          </ac:spMkLst>
        </pc:spChg>
      </pc:sldChg>
      <pc:sldChg chg="modSp add modAnim">
        <pc:chgData name="Long B Nguyen" userId="f59fb8f3-a021-417a-8bc1-65c8d471c621" providerId="ADAL" clId="{9522735E-8BB7-2747-9C14-675B602123E0}" dt="2020-04-06T10:31:30.728" v="469" actId="5793"/>
        <pc:sldMkLst>
          <pc:docMk/>
          <pc:sldMk cId="3950995075" sldId="540"/>
        </pc:sldMkLst>
        <pc:spChg chg="mod">
          <ac:chgData name="Long B Nguyen" userId="f59fb8f3-a021-417a-8bc1-65c8d471c621" providerId="ADAL" clId="{9522735E-8BB7-2747-9C14-675B602123E0}" dt="2020-04-06T10:31:30.728" v="469" actId="5793"/>
          <ac:spMkLst>
            <pc:docMk/>
            <pc:sldMk cId="3950995075" sldId="540"/>
            <ac:spMk id="16386" creationId="{C0E36F33-9A57-9848-BC14-169E1DEAFADA}"/>
          </ac:spMkLst>
        </pc:spChg>
        <pc:spChg chg="mod">
          <ac:chgData name="Long B Nguyen" userId="f59fb8f3-a021-417a-8bc1-65c8d471c621" providerId="ADAL" clId="{9522735E-8BB7-2747-9C14-675B602123E0}" dt="2020-04-06T10:31:22.898" v="465" actId="1076"/>
          <ac:spMkLst>
            <pc:docMk/>
            <pc:sldMk cId="3950995075" sldId="540"/>
            <ac:spMk id="45057" creationId="{A6E74A94-EFB0-2943-8C9B-8ABEE853158E}"/>
          </ac:spMkLst>
        </pc:spChg>
      </pc:sldChg>
      <pc:sldChg chg="modSp add modAnim">
        <pc:chgData name="Long B Nguyen" userId="f59fb8f3-a021-417a-8bc1-65c8d471c621" providerId="ADAL" clId="{9522735E-8BB7-2747-9C14-675B602123E0}" dt="2020-04-06T10:33:04.559" v="532" actId="20577"/>
        <pc:sldMkLst>
          <pc:docMk/>
          <pc:sldMk cId="2877432393" sldId="541"/>
        </pc:sldMkLst>
        <pc:spChg chg="mod">
          <ac:chgData name="Long B Nguyen" userId="f59fb8f3-a021-417a-8bc1-65c8d471c621" providerId="ADAL" clId="{9522735E-8BB7-2747-9C14-675B602123E0}" dt="2020-04-06T10:33:04.559" v="532" actId="20577"/>
          <ac:spMkLst>
            <pc:docMk/>
            <pc:sldMk cId="2877432393" sldId="541"/>
            <ac:spMk id="16386" creationId="{ABEDF680-A04D-1C48-8CD0-D3D80CA85227}"/>
          </ac:spMkLst>
        </pc:spChg>
        <pc:spChg chg="mod">
          <ac:chgData name="Long B Nguyen" userId="f59fb8f3-a021-417a-8bc1-65c8d471c621" providerId="ADAL" clId="{9522735E-8BB7-2747-9C14-675B602123E0}" dt="2020-04-06T10:31:58.539" v="472" actId="1076"/>
          <ac:spMkLst>
            <pc:docMk/>
            <pc:sldMk cId="2877432393" sldId="541"/>
            <ac:spMk id="47105" creationId="{5367DA45-8161-A84B-8692-E333D7A16238}"/>
          </ac:spMkLst>
        </pc:spChg>
      </pc:sldChg>
      <pc:sldChg chg="modSp add modAnim">
        <pc:chgData name="Long B Nguyen" userId="f59fb8f3-a021-417a-8bc1-65c8d471c621" providerId="ADAL" clId="{9522735E-8BB7-2747-9C14-675B602123E0}" dt="2020-04-06T10:33:12.899" v="535" actId="20577"/>
        <pc:sldMkLst>
          <pc:docMk/>
          <pc:sldMk cId="3894854338" sldId="542"/>
        </pc:sldMkLst>
        <pc:spChg chg="mod">
          <ac:chgData name="Long B Nguyen" userId="f59fb8f3-a021-417a-8bc1-65c8d471c621" providerId="ADAL" clId="{9522735E-8BB7-2747-9C14-675B602123E0}" dt="2020-04-06T10:33:12.899" v="535" actId="20577"/>
          <ac:spMkLst>
            <pc:docMk/>
            <pc:sldMk cId="3894854338" sldId="542"/>
            <ac:spMk id="16386" creationId="{9A30423C-6B4C-234F-9526-1365818F2724}"/>
          </ac:spMkLst>
        </pc:spChg>
        <pc:spChg chg="mod">
          <ac:chgData name="Long B Nguyen" userId="f59fb8f3-a021-417a-8bc1-65c8d471c621" providerId="ADAL" clId="{9522735E-8BB7-2747-9C14-675B602123E0}" dt="2020-04-06T10:32:48.183" v="478" actId="1076"/>
          <ac:spMkLst>
            <pc:docMk/>
            <pc:sldMk cId="3894854338" sldId="542"/>
            <ac:spMk id="49153" creationId="{E509825C-AE08-2A49-9ED7-6F6BA260A8C1}"/>
          </ac:spMkLst>
        </pc:spChg>
      </pc:sldChg>
      <pc:sldChg chg="modSp add">
        <pc:chgData name="Long B Nguyen" userId="f59fb8f3-a021-417a-8bc1-65c8d471c621" providerId="ADAL" clId="{9522735E-8BB7-2747-9C14-675B602123E0}" dt="2020-04-06T10:26:56.927" v="282" actId="1076"/>
        <pc:sldMkLst>
          <pc:docMk/>
          <pc:sldMk cId="2545774757" sldId="546"/>
        </pc:sldMkLst>
        <pc:spChg chg="mod">
          <ac:chgData name="Long B Nguyen" userId="f59fb8f3-a021-417a-8bc1-65c8d471c621" providerId="ADAL" clId="{9522735E-8BB7-2747-9C14-675B602123E0}" dt="2020-04-06T10:26:37.559" v="278" actId="5793"/>
          <ac:spMkLst>
            <pc:docMk/>
            <pc:sldMk cId="2545774757" sldId="546"/>
            <ac:spMk id="16386" creationId="{27F7404D-3407-3048-949E-7075AA7AE6F2}"/>
          </ac:spMkLst>
        </pc:spChg>
        <pc:spChg chg="mod">
          <ac:chgData name="Long B Nguyen" userId="f59fb8f3-a021-417a-8bc1-65c8d471c621" providerId="ADAL" clId="{9522735E-8BB7-2747-9C14-675B602123E0}" dt="2020-04-06T10:26:56.927" v="282" actId="1076"/>
          <ac:spMkLst>
            <pc:docMk/>
            <pc:sldMk cId="2545774757" sldId="546"/>
            <ac:spMk id="24577" creationId="{AE62191C-926C-2A47-A024-502F4873CCC3}"/>
          </ac:spMkLst>
        </pc:spChg>
      </pc:sldChg>
      <pc:sldChg chg="modSp add modAnim">
        <pc:chgData name="Long B Nguyen" userId="f59fb8f3-a021-417a-8bc1-65c8d471c621" providerId="ADAL" clId="{9522735E-8BB7-2747-9C14-675B602123E0}" dt="2020-04-06T10:34:19.859" v="554" actId="20577"/>
        <pc:sldMkLst>
          <pc:docMk/>
          <pc:sldMk cId="2727728352" sldId="547"/>
        </pc:sldMkLst>
        <pc:spChg chg="mod">
          <ac:chgData name="Long B Nguyen" userId="f59fb8f3-a021-417a-8bc1-65c8d471c621" providerId="ADAL" clId="{9522735E-8BB7-2747-9C14-675B602123E0}" dt="2020-04-06T10:34:19.859" v="554" actId="20577"/>
          <ac:spMkLst>
            <pc:docMk/>
            <pc:sldMk cId="2727728352" sldId="547"/>
            <ac:spMk id="53250" creationId="{41AF0024-2149-8545-BF5B-4D626050C221}"/>
          </ac:spMkLst>
        </pc:spChg>
        <pc:spChg chg="mod">
          <ac:chgData name="Long B Nguyen" userId="f59fb8f3-a021-417a-8bc1-65c8d471c621" providerId="ADAL" clId="{9522735E-8BB7-2747-9C14-675B602123E0}" dt="2020-04-06T10:34:15.476" v="551" actId="1076"/>
          <ac:spMkLst>
            <pc:docMk/>
            <pc:sldMk cId="2727728352" sldId="547"/>
            <ac:spMk id="55297" creationId="{52C340D1-1F4D-A143-B4FE-AD1AC936E04B}"/>
          </ac:spMkLst>
        </pc:spChg>
      </pc:sldChg>
      <pc:sldChg chg="modSp add modAnim">
        <pc:chgData name="Long B Nguyen" userId="f59fb8f3-a021-417a-8bc1-65c8d471c621" providerId="ADAL" clId="{9522735E-8BB7-2747-9C14-675B602123E0}" dt="2020-04-06T10:39:24.784" v="577" actId="1076"/>
        <pc:sldMkLst>
          <pc:docMk/>
          <pc:sldMk cId="1315907862" sldId="548"/>
        </pc:sldMkLst>
        <pc:spChg chg="mod">
          <ac:chgData name="Long B Nguyen" userId="f59fb8f3-a021-417a-8bc1-65c8d471c621" providerId="ADAL" clId="{9522735E-8BB7-2747-9C14-675B602123E0}" dt="2020-04-06T10:38:49.024" v="575" actId="20577"/>
          <ac:spMkLst>
            <pc:docMk/>
            <pc:sldMk cId="1315907862" sldId="548"/>
            <ac:spMk id="55298" creationId="{020E9827-16F0-CA46-ACAA-8AC63681536C}"/>
          </ac:spMkLst>
        </pc:spChg>
        <pc:spChg chg="mod">
          <ac:chgData name="Long B Nguyen" userId="f59fb8f3-a021-417a-8bc1-65c8d471c621" providerId="ADAL" clId="{9522735E-8BB7-2747-9C14-675B602123E0}" dt="2020-04-06T10:39:24.784" v="577" actId="1076"/>
          <ac:spMkLst>
            <pc:docMk/>
            <pc:sldMk cId="1315907862" sldId="548"/>
            <ac:spMk id="63489" creationId="{3BDE358D-E53A-9545-A59D-9E78D4EA9347}"/>
          </ac:spMkLst>
        </pc:spChg>
      </pc:sldChg>
      <pc:sldChg chg="modSp add">
        <pc:chgData name="Long B Nguyen" userId="f59fb8f3-a021-417a-8bc1-65c8d471c621" providerId="ADAL" clId="{9522735E-8BB7-2747-9C14-675B602123E0}" dt="2020-04-06T10:39:39.411" v="580" actId="1076"/>
        <pc:sldMkLst>
          <pc:docMk/>
          <pc:sldMk cId="708416930" sldId="549"/>
        </pc:sldMkLst>
        <pc:spChg chg="mod">
          <ac:chgData name="Long B Nguyen" userId="f59fb8f3-a021-417a-8bc1-65c8d471c621" providerId="ADAL" clId="{9522735E-8BB7-2747-9C14-675B602123E0}" dt="2020-04-06T10:39:36.218" v="579" actId="14100"/>
          <ac:spMkLst>
            <pc:docMk/>
            <pc:sldMk cId="708416930" sldId="549"/>
            <ac:spMk id="55298" creationId="{B14C6895-791B-8C40-83BE-AF2E66C66E6F}"/>
          </ac:spMkLst>
        </pc:spChg>
        <pc:spChg chg="mod">
          <ac:chgData name="Long B Nguyen" userId="f59fb8f3-a021-417a-8bc1-65c8d471c621" providerId="ADAL" clId="{9522735E-8BB7-2747-9C14-675B602123E0}" dt="2020-04-06T10:39:39.411" v="580" actId="1076"/>
          <ac:spMkLst>
            <pc:docMk/>
            <pc:sldMk cId="708416930" sldId="549"/>
            <ac:spMk id="65537" creationId="{0B5715AF-2DEA-4640-A6B7-2FA5781DEDFF}"/>
          </ac:spMkLst>
        </pc:spChg>
      </pc:sldChg>
      <pc:sldChg chg="modSp add">
        <pc:chgData name="Long B Nguyen" userId="f59fb8f3-a021-417a-8bc1-65c8d471c621" providerId="ADAL" clId="{9522735E-8BB7-2747-9C14-675B602123E0}" dt="2020-04-06T10:39:56.275" v="586" actId="5793"/>
        <pc:sldMkLst>
          <pc:docMk/>
          <pc:sldMk cId="2871288956" sldId="550"/>
        </pc:sldMkLst>
        <pc:spChg chg="mod">
          <ac:chgData name="Long B Nguyen" userId="f59fb8f3-a021-417a-8bc1-65c8d471c621" providerId="ADAL" clId="{9522735E-8BB7-2747-9C14-675B602123E0}" dt="2020-04-06T10:39:56.275" v="586" actId="5793"/>
          <ac:spMkLst>
            <pc:docMk/>
            <pc:sldMk cId="2871288956" sldId="550"/>
            <ac:spMk id="55298" creationId="{54D9E0B1-333C-B248-988D-21D3EBBCE0F7}"/>
          </ac:spMkLst>
        </pc:spChg>
        <pc:spChg chg="mod">
          <ac:chgData name="Long B Nguyen" userId="f59fb8f3-a021-417a-8bc1-65c8d471c621" providerId="ADAL" clId="{9522735E-8BB7-2747-9C14-675B602123E0}" dt="2020-04-06T10:39:50.213" v="583" actId="1076"/>
          <ac:spMkLst>
            <pc:docMk/>
            <pc:sldMk cId="2871288956" sldId="550"/>
            <ac:spMk id="67585" creationId="{86995B55-46FE-A44F-8BF4-6F8E602119CF}"/>
          </ac:spMkLst>
        </pc:spChg>
      </pc:sldChg>
      <pc:sldChg chg="modSp add modAnim">
        <pc:chgData name="Long B Nguyen" userId="f59fb8f3-a021-417a-8bc1-65c8d471c621" providerId="ADAL" clId="{9522735E-8BB7-2747-9C14-675B602123E0}" dt="2020-04-06T10:40:38.770" v="597" actId="20577"/>
        <pc:sldMkLst>
          <pc:docMk/>
          <pc:sldMk cId="2316864247" sldId="551"/>
        </pc:sldMkLst>
        <pc:spChg chg="mod">
          <ac:chgData name="Long B Nguyen" userId="f59fb8f3-a021-417a-8bc1-65c8d471c621" providerId="ADAL" clId="{9522735E-8BB7-2747-9C14-675B602123E0}" dt="2020-04-06T10:40:38.770" v="597" actId="20577"/>
          <ac:spMkLst>
            <pc:docMk/>
            <pc:sldMk cId="2316864247" sldId="551"/>
            <ac:spMk id="55298" creationId="{B92B0E3E-483C-1744-86E8-33F09D5C770F}"/>
          </ac:spMkLst>
        </pc:spChg>
        <pc:spChg chg="mod">
          <ac:chgData name="Long B Nguyen" userId="f59fb8f3-a021-417a-8bc1-65c8d471c621" providerId="ADAL" clId="{9522735E-8BB7-2747-9C14-675B602123E0}" dt="2020-04-06T10:40:04.951" v="588" actId="1076"/>
          <ac:spMkLst>
            <pc:docMk/>
            <pc:sldMk cId="2316864247" sldId="551"/>
            <ac:spMk id="69633" creationId="{4A060343-FBAD-BE4F-938F-5A2BFA84881F}"/>
          </ac:spMkLst>
        </pc:spChg>
      </pc:sldChg>
      <pc:sldChg chg="modSp add">
        <pc:chgData name="Long B Nguyen" userId="f59fb8f3-a021-417a-8bc1-65c8d471c621" providerId="ADAL" clId="{9522735E-8BB7-2747-9C14-675B602123E0}" dt="2020-04-06T10:41:18.102" v="602" actId="5793"/>
        <pc:sldMkLst>
          <pc:docMk/>
          <pc:sldMk cId="1675630895" sldId="552"/>
        </pc:sldMkLst>
        <pc:spChg chg="mod">
          <ac:chgData name="Long B Nguyen" userId="f59fb8f3-a021-417a-8bc1-65c8d471c621" providerId="ADAL" clId="{9522735E-8BB7-2747-9C14-675B602123E0}" dt="2020-04-06T10:41:18.102" v="602" actId="5793"/>
          <ac:spMkLst>
            <pc:docMk/>
            <pc:sldMk cId="1675630895" sldId="552"/>
            <ac:spMk id="55298" creationId="{4EA3A88C-BF61-AB44-A6BF-87D2EE1308AB}"/>
          </ac:spMkLst>
        </pc:spChg>
        <pc:spChg chg="mod">
          <ac:chgData name="Long B Nguyen" userId="f59fb8f3-a021-417a-8bc1-65c8d471c621" providerId="ADAL" clId="{9522735E-8BB7-2747-9C14-675B602123E0}" dt="2020-04-06T10:41:05.528" v="599" actId="1076"/>
          <ac:spMkLst>
            <pc:docMk/>
            <pc:sldMk cId="1675630895" sldId="552"/>
            <ac:spMk id="71681" creationId="{AB393C55-EBA8-BB49-9E6E-F9FFDA027C4D}"/>
          </ac:spMkLst>
        </pc:spChg>
      </pc:sldChg>
      <pc:sldChg chg="modSp add">
        <pc:chgData name="Long B Nguyen" userId="f59fb8f3-a021-417a-8bc1-65c8d471c621" providerId="ADAL" clId="{9522735E-8BB7-2747-9C14-675B602123E0}" dt="2020-04-06T10:42:44.989" v="610" actId="20577"/>
        <pc:sldMkLst>
          <pc:docMk/>
          <pc:sldMk cId="1125668193" sldId="553"/>
        </pc:sldMkLst>
        <pc:spChg chg="mod">
          <ac:chgData name="Long B Nguyen" userId="f59fb8f3-a021-417a-8bc1-65c8d471c621" providerId="ADAL" clId="{9522735E-8BB7-2747-9C14-675B602123E0}" dt="2020-04-06T10:42:44.989" v="610" actId="20577"/>
          <ac:spMkLst>
            <pc:docMk/>
            <pc:sldMk cId="1125668193" sldId="553"/>
            <ac:spMk id="55298" creationId="{20236EC3-827C-5447-863B-517514A65152}"/>
          </ac:spMkLst>
        </pc:spChg>
        <pc:spChg chg="mod">
          <ac:chgData name="Long B Nguyen" userId="f59fb8f3-a021-417a-8bc1-65c8d471c621" providerId="ADAL" clId="{9522735E-8BB7-2747-9C14-675B602123E0}" dt="2020-04-06T10:41:29.485" v="604" actId="1076"/>
          <ac:spMkLst>
            <pc:docMk/>
            <pc:sldMk cId="1125668193" sldId="553"/>
            <ac:spMk id="73729" creationId="{B2E2414B-8607-E34A-BD1F-FF1F372A28FC}"/>
          </ac:spMkLst>
        </pc:spChg>
      </pc:sldChg>
      <pc:sldChg chg="modSp add">
        <pc:chgData name="Long B Nguyen" userId="f59fb8f3-a021-417a-8bc1-65c8d471c621" providerId="ADAL" clId="{9522735E-8BB7-2747-9C14-675B602123E0}" dt="2020-04-06T10:42:57.527" v="613" actId="1076"/>
        <pc:sldMkLst>
          <pc:docMk/>
          <pc:sldMk cId="2077691531" sldId="554"/>
        </pc:sldMkLst>
        <pc:spChg chg="mod">
          <ac:chgData name="Long B Nguyen" userId="f59fb8f3-a021-417a-8bc1-65c8d471c621" providerId="ADAL" clId="{9522735E-8BB7-2747-9C14-675B602123E0}" dt="2020-04-06T10:42:54.926" v="612" actId="14100"/>
          <ac:spMkLst>
            <pc:docMk/>
            <pc:sldMk cId="2077691531" sldId="554"/>
            <ac:spMk id="55298" creationId="{D3A06001-AE83-4940-97DA-A7B79E6C54E5}"/>
          </ac:spMkLst>
        </pc:spChg>
        <pc:spChg chg="mod">
          <ac:chgData name="Long B Nguyen" userId="f59fb8f3-a021-417a-8bc1-65c8d471c621" providerId="ADAL" clId="{9522735E-8BB7-2747-9C14-675B602123E0}" dt="2020-04-06T10:42:57.527" v="613" actId="1076"/>
          <ac:spMkLst>
            <pc:docMk/>
            <pc:sldMk cId="2077691531" sldId="554"/>
            <ac:spMk id="75777" creationId="{D590A386-5CF2-D141-A736-177004798D9C}"/>
          </ac:spMkLst>
        </pc:spChg>
      </pc:sldChg>
      <pc:sldChg chg="modSp add">
        <pc:chgData name="Long B Nguyen" userId="f59fb8f3-a021-417a-8bc1-65c8d471c621" providerId="ADAL" clId="{9522735E-8BB7-2747-9C14-675B602123E0}" dt="2020-04-06T10:43:07.771" v="616" actId="1076"/>
        <pc:sldMkLst>
          <pc:docMk/>
          <pc:sldMk cId="2197618656" sldId="555"/>
        </pc:sldMkLst>
        <pc:spChg chg="mod">
          <ac:chgData name="Long B Nguyen" userId="f59fb8f3-a021-417a-8bc1-65c8d471c621" providerId="ADAL" clId="{9522735E-8BB7-2747-9C14-675B602123E0}" dt="2020-04-06T10:43:04.895" v="615" actId="14100"/>
          <ac:spMkLst>
            <pc:docMk/>
            <pc:sldMk cId="2197618656" sldId="555"/>
            <ac:spMk id="55298" creationId="{590B01C6-C78F-9C4D-AF10-BA0184182AF5}"/>
          </ac:spMkLst>
        </pc:spChg>
        <pc:spChg chg="mod">
          <ac:chgData name="Long B Nguyen" userId="f59fb8f3-a021-417a-8bc1-65c8d471c621" providerId="ADAL" clId="{9522735E-8BB7-2747-9C14-675B602123E0}" dt="2020-04-06T10:43:07.771" v="616" actId="1076"/>
          <ac:spMkLst>
            <pc:docMk/>
            <pc:sldMk cId="2197618656" sldId="555"/>
            <ac:spMk id="77825" creationId="{C5BE553F-9430-D641-97E2-4E586E4E287F}"/>
          </ac:spMkLst>
        </pc:spChg>
      </pc:sldChg>
      <pc:sldChg chg="modSp add modAnim">
        <pc:chgData name="Long B Nguyen" userId="f59fb8f3-a021-417a-8bc1-65c8d471c621" providerId="ADAL" clId="{9522735E-8BB7-2747-9C14-675B602123E0}" dt="2020-04-06T10:33:49.827" v="543" actId="113"/>
        <pc:sldMkLst>
          <pc:docMk/>
          <pc:sldMk cId="1472099470" sldId="556"/>
        </pc:sldMkLst>
        <pc:spChg chg="mod">
          <ac:chgData name="Long B Nguyen" userId="f59fb8f3-a021-417a-8bc1-65c8d471c621" providerId="ADAL" clId="{9522735E-8BB7-2747-9C14-675B602123E0}" dt="2020-04-06T10:33:49.827" v="543" actId="113"/>
          <ac:spMkLst>
            <pc:docMk/>
            <pc:sldMk cId="1472099470" sldId="556"/>
            <ac:spMk id="47106" creationId="{64F0002E-82C3-5B47-91CB-42BC1288860E}"/>
          </ac:spMkLst>
        </pc:spChg>
        <pc:spChg chg="mod">
          <ac:chgData name="Long B Nguyen" userId="f59fb8f3-a021-417a-8bc1-65c8d471c621" providerId="ADAL" clId="{9522735E-8BB7-2747-9C14-675B602123E0}" dt="2020-04-06T10:33:27.567" v="538" actId="1076"/>
          <ac:spMkLst>
            <pc:docMk/>
            <pc:sldMk cId="1472099470" sldId="556"/>
            <ac:spMk id="51201" creationId="{3CCB58DD-B169-C14C-B52C-FFE6690EC44E}"/>
          </ac:spMkLst>
        </pc:spChg>
      </pc:sldChg>
      <pc:sldChg chg="del">
        <pc:chgData name="Long B Nguyen" userId="f59fb8f3-a021-417a-8bc1-65c8d471c621" providerId="ADAL" clId="{9522735E-8BB7-2747-9C14-675B602123E0}" dt="2020-04-06T10:20:35.656" v="14" actId="2696"/>
        <pc:sldMkLst>
          <pc:docMk/>
          <pc:sldMk cId="1925924244" sldId="556"/>
        </pc:sldMkLst>
      </pc:sldChg>
      <pc:sldChg chg="del">
        <pc:chgData name="Long B Nguyen" userId="f59fb8f3-a021-417a-8bc1-65c8d471c621" providerId="ADAL" clId="{9522735E-8BB7-2747-9C14-675B602123E0}" dt="2020-04-06T10:20:35.697" v="16" actId="2696"/>
        <pc:sldMkLst>
          <pc:docMk/>
          <pc:sldMk cId="1994733491" sldId="557"/>
        </pc:sldMkLst>
      </pc:sldChg>
      <pc:sldChg chg="modSp add">
        <pc:chgData name="Long B Nguyen" userId="f59fb8f3-a021-417a-8bc1-65c8d471c621" providerId="ADAL" clId="{9522735E-8BB7-2747-9C14-675B602123E0}" dt="2020-04-06T10:34:04.009" v="548" actId="20577"/>
        <pc:sldMkLst>
          <pc:docMk/>
          <pc:sldMk cId="3872110619" sldId="557"/>
        </pc:sldMkLst>
        <pc:spChg chg="mod">
          <ac:chgData name="Long B Nguyen" userId="f59fb8f3-a021-417a-8bc1-65c8d471c621" providerId="ADAL" clId="{9522735E-8BB7-2747-9C14-675B602123E0}" dt="2020-04-06T10:34:04.009" v="548" actId="20577"/>
          <ac:spMkLst>
            <pc:docMk/>
            <pc:sldMk cId="3872110619" sldId="557"/>
            <ac:spMk id="47106" creationId="{572FAA9C-3214-8840-B0BF-75CBD363E760}"/>
          </ac:spMkLst>
        </pc:spChg>
        <pc:spChg chg="mod">
          <ac:chgData name="Long B Nguyen" userId="f59fb8f3-a021-417a-8bc1-65c8d471c621" providerId="ADAL" clId="{9522735E-8BB7-2747-9C14-675B602123E0}" dt="2020-04-06T10:34:00.841" v="546" actId="1076"/>
          <ac:spMkLst>
            <pc:docMk/>
            <pc:sldMk cId="3872110619" sldId="557"/>
            <ac:spMk id="53249" creationId="{9BAA0938-8D11-374B-B597-1D660278BA65}"/>
          </ac:spMkLst>
        </pc:spChg>
      </pc:sldChg>
      <pc:sldChg chg="modSp add">
        <pc:chgData name="Long B Nguyen" userId="f59fb8f3-a021-417a-8bc1-65c8d471c621" providerId="ADAL" clId="{9522735E-8BB7-2747-9C14-675B602123E0}" dt="2020-04-06T10:34:34.320" v="559" actId="20577"/>
        <pc:sldMkLst>
          <pc:docMk/>
          <pc:sldMk cId="3985696567" sldId="558"/>
        </pc:sldMkLst>
        <pc:spChg chg="mod">
          <ac:chgData name="Long B Nguyen" userId="f59fb8f3-a021-417a-8bc1-65c8d471c621" providerId="ADAL" clId="{9522735E-8BB7-2747-9C14-675B602123E0}" dt="2020-04-06T10:34:34.320" v="559" actId="20577"/>
          <ac:spMkLst>
            <pc:docMk/>
            <pc:sldMk cId="3985696567" sldId="558"/>
            <ac:spMk id="47106" creationId="{00498704-6340-8D40-9A5E-877E209904BF}"/>
          </ac:spMkLst>
        </pc:spChg>
        <pc:spChg chg="mod">
          <ac:chgData name="Long B Nguyen" userId="f59fb8f3-a021-417a-8bc1-65c8d471c621" providerId="ADAL" clId="{9522735E-8BB7-2747-9C14-675B602123E0}" dt="2020-04-06T10:34:31.415" v="557" actId="1076"/>
          <ac:spMkLst>
            <pc:docMk/>
            <pc:sldMk cId="3985696567" sldId="558"/>
            <ac:spMk id="57345" creationId="{41A13DE1-C43D-4647-990B-1CB1E2006583}"/>
          </ac:spMkLst>
        </pc:spChg>
      </pc:sldChg>
      <pc:sldChg chg="del">
        <pc:chgData name="Long B Nguyen" userId="f59fb8f3-a021-417a-8bc1-65c8d471c621" providerId="ADAL" clId="{9522735E-8BB7-2747-9C14-675B602123E0}" dt="2020-04-06T10:20:35.794" v="19" actId="2696"/>
        <pc:sldMkLst>
          <pc:docMk/>
          <pc:sldMk cId="748879865" sldId="559"/>
        </pc:sldMkLst>
      </pc:sldChg>
      <pc:sldChg chg="modSp add">
        <pc:chgData name="Long B Nguyen" userId="f59fb8f3-a021-417a-8bc1-65c8d471c621" providerId="ADAL" clId="{9522735E-8BB7-2747-9C14-675B602123E0}" dt="2020-04-06T10:34:51.847" v="564" actId="20577"/>
        <pc:sldMkLst>
          <pc:docMk/>
          <pc:sldMk cId="2397695111" sldId="559"/>
        </pc:sldMkLst>
        <pc:spChg chg="mod">
          <ac:chgData name="Long B Nguyen" userId="f59fb8f3-a021-417a-8bc1-65c8d471c621" providerId="ADAL" clId="{9522735E-8BB7-2747-9C14-675B602123E0}" dt="2020-04-06T10:34:51.847" v="564" actId="20577"/>
          <ac:spMkLst>
            <pc:docMk/>
            <pc:sldMk cId="2397695111" sldId="559"/>
            <ac:spMk id="47106" creationId="{9998F447-BE5C-6B4F-A747-B965C20ADC11}"/>
          </ac:spMkLst>
        </pc:spChg>
        <pc:spChg chg="mod">
          <ac:chgData name="Long B Nguyen" userId="f59fb8f3-a021-417a-8bc1-65c8d471c621" providerId="ADAL" clId="{9522735E-8BB7-2747-9C14-675B602123E0}" dt="2020-04-06T10:34:48.562" v="562" actId="1076"/>
          <ac:spMkLst>
            <pc:docMk/>
            <pc:sldMk cId="2397695111" sldId="559"/>
            <ac:spMk id="59393" creationId="{E92271C9-2DD8-514A-A607-BCC28082F399}"/>
          </ac:spMkLst>
        </pc:spChg>
      </pc:sldChg>
      <pc:sldChg chg="modSp add">
        <pc:chgData name="Long B Nguyen" userId="f59fb8f3-a021-417a-8bc1-65c8d471c621" providerId="ADAL" clId="{9522735E-8BB7-2747-9C14-675B602123E0}" dt="2020-04-06T10:22:53.969" v="64" actId="14100"/>
        <pc:sldMkLst>
          <pc:docMk/>
          <pc:sldMk cId="3142892477" sldId="560"/>
        </pc:sldMkLst>
        <pc:spChg chg="mod">
          <ac:chgData name="Long B Nguyen" userId="f59fb8f3-a021-417a-8bc1-65c8d471c621" providerId="ADAL" clId="{9522735E-8BB7-2747-9C14-675B602123E0}" dt="2020-04-06T10:22:53.969" v="64" actId="14100"/>
          <ac:spMkLst>
            <pc:docMk/>
            <pc:sldMk cId="3142892477" sldId="560"/>
            <ac:spMk id="16386" creationId="{03A0D23C-A18F-DF4A-B9B7-3996FF7B9734}"/>
          </ac:spMkLst>
        </pc:spChg>
      </pc:sldChg>
      <pc:sldChg chg="del">
        <pc:chgData name="Long B Nguyen" userId="f59fb8f3-a021-417a-8bc1-65c8d471c621" providerId="ADAL" clId="{9522735E-8BB7-2747-9C14-675B602123E0}" dt="2020-04-06T10:20:35.819" v="20" actId="2696"/>
        <pc:sldMkLst>
          <pc:docMk/>
          <pc:sldMk cId="3841479407" sldId="560"/>
        </pc:sldMkLst>
      </pc:sldChg>
      <pc:sldChg chg="modSp add modAnim">
        <pc:chgData name="Long B Nguyen" userId="f59fb8f3-a021-417a-8bc1-65c8d471c621" providerId="ADAL" clId="{9522735E-8BB7-2747-9C14-675B602123E0}" dt="2020-04-06T10:28:26.959" v="308" actId="20577"/>
        <pc:sldMkLst>
          <pc:docMk/>
          <pc:sldMk cId="319793848" sldId="561"/>
        </pc:sldMkLst>
        <pc:spChg chg="mod">
          <ac:chgData name="Long B Nguyen" userId="f59fb8f3-a021-417a-8bc1-65c8d471c621" providerId="ADAL" clId="{9522735E-8BB7-2747-9C14-675B602123E0}" dt="2020-04-06T10:28:19.989" v="303" actId="1076"/>
          <ac:spMkLst>
            <pc:docMk/>
            <pc:sldMk cId="319793848" sldId="561"/>
            <ac:spMk id="32769" creationId="{48AA125D-5938-304D-809A-BD79355AB192}"/>
          </ac:spMkLst>
        </pc:spChg>
        <pc:spChg chg="mod">
          <ac:chgData name="Long B Nguyen" userId="f59fb8f3-a021-417a-8bc1-65c8d471c621" providerId="ADAL" clId="{9522735E-8BB7-2747-9C14-675B602123E0}" dt="2020-04-06T10:28:26.959" v="308" actId="20577"/>
          <ac:spMkLst>
            <pc:docMk/>
            <pc:sldMk cId="319793848" sldId="561"/>
            <ac:spMk id="49154" creationId="{9961E503-3763-BE49-83BC-858E506E48CA}"/>
          </ac:spMkLst>
        </pc:spChg>
      </pc:sldChg>
      <pc:sldChg chg="del">
        <pc:chgData name="Long B Nguyen" userId="f59fb8f3-a021-417a-8bc1-65c8d471c621" providerId="ADAL" clId="{9522735E-8BB7-2747-9C14-675B602123E0}" dt="2020-04-06T10:20:35.842" v="21" actId="2696"/>
        <pc:sldMkLst>
          <pc:docMk/>
          <pc:sldMk cId="558292674" sldId="561"/>
        </pc:sldMkLst>
      </pc:sldChg>
      <pc:sldChg chg="del">
        <pc:chgData name="Long B Nguyen" userId="f59fb8f3-a021-417a-8bc1-65c8d471c621" providerId="ADAL" clId="{9522735E-8BB7-2747-9C14-675B602123E0}" dt="2020-04-06T10:20:35.869" v="22" actId="2696"/>
        <pc:sldMkLst>
          <pc:docMk/>
          <pc:sldMk cId="3239512120" sldId="562"/>
        </pc:sldMkLst>
      </pc:sldChg>
      <pc:sldChg chg="modSp add">
        <pc:chgData name="Long B Nguyen" userId="f59fb8f3-a021-417a-8bc1-65c8d471c621" providerId="ADAL" clId="{9522735E-8BB7-2747-9C14-675B602123E0}" dt="2020-04-06T10:44:04.216" v="638" actId="20577"/>
        <pc:sldMkLst>
          <pc:docMk/>
          <pc:sldMk cId="3605405304" sldId="562"/>
        </pc:sldMkLst>
        <pc:spChg chg="mod">
          <ac:chgData name="Long B Nguyen" userId="f59fb8f3-a021-417a-8bc1-65c8d471c621" providerId="ADAL" clId="{9522735E-8BB7-2747-9C14-675B602123E0}" dt="2020-04-06T10:44:04.216" v="638" actId="20577"/>
          <ac:spMkLst>
            <pc:docMk/>
            <pc:sldMk cId="3605405304" sldId="562"/>
            <ac:spMk id="80898" creationId="{C01654CD-9CFF-1B48-B79E-C1123EA6DF16}"/>
          </ac:spMkLst>
        </pc:spChg>
      </pc:sldChg>
      <pc:sldChg chg="modSp add">
        <pc:chgData name="Long B Nguyen" userId="f59fb8f3-a021-417a-8bc1-65c8d471c621" providerId="ADAL" clId="{9522735E-8BB7-2747-9C14-675B602123E0}" dt="2020-04-06T10:35:13.936" v="568" actId="5793"/>
        <pc:sldMkLst>
          <pc:docMk/>
          <pc:sldMk cId="721720959" sldId="563"/>
        </pc:sldMkLst>
        <pc:spChg chg="mod">
          <ac:chgData name="Long B Nguyen" userId="f59fb8f3-a021-417a-8bc1-65c8d471c621" providerId="ADAL" clId="{9522735E-8BB7-2747-9C14-675B602123E0}" dt="2020-04-06T10:35:13.936" v="568" actId="5793"/>
          <ac:spMkLst>
            <pc:docMk/>
            <pc:sldMk cId="721720959" sldId="563"/>
            <ac:spMk id="47106" creationId="{B632DFA9-DD97-4A41-9168-A03B007B94CE}"/>
          </ac:spMkLst>
        </pc:spChg>
        <pc:spChg chg="mod">
          <ac:chgData name="Long B Nguyen" userId="f59fb8f3-a021-417a-8bc1-65c8d471c621" providerId="ADAL" clId="{9522735E-8BB7-2747-9C14-675B602123E0}" dt="2020-04-06T10:35:05.739" v="567" actId="1076"/>
          <ac:spMkLst>
            <pc:docMk/>
            <pc:sldMk cId="721720959" sldId="563"/>
            <ac:spMk id="61441" creationId="{BD36C3F0-008A-384D-B6C1-931012ADBAC9}"/>
          </ac:spMkLst>
        </pc:spChg>
      </pc:sldChg>
      <pc:sldChg chg="del">
        <pc:chgData name="Long B Nguyen" userId="f59fb8f3-a021-417a-8bc1-65c8d471c621" providerId="ADAL" clId="{9522735E-8BB7-2747-9C14-675B602123E0}" dt="2020-04-06T10:20:35.932" v="24" actId="2696"/>
        <pc:sldMkLst>
          <pc:docMk/>
          <pc:sldMk cId="62561003" sldId="564"/>
        </pc:sldMkLst>
      </pc:sldChg>
      <pc:sldChg chg="addSp delSp modSp add">
        <pc:chgData name="Long B Nguyen" userId="f59fb8f3-a021-417a-8bc1-65c8d471c621" providerId="ADAL" clId="{9522735E-8BB7-2747-9C14-675B602123E0}" dt="2020-04-06T10:26:23.427" v="273"/>
        <pc:sldMkLst>
          <pc:docMk/>
          <pc:sldMk cId="1343943070" sldId="564"/>
        </pc:sldMkLst>
        <pc:spChg chg="add mod">
          <ac:chgData name="Long B Nguyen" userId="f59fb8f3-a021-417a-8bc1-65c8d471c621" providerId="ADAL" clId="{9522735E-8BB7-2747-9C14-675B602123E0}" dt="2020-04-06T10:25:06.054" v="157" actId="1076"/>
          <ac:spMkLst>
            <pc:docMk/>
            <pc:sldMk cId="1343943070" sldId="564"/>
            <ac:spMk id="2" creationId="{C132B960-D4CD-7545-99FB-14AC610FDC54}"/>
          </ac:spMkLst>
        </pc:spChg>
        <pc:spChg chg="add del mod">
          <ac:chgData name="Long B Nguyen" userId="f59fb8f3-a021-417a-8bc1-65c8d471c621" providerId="ADAL" clId="{9522735E-8BB7-2747-9C14-675B602123E0}" dt="2020-04-06T10:26:23.427" v="273"/>
          <ac:spMkLst>
            <pc:docMk/>
            <pc:sldMk cId="1343943070" sldId="564"/>
            <ac:spMk id="3" creationId="{E9895409-AACA-0E4A-BD48-D4192FA2FC66}"/>
          </ac:spMkLst>
        </pc:spChg>
        <pc:spChg chg="add mod">
          <ac:chgData name="Long B Nguyen" userId="f59fb8f3-a021-417a-8bc1-65c8d471c621" providerId="ADAL" clId="{9522735E-8BB7-2747-9C14-675B602123E0}" dt="2020-04-06T10:25:33.045" v="215" actId="1076"/>
          <ac:spMkLst>
            <pc:docMk/>
            <pc:sldMk cId="1343943070" sldId="564"/>
            <ac:spMk id="8" creationId="{6D764DE9-E408-8448-B78B-920F1952F8A9}"/>
          </ac:spMkLst>
        </pc:spChg>
        <pc:spChg chg="add mod">
          <ac:chgData name="Long B Nguyen" userId="f59fb8f3-a021-417a-8bc1-65c8d471c621" providerId="ADAL" clId="{9522735E-8BB7-2747-9C14-675B602123E0}" dt="2020-04-06T10:26:01.689" v="256" actId="1076"/>
          <ac:spMkLst>
            <pc:docMk/>
            <pc:sldMk cId="1343943070" sldId="564"/>
            <ac:spMk id="9" creationId="{EE40C046-0178-1846-8D36-C3FCBC21DC70}"/>
          </ac:spMkLst>
        </pc:spChg>
        <pc:spChg chg="add mod">
          <ac:chgData name="Long B Nguyen" userId="f59fb8f3-a021-417a-8bc1-65c8d471c621" providerId="ADAL" clId="{9522735E-8BB7-2747-9C14-675B602123E0}" dt="2020-04-06T10:26:12.789" v="270" actId="1076"/>
          <ac:spMkLst>
            <pc:docMk/>
            <pc:sldMk cId="1343943070" sldId="564"/>
            <ac:spMk id="10" creationId="{2F2302AC-6FC1-8042-BFAA-4034D0D22ECB}"/>
          </ac:spMkLst>
        </pc:spChg>
        <pc:spChg chg="mod">
          <ac:chgData name="Long B Nguyen" userId="f59fb8f3-a021-417a-8bc1-65c8d471c621" providerId="ADAL" clId="{9522735E-8BB7-2747-9C14-675B602123E0}" dt="2020-04-06T10:23:09.527" v="66" actId="14100"/>
          <ac:spMkLst>
            <pc:docMk/>
            <pc:sldMk cId="1343943070" sldId="564"/>
            <ac:spMk id="22529" creationId="{AB5898CD-F946-4C42-9C46-A05451CBE2CF}"/>
          </ac:spMkLst>
        </pc:spChg>
      </pc:sldChg>
      <pc:sldChg chg="del">
        <pc:chgData name="Long B Nguyen" userId="f59fb8f3-a021-417a-8bc1-65c8d471c621" providerId="ADAL" clId="{9522735E-8BB7-2747-9C14-675B602123E0}" dt="2020-04-06T10:20:35.899" v="23" actId="2696"/>
        <pc:sldMkLst>
          <pc:docMk/>
          <pc:sldMk cId="1496186937" sldId="565"/>
        </pc:sldMkLst>
      </pc:sldChg>
      <pc:sldChg chg="del">
        <pc:chgData name="Long B Nguyen" userId="f59fb8f3-a021-417a-8bc1-65c8d471c621" providerId="ADAL" clId="{9522735E-8BB7-2747-9C14-675B602123E0}" dt="2020-04-06T10:20:35.972" v="25" actId="2696"/>
        <pc:sldMkLst>
          <pc:docMk/>
          <pc:sldMk cId="1123629102" sldId="566"/>
        </pc:sldMkLst>
      </pc:sldChg>
      <pc:sldChg chg="del">
        <pc:chgData name="Long B Nguyen" userId="f59fb8f3-a021-417a-8bc1-65c8d471c621" providerId="ADAL" clId="{9522735E-8BB7-2747-9C14-675B602123E0}" dt="2020-04-06T10:20:35.998" v="26" actId="2696"/>
        <pc:sldMkLst>
          <pc:docMk/>
          <pc:sldMk cId="3949497385" sldId="567"/>
        </pc:sldMkLst>
      </pc:sldChg>
      <pc:sldChg chg="del">
        <pc:chgData name="Long B Nguyen" userId="f59fb8f3-a021-417a-8bc1-65c8d471c621" providerId="ADAL" clId="{9522735E-8BB7-2747-9C14-675B602123E0}" dt="2020-04-06T10:20:36.019" v="27" actId="2696"/>
        <pc:sldMkLst>
          <pc:docMk/>
          <pc:sldMk cId="2869642700" sldId="568"/>
        </pc:sldMkLst>
      </pc:sldChg>
      <pc:sldChg chg="del">
        <pc:chgData name="Long B Nguyen" userId="f59fb8f3-a021-417a-8bc1-65c8d471c621" providerId="ADAL" clId="{9522735E-8BB7-2747-9C14-675B602123E0}" dt="2020-04-06T10:20:36.064" v="28" actId="2696"/>
        <pc:sldMkLst>
          <pc:docMk/>
          <pc:sldMk cId="3333082340" sldId="569"/>
        </pc:sldMkLst>
      </pc:sldChg>
      <pc:sldChg chg="del">
        <pc:chgData name="Long B Nguyen" userId="f59fb8f3-a021-417a-8bc1-65c8d471c621" providerId="ADAL" clId="{9522735E-8BB7-2747-9C14-675B602123E0}" dt="2020-04-06T10:20:35.678" v="15" actId="2696"/>
        <pc:sldMkLst>
          <pc:docMk/>
          <pc:sldMk cId="2526255488" sldId="570"/>
        </pc:sldMkLst>
      </pc:sldChg>
      <pc:sldChg chg="del">
        <pc:chgData name="Long B Nguyen" userId="f59fb8f3-a021-417a-8bc1-65c8d471c621" providerId="ADAL" clId="{9522735E-8BB7-2747-9C14-675B602123E0}" dt="2020-04-06T10:20:36.141" v="29" actId="2696"/>
        <pc:sldMkLst>
          <pc:docMk/>
          <pc:sldMk cId="2952073042" sldId="571"/>
        </pc:sldMkLst>
      </pc:sldChg>
      <pc:sldChg chg="del">
        <pc:chgData name="Long B Nguyen" userId="f59fb8f3-a021-417a-8bc1-65c8d471c621" providerId="ADAL" clId="{9522735E-8BB7-2747-9C14-675B602123E0}" dt="2020-04-06T10:20:36.254" v="30" actId="2696"/>
        <pc:sldMkLst>
          <pc:docMk/>
          <pc:sldMk cId="270817839" sldId="572"/>
        </pc:sldMkLst>
      </pc:sldChg>
      <pc:sldChg chg="del">
        <pc:chgData name="Long B Nguyen" userId="f59fb8f3-a021-417a-8bc1-65c8d471c621" providerId="ADAL" clId="{9522735E-8BB7-2747-9C14-675B602123E0}" dt="2020-04-06T10:20:36.291" v="31" actId="2696"/>
        <pc:sldMkLst>
          <pc:docMk/>
          <pc:sldMk cId="4110945301" sldId="574"/>
        </pc:sldMkLst>
      </pc:sldChg>
      <pc:sldChg chg="del">
        <pc:chgData name="Long B Nguyen" userId="f59fb8f3-a021-417a-8bc1-65c8d471c621" providerId="ADAL" clId="{9522735E-8BB7-2747-9C14-675B602123E0}" dt="2020-04-06T10:20:36.316" v="32" actId="2696"/>
        <pc:sldMkLst>
          <pc:docMk/>
          <pc:sldMk cId="1553353509" sldId="575"/>
        </pc:sldMkLst>
      </pc:sldChg>
      <pc:sldChg chg="del">
        <pc:chgData name="Long B Nguyen" userId="f59fb8f3-a021-417a-8bc1-65c8d471c621" providerId="ADAL" clId="{9522735E-8BB7-2747-9C14-675B602123E0}" dt="2020-04-06T10:20:36.341" v="33" actId="2696"/>
        <pc:sldMkLst>
          <pc:docMk/>
          <pc:sldMk cId="2954573052" sldId="576"/>
        </pc:sldMkLst>
      </pc:sldChg>
      <pc:sldChg chg="del">
        <pc:chgData name="Long B Nguyen" userId="f59fb8f3-a021-417a-8bc1-65c8d471c621" providerId="ADAL" clId="{9522735E-8BB7-2747-9C14-675B602123E0}" dt="2020-04-06T10:20:36.363" v="34" actId="2696"/>
        <pc:sldMkLst>
          <pc:docMk/>
          <pc:sldMk cId="1547101256" sldId="577"/>
        </pc:sldMkLst>
      </pc:sldChg>
      <pc:sldChg chg="del">
        <pc:chgData name="Long B Nguyen" userId="f59fb8f3-a021-417a-8bc1-65c8d471c621" providerId="ADAL" clId="{9522735E-8BB7-2747-9C14-675B602123E0}" dt="2020-04-06T10:20:36.407" v="35" actId="2696"/>
        <pc:sldMkLst>
          <pc:docMk/>
          <pc:sldMk cId="891751900" sldId="579"/>
        </pc:sldMkLst>
      </pc:sldChg>
      <pc:sldChg chg="del">
        <pc:chgData name="Long B Nguyen" userId="f59fb8f3-a021-417a-8bc1-65c8d471c621" providerId="ADAL" clId="{9522735E-8BB7-2747-9C14-675B602123E0}" dt="2020-04-06T10:20:36.465" v="36" actId="2696"/>
        <pc:sldMkLst>
          <pc:docMk/>
          <pc:sldMk cId="2483610180" sldId="580"/>
        </pc:sldMkLst>
      </pc:sldChg>
      <pc:sldChg chg="del">
        <pc:chgData name="Long B Nguyen" userId="f59fb8f3-a021-417a-8bc1-65c8d471c621" providerId="ADAL" clId="{9522735E-8BB7-2747-9C14-675B602123E0}" dt="2020-04-06T10:20:36.510" v="37" actId="2696"/>
        <pc:sldMkLst>
          <pc:docMk/>
          <pc:sldMk cId="830544632" sldId="581"/>
        </pc:sldMkLst>
      </pc:sldChg>
      <pc:sldChg chg="del">
        <pc:chgData name="Long B Nguyen" userId="f59fb8f3-a021-417a-8bc1-65c8d471c621" providerId="ADAL" clId="{9522735E-8BB7-2747-9C14-675B602123E0}" dt="2020-04-06T10:20:36.574" v="38" actId="2696"/>
        <pc:sldMkLst>
          <pc:docMk/>
          <pc:sldMk cId="1603111093" sldId="582"/>
        </pc:sldMkLst>
      </pc:sldChg>
      <pc:sldChg chg="del">
        <pc:chgData name="Long B Nguyen" userId="f59fb8f3-a021-417a-8bc1-65c8d471c621" providerId="ADAL" clId="{9522735E-8BB7-2747-9C14-675B602123E0}" dt="2020-04-06T10:20:36.606" v="40" actId="2696"/>
        <pc:sldMkLst>
          <pc:docMk/>
          <pc:sldMk cId="788052383" sldId="583"/>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13C7E890-E1DB-9A49-82F9-101134098D38}"/>
    <pc:docChg chg="undo custSel addSld delSld modSld">
      <pc:chgData name="Long B Nguyen" userId="f59fb8f3-a021-417a-8bc1-65c8d471c621" providerId="ADAL" clId="{13C7E890-E1DB-9A49-82F9-101134098D38}" dt="2024-03-19T13:08:55.683" v="1438" actId="20577"/>
      <pc:docMkLst>
        <pc:docMk/>
      </pc:docMkLst>
      <pc:sldChg chg="modSp mod">
        <pc:chgData name="Long B Nguyen" userId="f59fb8f3-a021-417a-8bc1-65c8d471c621" providerId="ADAL" clId="{13C7E890-E1DB-9A49-82F9-101134098D38}" dt="2024-03-19T13:08:55.683" v="1438" actId="20577"/>
        <pc:sldMkLst>
          <pc:docMk/>
          <pc:sldMk cId="2474987293" sldId="612"/>
        </pc:sldMkLst>
        <pc:spChg chg="mod">
          <ac:chgData name="Long B Nguyen" userId="f59fb8f3-a021-417a-8bc1-65c8d471c621" providerId="ADAL" clId="{13C7E890-E1DB-9A49-82F9-101134098D38}" dt="2024-03-19T13:08:55.683" v="1438" actId="20577"/>
          <ac:spMkLst>
            <pc:docMk/>
            <pc:sldMk cId="2474987293" sldId="612"/>
            <ac:spMk id="68610" creationId="{90899CDC-D6E3-DB43-B4A1-E3E8C48694B6}"/>
          </ac:spMkLst>
        </pc:spChg>
      </pc:sldChg>
      <pc:sldChg chg="modSp mod">
        <pc:chgData name="Long B Nguyen" userId="f59fb8f3-a021-417a-8bc1-65c8d471c621" providerId="ADAL" clId="{13C7E890-E1DB-9A49-82F9-101134098D38}" dt="2024-03-18T15:02:13.261" v="315" actId="113"/>
        <pc:sldMkLst>
          <pc:docMk/>
          <pc:sldMk cId="3104278024" sldId="618"/>
        </pc:sldMkLst>
        <pc:spChg chg="mod">
          <ac:chgData name="Long B Nguyen" userId="f59fb8f3-a021-417a-8bc1-65c8d471c621" providerId="ADAL" clId="{13C7E890-E1DB-9A49-82F9-101134098D38}" dt="2024-03-18T15:02:13.261" v="315" actId="113"/>
          <ac:spMkLst>
            <pc:docMk/>
            <pc:sldMk cId="3104278024" sldId="618"/>
            <ac:spMk id="5" creationId="{B527A96F-D7FA-3288-F777-3C2B6F9E903F}"/>
          </ac:spMkLst>
        </pc:spChg>
      </pc:sldChg>
      <pc:sldChg chg="modSp mod">
        <pc:chgData name="Long B Nguyen" userId="f59fb8f3-a021-417a-8bc1-65c8d471c621" providerId="ADAL" clId="{13C7E890-E1DB-9A49-82F9-101134098D38}" dt="2024-03-18T15:01:55.121" v="314" actId="113"/>
        <pc:sldMkLst>
          <pc:docMk/>
          <pc:sldMk cId="1801323415" sldId="619"/>
        </pc:sldMkLst>
        <pc:spChg chg="mod">
          <ac:chgData name="Long B Nguyen" userId="f59fb8f3-a021-417a-8bc1-65c8d471c621" providerId="ADAL" clId="{13C7E890-E1DB-9A49-82F9-101134098D38}" dt="2024-03-18T15:01:55.121" v="314" actId="113"/>
          <ac:spMkLst>
            <pc:docMk/>
            <pc:sldMk cId="1801323415" sldId="619"/>
            <ac:spMk id="5" creationId="{FEBE133D-7060-352C-378A-2449DA2914E3}"/>
          </ac:spMkLst>
        </pc:spChg>
        <pc:picChg chg="mod">
          <ac:chgData name="Long B Nguyen" userId="f59fb8f3-a021-417a-8bc1-65c8d471c621" providerId="ADAL" clId="{13C7E890-E1DB-9A49-82F9-101134098D38}" dt="2024-03-18T14:44:25.251" v="35" actId="1076"/>
          <ac:picMkLst>
            <pc:docMk/>
            <pc:sldMk cId="1801323415" sldId="619"/>
            <ac:picMk id="6" creationId="{01DA853D-5BDE-0348-F0A4-D5283B226DBB}"/>
          </ac:picMkLst>
        </pc:picChg>
        <pc:picChg chg="mod">
          <ac:chgData name="Long B Nguyen" userId="f59fb8f3-a021-417a-8bc1-65c8d471c621" providerId="ADAL" clId="{13C7E890-E1DB-9A49-82F9-101134098D38}" dt="2024-03-18T14:44:23.826" v="34" actId="14100"/>
          <ac:picMkLst>
            <pc:docMk/>
            <pc:sldMk cId="1801323415" sldId="619"/>
            <ac:picMk id="7" creationId="{8AC442C6-0F52-9347-8642-37EE875D7427}"/>
          </ac:picMkLst>
        </pc:picChg>
      </pc:sldChg>
      <pc:sldChg chg="modSp mod">
        <pc:chgData name="Long B Nguyen" userId="f59fb8f3-a021-417a-8bc1-65c8d471c621" providerId="ADAL" clId="{13C7E890-E1DB-9A49-82F9-101134098D38}" dt="2024-03-18T14:40:57.228" v="8" actId="20577"/>
        <pc:sldMkLst>
          <pc:docMk/>
          <pc:sldMk cId="2344864408" sldId="620"/>
        </pc:sldMkLst>
        <pc:spChg chg="mod">
          <ac:chgData name="Long B Nguyen" userId="f59fb8f3-a021-417a-8bc1-65c8d471c621" providerId="ADAL" clId="{13C7E890-E1DB-9A49-82F9-101134098D38}" dt="2024-03-18T14:40:57.228" v="8" actId="20577"/>
          <ac:spMkLst>
            <pc:docMk/>
            <pc:sldMk cId="2344864408" sldId="620"/>
            <ac:spMk id="5" creationId="{B527A96F-D7FA-3288-F777-3C2B6F9E903F}"/>
          </ac:spMkLst>
        </pc:spChg>
      </pc:sldChg>
      <pc:sldChg chg="modSp mod">
        <pc:chgData name="Long B Nguyen" userId="f59fb8f3-a021-417a-8bc1-65c8d471c621" providerId="ADAL" clId="{13C7E890-E1DB-9A49-82F9-101134098D38}" dt="2024-03-18T15:02:34.895" v="317" actId="113"/>
        <pc:sldMkLst>
          <pc:docMk/>
          <pc:sldMk cId="1469486844" sldId="623"/>
        </pc:sldMkLst>
        <pc:spChg chg="mod">
          <ac:chgData name="Long B Nguyen" userId="f59fb8f3-a021-417a-8bc1-65c8d471c621" providerId="ADAL" clId="{13C7E890-E1DB-9A49-82F9-101134098D38}" dt="2024-03-18T15:02:34.895" v="317" actId="113"/>
          <ac:spMkLst>
            <pc:docMk/>
            <pc:sldMk cId="1469486844" sldId="623"/>
            <ac:spMk id="5" creationId="{B527A96F-D7FA-3288-F777-3C2B6F9E903F}"/>
          </ac:spMkLst>
        </pc:spChg>
      </pc:sldChg>
      <pc:sldChg chg="del">
        <pc:chgData name="Long B Nguyen" userId="f59fb8f3-a021-417a-8bc1-65c8d471c621" providerId="ADAL" clId="{13C7E890-E1DB-9A49-82F9-101134098D38}" dt="2024-03-18T14:44:34.923" v="37" actId="2696"/>
        <pc:sldMkLst>
          <pc:docMk/>
          <pc:sldMk cId="3898554774" sldId="624"/>
        </pc:sldMkLst>
      </pc:sldChg>
      <pc:sldChg chg="modSp mod">
        <pc:chgData name="Long B Nguyen" userId="f59fb8f3-a021-417a-8bc1-65c8d471c621" providerId="ADAL" clId="{13C7E890-E1DB-9A49-82F9-101134098D38}" dt="2024-03-18T14:47:17.969" v="119"/>
        <pc:sldMkLst>
          <pc:docMk/>
          <pc:sldMk cId="1595905054" sldId="631"/>
        </pc:sldMkLst>
        <pc:spChg chg="mod">
          <ac:chgData name="Long B Nguyen" userId="f59fb8f3-a021-417a-8bc1-65c8d471c621" providerId="ADAL" clId="{13C7E890-E1DB-9A49-82F9-101134098D38}" dt="2024-03-18T14:47:17.969" v="119"/>
          <ac:spMkLst>
            <pc:docMk/>
            <pc:sldMk cId="1595905054" sldId="631"/>
            <ac:spMk id="3" creationId="{7A56DE13-223B-23D8-4479-484B26328125}"/>
          </ac:spMkLst>
        </pc:spChg>
      </pc:sldChg>
      <pc:sldChg chg="modSp del mod">
        <pc:chgData name="Long B Nguyen" userId="f59fb8f3-a021-417a-8bc1-65c8d471c621" providerId="ADAL" clId="{13C7E890-E1DB-9A49-82F9-101134098D38}" dt="2024-03-18T14:47:20.853" v="120" actId="2696"/>
        <pc:sldMkLst>
          <pc:docMk/>
          <pc:sldMk cId="730975903" sldId="632"/>
        </pc:sldMkLst>
        <pc:spChg chg="mod">
          <ac:chgData name="Long B Nguyen" userId="f59fb8f3-a021-417a-8bc1-65c8d471c621" providerId="ADAL" clId="{13C7E890-E1DB-9A49-82F9-101134098D38}" dt="2024-03-18T14:47:14.094" v="116" actId="21"/>
          <ac:spMkLst>
            <pc:docMk/>
            <pc:sldMk cId="730975903" sldId="632"/>
            <ac:spMk id="3" creationId="{7A56DE13-223B-23D8-4479-484B26328125}"/>
          </ac:spMkLst>
        </pc:spChg>
      </pc:sldChg>
      <pc:sldChg chg="modSp add mod">
        <pc:chgData name="Long B Nguyen" userId="f59fb8f3-a021-417a-8bc1-65c8d471c621" providerId="ADAL" clId="{13C7E890-E1DB-9A49-82F9-101134098D38}" dt="2024-03-18T15:02:24.344" v="316" actId="113"/>
        <pc:sldMkLst>
          <pc:docMk/>
          <pc:sldMk cId="1660818307" sldId="636"/>
        </pc:sldMkLst>
        <pc:spChg chg="mod">
          <ac:chgData name="Long B Nguyen" userId="f59fb8f3-a021-417a-8bc1-65c8d471c621" providerId="ADAL" clId="{13C7E890-E1DB-9A49-82F9-101134098D38}" dt="2024-03-18T15:02:24.344" v="316" actId="113"/>
          <ac:spMkLst>
            <pc:docMk/>
            <pc:sldMk cId="1660818307" sldId="636"/>
            <ac:spMk id="5" creationId="{FEBE133D-7060-352C-378A-2449DA2914E3}"/>
          </ac:spMkLst>
        </pc:spChg>
      </pc:sldChg>
      <pc:sldChg chg="addSp delSp modSp add mod">
        <pc:chgData name="Long B Nguyen" userId="f59fb8f3-a021-417a-8bc1-65c8d471c621" providerId="ADAL" clId="{13C7E890-E1DB-9A49-82F9-101134098D38}" dt="2024-03-19T12:17:28.497" v="410" actId="20577"/>
        <pc:sldMkLst>
          <pc:docMk/>
          <pc:sldMk cId="1746329689" sldId="637"/>
        </pc:sldMkLst>
        <pc:spChg chg="del">
          <ac:chgData name="Long B Nguyen" userId="f59fb8f3-a021-417a-8bc1-65c8d471c621" providerId="ADAL" clId="{13C7E890-E1DB-9A49-82F9-101134098D38}" dt="2024-03-19T12:15:27.866" v="356" actId="478"/>
          <ac:spMkLst>
            <pc:docMk/>
            <pc:sldMk cId="1746329689" sldId="637"/>
            <ac:spMk id="2" creationId="{E43C442A-264B-8FB3-96EC-15349E720F28}"/>
          </ac:spMkLst>
        </pc:spChg>
        <pc:spChg chg="add mod">
          <ac:chgData name="Long B Nguyen" userId="f59fb8f3-a021-417a-8bc1-65c8d471c621" providerId="ADAL" clId="{13C7E890-E1DB-9A49-82F9-101134098D38}" dt="2024-03-19T12:16:04.536" v="384" actId="1076"/>
          <ac:spMkLst>
            <pc:docMk/>
            <pc:sldMk cId="1746329689" sldId="637"/>
            <ac:spMk id="4" creationId="{BAEAA16C-07F1-53DC-4230-26BBB41BF6F0}"/>
          </ac:spMkLst>
        </pc:spChg>
        <pc:spChg chg="mod">
          <ac:chgData name="Long B Nguyen" userId="f59fb8f3-a021-417a-8bc1-65c8d471c621" providerId="ADAL" clId="{13C7E890-E1DB-9A49-82F9-101134098D38}" dt="2024-03-19T12:17:28.497" v="410" actId="20577"/>
          <ac:spMkLst>
            <pc:docMk/>
            <pc:sldMk cId="1746329689" sldId="637"/>
            <ac:spMk id="5" creationId="{FEBE133D-7060-352C-378A-2449DA2914E3}"/>
          </ac:spMkLst>
        </pc:spChg>
        <pc:picChg chg="del">
          <ac:chgData name="Long B Nguyen" userId="f59fb8f3-a021-417a-8bc1-65c8d471c621" providerId="ADAL" clId="{13C7E890-E1DB-9A49-82F9-101134098D38}" dt="2024-03-19T12:15:26.097" v="355" actId="478"/>
          <ac:picMkLst>
            <pc:docMk/>
            <pc:sldMk cId="1746329689" sldId="637"/>
            <ac:picMk id="6" creationId="{01DA853D-5BDE-0348-F0A4-D5283B226DBB}"/>
          </ac:picMkLst>
        </pc:picChg>
        <pc:picChg chg="del">
          <ac:chgData name="Long B Nguyen" userId="f59fb8f3-a021-417a-8bc1-65c8d471c621" providerId="ADAL" clId="{13C7E890-E1DB-9A49-82F9-101134098D38}" dt="2024-03-19T12:15:24.768" v="354" actId="478"/>
          <ac:picMkLst>
            <pc:docMk/>
            <pc:sldMk cId="1746329689" sldId="637"/>
            <ac:picMk id="7" creationId="{8AC442C6-0F52-9347-8642-37EE875D7427}"/>
          </ac:picMkLst>
        </pc:picChg>
      </pc:sldChg>
      <pc:sldChg chg="addSp delSp modSp add mod">
        <pc:chgData name="Long B Nguyen" userId="f59fb8f3-a021-417a-8bc1-65c8d471c621" providerId="ADAL" clId="{13C7E890-E1DB-9A49-82F9-101134098D38}" dt="2024-03-19T12:37:56.508" v="1212" actId="1076"/>
        <pc:sldMkLst>
          <pc:docMk/>
          <pc:sldMk cId="2858434816" sldId="638"/>
        </pc:sldMkLst>
        <pc:spChg chg="del">
          <ac:chgData name="Long B Nguyen" userId="f59fb8f3-a021-417a-8bc1-65c8d471c621" providerId="ADAL" clId="{13C7E890-E1DB-9A49-82F9-101134098D38}" dt="2024-03-19T12:21:35.249" v="515" actId="478"/>
          <ac:spMkLst>
            <pc:docMk/>
            <pc:sldMk cId="2858434816" sldId="638"/>
            <ac:spMk id="3" creationId="{DC774540-443F-55C2-F1FE-2F624585EF29}"/>
          </ac:spMkLst>
        </pc:spChg>
        <pc:spChg chg="del mod">
          <ac:chgData name="Long B Nguyen" userId="f59fb8f3-a021-417a-8bc1-65c8d471c621" providerId="ADAL" clId="{13C7E890-E1DB-9A49-82F9-101134098D38}" dt="2024-03-19T12:17:37.459" v="413" actId="478"/>
          <ac:spMkLst>
            <pc:docMk/>
            <pc:sldMk cId="2858434816" sldId="638"/>
            <ac:spMk id="5" creationId="{FEBE133D-7060-352C-378A-2449DA2914E3}"/>
          </ac:spMkLst>
        </pc:spChg>
        <pc:spChg chg="add mod">
          <ac:chgData name="Long B Nguyen" userId="f59fb8f3-a021-417a-8bc1-65c8d471c621" providerId="ADAL" clId="{13C7E890-E1DB-9A49-82F9-101134098D38}" dt="2024-03-19T12:22:58.488" v="557" actId="1035"/>
          <ac:spMkLst>
            <pc:docMk/>
            <pc:sldMk cId="2858434816" sldId="638"/>
            <ac:spMk id="6" creationId="{451E6633-7F88-9B83-2F6A-82594E6CD818}"/>
          </ac:spMkLst>
        </pc:spChg>
        <pc:spChg chg="add mod">
          <ac:chgData name="Long B Nguyen" userId="f59fb8f3-a021-417a-8bc1-65c8d471c621" providerId="ADAL" clId="{13C7E890-E1DB-9A49-82F9-101134098D38}" dt="2024-03-19T12:22:58.488" v="557" actId="1035"/>
          <ac:spMkLst>
            <pc:docMk/>
            <pc:sldMk cId="2858434816" sldId="638"/>
            <ac:spMk id="7" creationId="{D56014EE-17F1-9AD4-9226-EB322ED31668}"/>
          </ac:spMkLst>
        </pc:spChg>
        <pc:spChg chg="add mod">
          <ac:chgData name="Long B Nguyen" userId="f59fb8f3-a021-417a-8bc1-65c8d471c621" providerId="ADAL" clId="{13C7E890-E1DB-9A49-82F9-101134098D38}" dt="2024-03-19T12:22:58.488" v="557" actId="1035"/>
          <ac:spMkLst>
            <pc:docMk/>
            <pc:sldMk cId="2858434816" sldId="638"/>
            <ac:spMk id="8" creationId="{E3E6A851-226E-B330-C2C7-B6FC7256FE94}"/>
          </ac:spMkLst>
        </pc:spChg>
        <pc:spChg chg="add mod">
          <ac:chgData name="Long B Nguyen" userId="f59fb8f3-a021-417a-8bc1-65c8d471c621" providerId="ADAL" clId="{13C7E890-E1DB-9A49-82F9-101134098D38}" dt="2024-03-19T12:37:04.599" v="1078" actId="1076"/>
          <ac:spMkLst>
            <pc:docMk/>
            <pc:sldMk cId="2858434816" sldId="638"/>
            <ac:spMk id="9" creationId="{E76F7A5C-205C-7750-1C6E-DBB762CA5608}"/>
          </ac:spMkLst>
        </pc:spChg>
        <pc:spChg chg="add mod">
          <ac:chgData name="Long B Nguyen" userId="f59fb8f3-a021-417a-8bc1-65c8d471c621" providerId="ADAL" clId="{13C7E890-E1DB-9A49-82F9-101134098D38}" dt="2024-03-19T12:22:58.488" v="557" actId="1035"/>
          <ac:spMkLst>
            <pc:docMk/>
            <pc:sldMk cId="2858434816" sldId="638"/>
            <ac:spMk id="10" creationId="{E462FF45-B237-DE5E-2601-5A3014C0CB78}"/>
          </ac:spMkLst>
        </pc:spChg>
        <pc:spChg chg="add mod">
          <ac:chgData name="Long B Nguyen" userId="f59fb8f3-a021-417a-8bc1-65c8d471c621" providerId="ADAL" clId="{13C7E890-E1DB-9A49-82F9-101134098D38}" dt="2024-03-19T12:22:58.488" v="557" actId="1035"/>
          <ac:spMkLst>
            <pc:docMk/>
            <pc:sldMk cId="2858434816" sldId="638"/>
            <ac:spMk id="11" creationId="{F3112BCD-94BD-1CE1-AD38-C9E4A91A0BE5}"/>
          </ac:spMkLst>
        </pc:spChg>
        <pc:spChg chg="add del mod">
          <ac:chgData name="Long B Nguyen" userId="f59fb8f3-a021-417a-8bc1-65c8d471c621" providerId="ADAL" clId="{13C7E890-E1DB-9A49-82F9-101134098D38}" dt="2024-03-19T12:21:37.959" v="516" actId="478"/>
          <ac:spMkLst>
            <pc:docMk/>
            <pc:sldMk cId="2858434816" sldId="638"/>
            <ac:spMk id="14" creationId="{3B0A8548-1199-E8EC-6FB1-19492E96C7E6}"/>
          </ac:spMkLst>
        </pc:spChg>
        <pc:spChg chg="add del mod">
          <ac:chgData name="Long B Nguyen" userId="f59fb8f3-a021-417a-8bc1-65c8d471c621" providerId="ADAL" clId="{13C7E890-E1DB-9A49-82F9-101134098D38}" dt="2024-03-19T12:30:15.642" v="671" actId="478"/>
          <ac:spMkLst>
            <pc:docMk/>
            <pc:sldMk cId="2858434816" sldId="638"/>
            <ac:spMk id="15" creationId="{00FAE7D5-8562-8228-5977-58E3E43D9F8B}"/>
          </ac:spMkLst>
        </pc:spChg>
        <pc:spChg chg="add del mod">
          <ac:chgData name="Long B Nguyen" userId="f59fb8f3-a021-417a-8bc1-65c8d471c621" providerId="ADAL" clId="{13C7E890-E1DB-9A49-82F9-101134098D38}" dt="2024-03-19T12:24:44.908" v="583"/>
          <ac:spMkLst>
            <pc:docMk/>
            <pc:sldMk cId="2858434816" sldId="638"/>
            <ac:spMk id="20" creationId="{5D25DD51-3DD2-0141-0A07-51848F960AE1}"/>
          </ac:spMkLst>
        </pc:spChg>
        <pc:spChg chg="add del mod">
          <ac:chgData name="Long B Nguyen" userId="f59fb8f3-a021-417a-8bc1-65c8d471c621" providerId="ADAL" clId="{13C7E890-E1DB-9A49-82F9-101134098D38}" dt="2024-03-19T12:24:13.070" v="576"/>
          <ac:spMkLst>
            <pc:docMk/>
            <pc:sldMk cId="2858434816" sldId="638"/>
            <ac:spMk id="21" creationId="{FA5AF110-B67B-5038-E88C-691BE3B459EE}"/>
          </ac:spMkLst>
        </pc:spChg>
        <pc:spChg chg="add del mod">
          <ac:chgData name="Long B Nguyen" userId="f59fb8f3-a021-417a-8bc1-65c8d471c621" providerId="ADAL" clId="{13C7E890-E1DB-9A49-82F9-101134098D38}" dt="2024-03-19T12:30:18.081" v="672" actId="478"/>
          <ac:spMkLst>
            <pc:docMk/>
            <pc:sldMk cId="2858434816" sldId="638"/>
            <ac:spMk id="22" creationId="{224D3435-D6AE-7CE3-851C-55502308B546}"/>
          </ac:spMkLst>
        </pc:spChg>
        <pc:spChg chg="add del mod">
          <ac:chgData name="Long B Nguyen" userId="f59fb8f3-a021-417a-8bc1-65c8d471c621" providerId="ADAL" clId="{13C7E890-E1DB-9A49-82F9-101134098D38}" dt="2024-03-19T12:30:18.081" v="672" actId="478"/>
          <ac:spMkLst>
            <pc:docMk/>
            <pc:sldMk cId="2858434816" sldId="638"/>
            <ac:spMk id="23" creationId="{C5B020F7-CA5B-8031-E837-17B06A10948D}"/>
          </ac:spMkLst>
        </pc:spChg>
        <pc:spChg chg="add del mod">
          <ac:chgData name="Long B Nguyen" userId="f59fb8f3-a021-417a-8bc1-65c8d471c621" providerId="ADAL" clId="{13C7E890-E1DB-9A49-82F9-101134098D38}" dt="2024-03-19T12:30:18.081" v="672" actId="478"/>
          <ac:spMkLst>
            <pc:docMk/>
            <pc:sldMk cId="2858434816" sldId="638"/>
            <ac:spMk id="24" creationId="{58DAA36B-A835-A537-ACAA-9FC777A7BFC4}"/>
          </ac:spMkLst>
        </pc:spChg>
        <pc:spChg chg="add mod">
          <ac:chgData name="Long B Nguyen" userId="f59fb8f3-a021-417a-8bc1-65c8d471c621" providerId="ADAL" clId="{13C7E890-E1DB-9A49-82F9-101134098D38}" dt="2024-03-19T12:37:56.508" v="1212" actId="1076"/>
          <ac:spMkLst>
            <pc:docMk/>
            <pc:sldMk cId="2858434816" sldId="638"/>
            <ac:spMk id="25" creationId="{6C7DC181-C69F-F96A-EF35-D505BB6AE43E}"/>
          </ac:spMkLst>
        </pc:spChg>
        <pc:graphicFrameChg chg="add mod modGraphic">
          <ac:chgData name="Long B Nguyen" userId="f59fb8f3-a021-417a-8bc1-65c8d471c621" providerId="ADAL" clId="{13C7E890-E1DB-9A49-82F9-101134098D38}" dt="2024-03-19T12:22:58.488" v="557" actId="1035"/>
          <ac:graphicFrameMkLst>
            <pc:docMk/>
            <pc:sldMk cId="2858434816" sldId="638"/>
            <ac:graphicFrameMk id="2" creationId="{7AE53A1E-0D60-26A3-BBDF-476F347FBB47}"/>
          </ac:graphicFrameMkLst>
        </pc:graphicFrameChg>
        <pc:picChg chg="add mod">
          <ac:chgData name="Long B Nguyen" userId="f59fb8f3-a021-417a-8bc1-65c8d471c621" providerId="ADAL" clId="{13C7E890-E1DB-9A49-82F9-101134098D38}" dt="2024-03-19T12:22:58.488" v="557" actId="1035"/>
          <ac:picMkLst>
            <pc:docMk/>
            <pc:sldMk cId="2858434816" sldId="638"/>
            <ac:picMk id="12" creationId="{18FBE36C-7911-F8D3-54D7-C437C851CC55}"/>
          </ac:picMkLst>
        </pc:picChg>
        <pc:cxnChg chg="add del mod">
          <ac:chgData name="Long B Nguyen" userId="f59fb8f3-a021-417a-8bc1-65c8d471c621" providerId="ADAL" clId="{13C7E890-E1DB-9A49-82F9-101134098D38}" dt="2024-03-19T12:30:15.642" v="671" actId="478"/>
          <ac:cxnSpMkLst>
            <pc:docMk/>
            <pc:sldMk cId="2858434816" sldId="638"/>
            <ac:cxnSpMk id="17" creationId="{76391BC1-0CD6-D2ED-4190-C104112473CF}"/>
          </ac:cxnSpMkLst>
        </pc:cxnChg>
      </pc:sldChg>
      <pc:sldChg chg="addSp delSp modSp add mod">
        <pc:chgData name="Long B Nguyen" userId="f59fb8f3-a021-417a-8bc1-65c8d471c621" providerId="ADAL" clId="{13C7E890-E1DB-9A49-82F9-101134098D38}" dt="2024-03-19T12:38:42.573" v="1281" actId="20577"/>
        <pc:sldMkLst>
          <pc:docMk/>
          <pc:sldMk cId="2525956991" sldId="639"/>
        </pc:sldMkLst>
        <pc:spChg chg="add mod">
          <ac:chgData name="Long B Nguyen" userId="f59fb8f3-a021-417a-8bc1-65c8d471c621" providerId="ADAL" clId="{13C7E890-E1DB-9A49-82F9-101134098D38}" dt="2024-03-19T12:31:24.239" v="688" actId="1076"/>
          <ac:spMkLst>
            <pc:docMk/>
            <pc:sldMk cId="2525956991" sldId="639"/>
            <ac:spMk id="3" creationId="{7C0154FF-A91B-595C-187B-1D8043C35FF2}"/>
          </ac:spMkLst>
        </pc:spChg>
        <pc:spChg chg="mod">
          <ac:chgData name="Long B Nguyen" userId="f59fb8f3-a021-417a-8bc1-65c8d471c621" providerId="ADAL" clId="{13C7E890-E1DB-9A49-82F9-101134098D38}" dt="2024-03-19T12:34:08.413" v="849" actId="20577"/>
          <ac:spMkLst>
            <pc:docMk/>
            <pc:sldMk cId="2525956991" sldId="639"/>
            <ac:spMk id="4" creationId="{BAEAA16C-07F1-53DC-4230-26BBB41BF6F0}"/>
          </ac:spMkLst>
        </pc:spChg>
        <pc:spChg chg="del">
          <ac:chgData name="Long B Nguyen" userId="f59fb8f3-a021-417a-8bc1-65c8d471c621" providerId="ADAL" clId="{13C7E890-E1DB-9A49-82F9-101134098D38}" dt="2024-03-19T12:27:27.330" v="612" actId="478"/>
          <ac:spMkLst>
            <pc:docMk/>
            <pc:sldMk cId="2525956991" sldId="639"/>
            <ac:spMk id="6" creationId="{451E6633-7F88-9B83-2F6A-82594E6CD818}"/>
          </ac:spMkLst>
        </pc:spChg>
        <pc:spChg chg="del">
          <ac:chgData name="Long B Nguyen" userId="f59fb8f3-a021-417a-8bc1-65c8d471c621" providerId="ADAL" clId="{13C7E890-E1DB-9A49-82F9-101134098D38}" dt="2024-03-19T12:27:27.330" v="612" actId="478"/>
          <ac:spMkLst>
            <pc:docMk/>
            <pc:sldMk cId="2525956991" sldId="639"/>
            <ac:spMk id="7" creationId="{D56014EE-17F1-9AD4-9226-EB322ED31668}"/>
          </ac:spMkLst>
        </pc:spChg>
        <pc:spChg chg="del">
          <ac:chgData name="Long B Nguyen" userId="f59fb8f3-a021-417a-8bc1-65c8d471c621" providerId="ADAL" clId="{13C7E890-E1DB-9A49-82F9-101134098D38}" dt="2024-03-19T12:27:27.330" v="612" actId="478"/>
          <ac:spMkLst>
            <pc:docMk/>
            <pc:sldMk cId="2525956991" sldId="639"/>
            <ac:spMk id="8" creationId="{E3E6A851-226E-B330-C2C7-B6FC7256FE94}"/>
          </ac:spMkLst>
        </pc:spChg>
        <pc:spChg chg="del">
          <ac:chgData name="Long B Nguyen" userId="f59fb8f3-a021-417a-8bc1-65c8d471c621" providerId="ADAL" clId="{13C7E890-E1DB-9A49-82F9-101134098D38}" dt="2024-03-19T12:27:33.785" v="613" actId="478"/>
          <ac:spMkLst>
            <pc:docMk/>
            <pc:sldMk cId="2525956991" sldId="639"/>
            <ac:spMk id="9" creationId="{E76F7A5C-205C-7750-1C6E-DBB762CA5608}"/>
          </ac:spMkLst>
        </pc:spChg>
        <pc:spChg chg="del">
          <ac:chgData name="Long B Nguyen" userId="f59fb8f3-a021-417a-8bc1-65c8d471c621" providerId="ADAL" clId="{13C7E890-E1DB-9A49-82F9-101134098D38}" dt="2024-03-19T12:27:33.785" v="613" actId="478"/>
          <ac:spMkLst>
            <pc:docMk/>
            <pc:sldMk cId="2525956991" sldId="639"/>
            <ac:spMk id="10" creationId="{E462FF45-B237-DE5E-2601-5A3014C0CB78}"/>
          </ac:spMkLst>
        </pc:spChg>
        <pc:spChg chg="del">
          <ac:chgData name="Long B Nguyen" userId="f59fb8f3-a021-417a-8bc1-65c8d471c621" providerId="ADAL" clId="{13C7E890-E1DB-9A49-82F9-101134098D38}" dt="2024-03-19T12:27:33.785" v="613" actId="478"/>
          <ac:spMkLst>
            <pc:docMk/>
            <pc:sldMk cId="2525956991" sldId="639"/>
            <ac:spMk id="11" creationId="{F3112BCD-94BD-1CE1-AD38-C9E4A91A0BE5}"/>
          </ac:spMkLst>
        </pc:spChg>
        <pc:spChg chg="add mod">
          <ac:chgData name="Long B Nguyen" userId="f59fb8f3-a021-417a-8bc1-65c8d471c621" providerId="ADAL" clId="{13C7E890-E1DB-9A49-82F9-101134098D38}" dt="2024-03-19T12:28:45.121" v="653" actId="1076"/>
          <ac:spMkLst>
            <pc:docMk/>
            <pc:sldMk cId="2525956991" sldId="639"/>
            <ac:spMk id="13" creationId="{BC5EB27B-8C12-DD12-AEC4-2C4CFBC7B4F9}"/>
          </ac:spMkLst>
        </pc:spChg>
        <pc:spChg chg="add mod">
          <ac:chgData name="Long B Nguyen" userId="f59fb8f3-a021-417a-8bc1-65c8d471c621" providerId="ADAL" clId="{13C7E890-E1DB-9A49-82F9-101134098D38}" dt="2024-03-19T12:28:59.962" v="657" actId="20577"/>
          <ac:spMkLst>
            <pc:docMk/>
            <pc:sldMk cId="2525956991" sldId="639"/>
            <ac:spMk id="14" creationId="{187EDB18-9840-0D9D-A79B-E2B577303924}"/>
          </ac:spMkLst>
        </pc:spChg>
        <pc:spChg chg="mod">
          <ac:chgData name="Long B Nguyen" userId="f59fb8f3-a021-417a-8bc1-65c8d471c621" providerId="ADAL" clId="{13C7E890-E1DB-9A49-82F9-101134098D38}" dt="2024-03-19T12:27:59.644" v="617" actId="1076"/>
          <ac:spMkLst>
            <pc:docMk/>
            <pc:sldMk cId="2525956991" sldId="639"/>
            <ac:spMk id="15" creationId="{00FAE7D5-8562-8228-5977-58E3E43D9F8B}"/>
          </ac:spMkLst>
        </pc:spChg>
        <pc:spChg chg="add mod">
          <ac:chgData name="Long B Nguyen" userId="f59fb8f3-a021-417a-8bc1-65c8d471c621" providerId="ADAL" clId="{13C7E890-E1DB-9A49-82F9-101134098D38}" dt="2024-03-19T12:29:13.442" v="661" actId="20577"/>
          <ac:spMkLst>
            <pc:docMk/>
            <pc:sldMk cId="2525956991" sldId="639"/>
            <ac:spMk id="16" creationId="{E8023E56-C028-886F-8CC3-7EBDCDE193EE}"/>
          </ac:spMkLst>
        </pc:spChg>
        <pc:spChg chg="add mod">
          <ac:chgData name="Long B Nguyen" userId="f59fb8f3-a021-417a-8bc1-65c8d471c621" providerId="ADAL" clId="{13C7E890-E1DB-9A49-82F9-101134098D38}" dt="2024-03-19T12:31:24.239" v="688" actId="1076"/>
          <ac:spMkLst>
            <pc:docMk/>
            <pc:sldMk cId="2525956991" sldId="639"/>
            <ac:spMk id="18" creationId="{76DDE135-14DB-9622-24BE-EC81476DFC1B}"/>
          </ac:spMkLst>
        </pc:spChg>
        <pc:spChg chg="add mod">
          <ac:chgData name="Long B Nguyen" userId="f59fb8f3-a021-417a-8bc1-65c8d471c621" providerId="ADAL" clId="{13C7E890-E1DB-9A49-82F9-101134098D38}" dt="2024-03-19T12:31:15.976" v="687" actId="1076"/>
          <ac:spMkLst>
            <pc:docMk/>
            <pc:sldMk cId="2525956991" sldId="639"/>
            <ac:spMk id="21" creationId="{414DC51E-53CD-28E1-97DB-59AB91A68F1D}"/>
          </ac:spMkLst>
        </pc:spChg>
        <pc:spChg chg="mod">
          <ac:chgData name="Long B Nguyen" userId="f59fb8f3-a021-417a-8bc1-65c8d471c621" providerId="ADAL" clId="{13C7E890-E1DB-9A49-82F9-101134098D38}" dt="2024-03-19T12:27:42.474" v="614" actId="1076"/>
          <ac:spMkLst>
            <pc:docMk/>
            <pc:sldMk cId="2525956991" sldId="639"/>
            <ac:spMk id="22" creationId="{224D3435-D6AE-7CE3-851C-55502308B546}"/>
          </ac:spMkLst>
        </pc:spChg>
        <pc:spChg chg="mod">
          <ac:chgData name="Long B Nguyen" userId="f59fb8f3-a021-417a-8bc1-65c8d471c621" providerId="ADAL" clId="{13C7E890-E1DB-9A49-82F9-101134098D38}" dt="2024-03-19T12:27:42.474" v="614" actId="1076"/>
          <ac:spMkLst>
            <pc:docMk/>
            <pc:sldMk cId="2525956991" sldId="639"/>
            <ac:spMk id="23" creationId="{C5B020F7-CA5B-8031-E837-17B06A10948D}"/>
          </ac:spMkLst>
        </pc:spChg>
        <pc:spChg chg="mod">
          <ac:chgData name="Long B Nguyen" userId="f59fb8f3-a021-417a-8bc1-65c8d471c621" providerId="ADAL" clId="{13C7E890-E1DB-9A49-82F9-101134098D38}" dt="2024-03-19T12:27:42.474" v="614" actId="1076"/>
          <ac:spMkLst>
            <pc:docMk/>
            <pc:sldMk cId="2525956991" sldId="639"/>
            <ac:spMk id="24" creationId="{58DAA36B-A835-A537-ACAA-9FC777A7BFC4}"/>
          </ac:spMkLst>
        </pc:spChg>
        <pc:spChg chg="add mod">
          <ac:chgData name="Long B Nguyen" userId="f59fb8f3-a021-417a-8bc1-65c8d471c621" providerId="ADAL" clId="{13C7E890-E1DB-9A49-82F9-101134098D38}" dt="2024-03-19T12:32:08.291" v="707" actId="20577"/>
          <ac:spMkLst>
            <pc:docMk/>
            <pc:sldMk cId="2525956991" sldId="639"/>
            <ac:spMk id="28" creationId="{A837F305-DDBC-F617-A360-833383A70EBF}"/>
          </ac:spMkLst>
        </pc:spChg>
        <pc:spChg chg="add mod">
          <ac:chgData name="Long B Nguyen" userId="f59fb8f3-a021-417a-8bc1-65c8d471c621" providerId="ADAL" clId="{13C7E890-E1DB-9A49-82F9-101134098D38}" dt="2024-03-19T12:32:39.065" v="724" actId="1037"/>
          <ac:spMkLst>
            <pc:docMk/>
            <pc:sldMk cId="2525956991" sldId="639"/>
            <ac:spMk id="29" creationId="{03D734AB-CAB0-3107-E24A-A402485595AE}"/>
          </ac:spMkLst>
        </pc:spChg>
        <pc:spChg chg="add mod">
          <ac:chgData name="Long B Nguyen" userId="f59fb8f3-a021-417a-8bc1-65c8d471c621" providerId="ADAL" clId="{13C7E890-E1DB-9A49-82F9-101134098D38}" dt="2024-03-19T12:32:59.201" v="733" actId="1076"/>
          <ac:spMkLst>
            <pc:docMk/>
            <pc:sldMk cId="2525956991" sldId="639"/>
            <ac:spMk id="32" creationId="{C664B870-1326-8AA0-97C0-2703C8A52891}"/>
          </ac:spMkLst>
        </pc:spChg>
        <pc:spChg chg="add mod">
          <ac:chgData name="Long B Nguyen" userId="f59fb8f3-a021-417a-8bc1-65c8d471c621" providerId="ADAL" clId="{13C7E890-E1DB-9A49-82F9-101134098D38}" dt="2024-03-19T12:33:11.174" v="735" actId="1076"/>
          <ac:spMkLst>
            <pc:docMk/>
            <pc:sldMk cId="2525956991" sldId="639"/>
            <ac:spMk id="33" creationId="{AE0B9C1A-D91C-1255-8DEB-1524CC6E8915}"/>
          </ac:spMkLst>
        </pc:spChg>
        <pc:spChg chg="add mod">
          <ac:chgData name="Long B Nguyen" userId="f59fb8f3-a021-417a-8bc1-65c8d471c621" providerId="ADAL" clId="{13C7E890-E1DB-9A49-82F9-101134098D38}" dt="2024-03-19T12:33:17.589" v="744" actId="20577"/>
          <ac:spMkLst>
            <pc:docMk/>
            <pc:sldMk cId="2525956991" sldId="639"/>
            <ac:spMk id="34" creationId="{5BB6D333-EFF5-2042-B2F1-A225E6648238}"/>
          </ac:spMkLst>
        </pc:spChg>
        <pc:spChg chg="add mod">
          <ac:chgData name="Long B Nguyen" userId="f59fb8f3-a021-417a-8bc1-65c8d471c621" providerId="ADAL" clId="{13C7E890-E1DB-9A49-82F9-101134098D38}" dt="2024-03-19T12:33:24.193" v="752" actId="1076"/>
          <ac:spMkLst>
            <pc:docMk/>
            <pc:sldMk cId="2525956991" sldId="639"/>
            <ac:spMk id="35" creationId="{45CF114B-5ABD-9835-B42A-B9AA1E8FCD56}"/>
          </ac:spMkLst>
        </pc:spChg>
        <pc:spChg chg="add mod">
          <ac:chgData name="Long B Nguyen" userId="f59fb8f3-a021-417a-8bc1-65c8d471c621" providerId="ADAL" clId="{13C7E890-E1DB-9A49-82F9-101134098D38}" dt="2024-03-19T12:35:25.394" v="898" actId="20577"/>
          <ac:spMkLst>
            <pc:docMk/>
            <pc:sldMk cId="2525956991" sldId="639"/>
            <ac:spMk id="36" creationId="{FF3D7A67-9FA6-58B6-B41F-44ED290D704F}"/>
          </ac:spMkLst>
        </pc:spChg>
        <pc:spChg chg="add mod">
          <ac:chgData name="Long B Nguyen" userId="f59fb8f3-a021-417a-8bc1-65c8d471c621" providerId="ADAL" clId="{13C7E890-E1DB-9A49-82F9-101134098D38}" dt="2024-03-19T12:36:45.865" v="1077" actId="1076"/>
          <ac:spMkLst>
            <pc:docMk/>
            <pc:sldMk cId="2525956991" sldId="639"/>
            <ac:spMk id="37" creationId="{05B45AA8-4C86-C4CE-AA1D-10AA0A2FD7FD}"/>
          </ac:spMkLst>
        </pc:spChg>
        <pc:spChg chg="add mod">
          <ac:chgData name="Long B Nguyen" userId="f59fb8f3-a021-417a-8bc1-65c8d471c621" providerId="ADAL" clId="{13C7E890-E1DB-9A49-82F9-101134098D38}" dt="2024-03-19T12:38:42.573" v="1281" actId="20577"/>
          <ac:spMkLst>
            <pc:docMk/>
            <pc:sldMk cId="2525956991" sldId="639"/>
            <ac:spMk id="38" creationId="{9A201999-76D6-3797-40BC-99ED9256A89C}"/>
          </ac:spMkLst>
        </pc:spChg>
        <pc:graphicFrameChg chg="del">
          <ac:chgData name="Long B Nguyen" userId="f59fb8f3-a021-417a-8bc1-65c8d471c621" providerId="ADAL" clId="{13C7E890-E1DB-9A49-82F9-101134098D38}" dt="2024-03-19T12:27:27.330" v="612" actId="478"/>
          <ac:graphicFrameMkLst>
            <pc:docMk/>
            <pc:sldMk cId="2525956991" sldId="639"/>
            <ac:graphicFrameMk id="2" creationId="{7AE53A1E-0D60-26A3-BBDF-476F347FBB47}"/>
          </ac:graphicFrameMkLst>
        </pc:graphicFrameChg>
        <pc:picChg chg="del">
          <ac:chgData name="Long B Nguyen" userId="f59fb8f3-a021-417a-8bc1-65c8d471c621" providerId="ADAL" clId="{13C7E890-E1DB-9A49-82F9-101134098D38}" dt="2024-03-19T12:27:33.785" v="613" actId="478"/>
          <ac:picMkLst>
            <pc:docMk/>
            <pc:sldMk cId="2525956991" sldId="639"/>
            <ac:picMk id="12" creationId="{18FBE36C-7911-F8D3-54D7-C437C851CC55}"/>
          </ac:picMkLst>
        </pc:picChg>
        <pc:cxnChg chg="mod">
          <ac:chgData name="Long B Nguyen" userId="f59fb8f3-a021-417a-8bc1-65c8d471c621" providerId="ADAL" clId="{13C7E890-E1DB-9A49-82F9-101134098D38}" dt="2024-03-19T12:28:02.433" v="618" actId="14100"/>
          <ac:cxnSpMkLst>
            <pc:docMk/>
            <pc:sldMk cId="2525956991" sldId="639"/>
            <ac:cxnSpMk id="17" creationId="{76391BC1-0CD6-D2ED-4190-C104112473CF}"/>
          </ac:cxnSpMkLst>
        </pc:cxnChg>
        <pc:cxnChg chg="add mod">
          <ac:chgData name="Long B Nguyen" userId="f59fb8f3-a021-417a-8bc1-65c8d471c621" providerId="ADAL" clId="{13C7E890-E1DB-9A49-82F9-101134098D38}" dt="2024-03-19T12:30:42.662" v="676" actId="1076"/>
          <ac:cxnSpMkLst>
            <pc:docMk/>
            <pc:sldMk cId="2525956991" sldId="639"/>
            <ac:cxnSpMk id="19" creationId="{86BC4BA6-48B4-C4CC-22F4-DADBDEA0FC74}"/>
          </ac:cxnSpMkLst>
        </pc:cxnChg>
        <pc:cxnChg chg="add del mod">
          <ac:chgData name="Long B Nguyen" userId="f59fb8f3-a021-417a-8bc1-65c8d471c621" providerId="ADAL" clId="{13C7E890-E1DB-9A49-82F9-101134098D38}" dt="2024-03-19T12:31:50.058" v="699" actId="478"/>
          <ac:cxnSpMkLst>
            <pc:docMk/>
            <pc:sldMk cId="2525956991" sldId="639"/>
            <ac:cxnSpMk id="25" creationId="{562C79E1-E775-5012-1EB3-D31D0DDAB083}"/>
          </ac:cxnSpMkLst>
        </pc:cxnChg>
        <pc:cxnChg chg="add mod">
          <ac:chgData name="Long B Nguyen" userId="f59fb8f3-a021-417a-8bc1-65c8d471c621" providerId="ADAL" clId="{13C7E890-E1DB-9A49-82F9-101134098D38}" dt="2024-03-19T12:31:54.470" v="701" actId="1076"/>
          <ac:cxnSpMkLst>
            <pc:docMk/>
            <pc:sldMk cId="2525956991" sldId="639"/>
            <ac:cxnSpMk id="27" creationId="{65DE2508-D312-0117-981A-B402A6E1DA53}"/>
          </ac:cxnSpMkLst>
        </pc:cxnChg>
        <pc:cxnChg chg="add mod">
          <ac:chgData name="Long B Nguyen" userId="f59fb8f3-a021-417a-8bc1-65c8d471c621" providerId="ADAL" clId="{13C7E890-E1DB-9A49-82F9-101134098D38}" dt="2024-03-19T12:32:28.791" v="712" actId="14100"/>
          <ac:cxnSpMkLst>
            <pc:docMk/>
            <pc:sldMk cId="2525956991" sldId="639"/>
            <ac:cxnSpMk id="30" creationId="{8B3156F7-5804-E83E-C084-0851C0506183}"/>
          </ac:cxnSpMkLst>
        </pc:cxn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3/18/24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DAF4068A-5332-BF4A-A867-DDB5CE7ADE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A45634-B3BD-C94C-962E-B76C55C294FA}" type="slidenum">
              <a:rPr lang="en-US" altLang="en-US"/>
              <a:pPr/>
              <a:t>2</a:t>
            </a:fld>
            <a:endParaRPr lang="en-US" altLang="en-US"/>
          </a:p>
        </p:txBody>
      </p:sp>
      <p:sp>
        <p:nvSpPr>
          <p:cNvPr id="17410" name="Rectangle 2">
            <a:extLst>
              <a:ext uri="{FF2B5EF4-FFF2-40B4-BE49-F238E27FC236}">
                <a16:creationId xmlns:a16="http://schemas.microsoft.com/office/drawing/2014/main" id="{9B07D7AB-7835-8F4B-BE54-A38D545EA1C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93E3D8A1-35F4-B645-BA6B-944163F227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152427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DAF4068A-5332-BF4A-A867-DDB5CE7ADE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A45634-B3BD-C94C-962E-B76C55C294FA}" type="slidenum">
              <a:rPr lang="en-US" altLang="en-US"/>
              <a:pPr/>
              <a:t>14</a:t>
            </a:fld>
            <a:endParaRPr lang="en-US" altLang="en-US"/>
          </a:p>
        </p:txBody>
      </p:sp>
      <p:sp>
        <p:nvSpPr>
          <p:cNvPr id="17410" name="Rectangle 2">
            <a:extLst>
              <a:ext uri="{FF2B5EF4-FFF2-40B4-BE49-F238E27FC236}">
                <a16:creationId xmlns:a16="http://schemas.microsoft.com/office/drawing/2014/main" id="{9B07D7AB-7835-8F4B-BE54-A38D545EA1C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93E3D8A1-35F4-B645-BA6B-944163F227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2915837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3/18/24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stanford-cs221.githu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youtu.be/v3UBlEJDXR0?si=Ga13NYEoFXkHUARW"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Reinforcement Learning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sz="2200" b="1" dirty="0">
                <a:solidFill>
                  <a:srgbClr val="FFFFFF"/>
                </a:solidFill>
              </a:rPr>
              <a:t>Group Project</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442A-264B-8FB3-96EC-15349E720F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74540-443F-55C2-F1FE-2F624585EF29}"/>
              </a:ext>
            </a:extLst>
          </p:cNvPr>
          <p:cNvSpPr>
            <a:spLocks noGrp="1"/>
          </p:cNvSpPr>
          <p:nvPr>
            <p:ph idx="1"/>
          </p:nvPr>
        </p:nvSpPr>
        <p:spPr/>
        <p:txBody>
          <a:bodyPr>
            <a:normAutofit/>
          </a:bodyPr>
          <a:lstStyle/>
          <a:p>
            <a:endParaRPr lang="en-US"/>
          </a:p>
          <a:p>
            <a:endParaRPr lang="en-US"/>
          </a:p>
          <a:p>
            <a:endParaRPr lang="en-US"/>
          </a:p>
          <a:p>
            <a:endParaRPr lang="en-US"/>
          </a:p>
          <a:p>
            <a:endParaRPr lang="en-US"/>
          </a:p>
          <a:p>
            <a:endParaRPr lang="en-US"/>
          </a:p>
        </p:txBody>
      </p:sp>
      <p:sp>
        <p:nvSpPr>
          <p:cNvPr id="5" name="TextBox 4">
            <a:extLst>
              <a:ext uri="{FF2B5EF4-FFF2-40B4-BE49-F238E27FC236}">
                <a16:creationId xmlns:a16="http://schemas.microsoft.com/office/drawing/2014/main" id="{FEBE133D-7060-352C-378A-2449DA2914E3}"/>
              </a:ext>
            </a:extLst>
          </p:cNvPr>
          <p:cNvSpPr txBox="1"/>
          <p:nvPr/>
        </p:nvSpPr>
        <p:spPr>
          <a:xfrm>
            <a:off x="0" y="2689455"/>
            <a:ext cx="9193029" cy="2801408"/>
          </a:xfrm>
          <a:prstGeom prst="rect">
            <a:avLst/>
          </a:prstGeom>
          <a:noFill/>
        </p:spPr>
        <p:txBody>
          <a:bodyPr wrap="none" rtlCol="0">
            <a:spAutoFit/>
          </a:bodyPr>
          <a:lstStyle/>
          <a:p>
            <a:endParaRPr lang="en-US" sz="1800"/>
          </a:p>
          <a:p>
            <a:r>
              <a:rPr lang="en-US" sz="1800"/>
              <a:t>An </a:t>
            </a:r>
            <a:r>
              <a:rPr lang="en-US" sz="1800" b="1"/>
              <a:t>optimal policy</a:t>
            </a:r>
            <a:r>
              <a:rPr lang="en-US" sz="1800"/>
              <a:t> is a policy that yields the highest expected utility. We use </a:t>
            </a:r>
            <a:r>
              <a:rPr lang="el-GR" sz="1800"/>
              <a:t>π∗ </a:t>
            </a:r>
            <a:r>
              <a:rPr lang="en-US" sz="1800"/>
              <a:t>to denote an </a:t>
            </a:r>
          </a:p>
          <a:p>
            <a:r>
              <a:rPr lang="en-US" sz="1800"/>
              <a:t>optimal policy. Given </a:t>
            </a:r>
            <a:r>
              <a:rPr lang="el-GR" sz="1800"/>
              <a:t>π∗, </a:t>
            </a:r>
            <a:r>
              <a:rPr lang="en-US" sz="1800"/>
              <a:t>the agent decides what to do executing the action given by </a:t>
            </a:r>
            <a:r>
              <a:rPr lang="el-GR" sz="1800"/>
              <a:t>π∗(</a:t>
            </a:r>
            <a:r>
              <a:rPr lang="en-US" sz="1800"/>
              <a:t>s). </a:t>
            </a:r>
          </a:p>
          <a:p>
            <a:endParaRPr lang="en-US" sz="1800"/>
          </a:p>
          <a:p>
            <a:endParaRPr lang="en-US" sz="1800"/>
          </a:p>
          <a:p>
            <a:r>
              <a:rPr lang="en-US" sz="1800"/>
              <a:t>Note that in the diagram above, there are TWO policies because in state (3,1) both Left and Up </a:t>
            </a:r>
          </a:p>
          <a:p>
            <a:r>
              <a:rPr lang="en-US" sz="1800"/>
              <a:t>are optimal. Why?</a:t>
            </a:r>
          </a:p>
          <a:p>
            <a:endParaRPr lang="en-US" sz="1800"/>
          </a:p>
          <a:p>
            <a:endParaRPr lang="en-US" sz="1800"/>
          </a:p>
          <a:p>
            <a:endParaRPr lang="en-US"/>
          </a:p>
        </p:txBody>
      </p:sp>
      <p:pic>
        <p:nvPicPr>
          <p:cNvPr id="6" name="Picture 5">
            <a:extLst>
              <a:ext uri="{FF2B5EF4-FFF2-40B4-BE49-F238E27FC236}">
                <a16:creationId xmlns:a16="http://schemas.microsoft.com/office/drawing/2014/main" id="{01DA853D-5BDE-0348-F0A4-D5283B226DBB}"/>
              </a:ext>
            </a:extLst>
          </p:cNvPr>
          <p:cNvPicPr>
            <a:picLocks noChangeAspect="1"/>
          </p:cNvPicPr>
          <p:nvPr/>
        </p:nvPicPr>
        <p:blipFill>
          <a:blip r:embed="rId2"/>
          <a:stretch>
            <a:fillRect/>
          </a:stretch>
        </p:blipFill>
        <p:spPr>
          <a:xfrm>
            <a:off x="7161250" y="454618"/>
            <a:ext cx="1624958" cy="1485676"/>
          </a:xfrm>
          <a:prstGeom prst="rect">
            <a:avLst/>
          </a:prstGeom>
        </p:spPr>
      </p:pic>
      <p:pic>
        <p:nvPicPr>
          <p:cNvPr id="7" name="Picture 6">
            <a:extLst>
              <a:ext uri="{FF2B5EF4-FFF2-40B4-BE49-F238E27FC236}">
                <a16:creationId xmlns:a16="http://schemas.microsoft.com/office/drawing/2014/main" id="{8AC442C6-0F52-9347-8642-37EE875D7427}"/>
              </a:ext>
            </a:extLst>
          </p:cNvPr>
          <p:cNvPicPr>
            <a:picLocks noChangeAspect="1"/>
          </p:cNvPicPr>
          <p:nvPr/>
        </p:nvPicPr>
        <p:blipFill>
          <a:blip r:embed="rId3"/>
          <a:stretch>
            <a:fillRect/>
          </a:stretch>
        </p:blipFill>
        <p:spPr>
          <a:xfrm>
            <a:off x="280255" y="121487"/>
            <a:ext cx="6610137" cy="2644055"/>
          </a:xfrm>
          <a:prstGeom prst="rect">
            <a:avLst/>
          </a:prstGeom>
        </p:spPr>
      </p:pic>
    </p:spTree>
    <p:extLst>
      <p:ext uri="{BB962C8B-B14F-4D97-AF65-F5344CB8AC3E}">
        <p14:creationId xmlns:p14="http://schemas.microsoft.com/office/powerpoint/2010/main" val="1660818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74540-443F-55C2-F1FE-2F624585EF29}"/>
              </a:ext>
            </a:extLst>
          </p:cNvPr>
          <p:cNvSpPr>
            <a:spLocks noGrp="1"/>
          </p:cNvSpPr>
          <p:nvPr>
            <p:ph idx="1"/>
          </p:nvPr>
        </p:nvSpPr>
        <p:spPr/>
        <p:txBody>
          <a:bodyPr>
            <a:normAutofit/>
          </a:bodyPr>
          <a:lstStyle/>
          <a:p>
            <a:endParaRPr lang="en-US"/>
          </a:p>
          <a:p>
            <a:endParaRPr lang="en-US"/>
          </a:p>
          <a:p>
            <a:endParaRPr lang="en-US"/>
          </a:p>
          <a:p>
            <a:endParaRPr lang="en-US"/>
          </a:p>
          <a:p>
            <a:endParaRPr lang="en-US"/>
          </a:p>
          <a:p>
            <a:endParaRPr lang="en-US"/>
          </a:p>
        </p:txBody>
      </p:sp>
      <p:sp>
        <p:nvSpPr>
          <p:cNvPr id="5" name="TextBox 4">
            <a:extLst>
              <a:ext uri="{FF2B5EF4-FFF2-40B4-BE49-F238E27FC236}">
                <a16:creationId xmlns:a16="http://schemas.microsoft.com/office/drawing/2014/main" id="{FEBE133D-7060-352C-378A-2449DA2914E3}"/>
              </a:ext>
            </a:extLst>
          </p:cNvPr>
          <p:cNvSpPr txBox="1"/>
          <p:nvPr/>
        </p:nvSpPr>
        <p:spPr>
          <a:xfrm>
            <a:off x="141556" y="895645"/>
            <a:ext cx="8899702" cy="3416320"/>
          </a:xfrm>
          <a:prstGeom prst="rect">
            <a:avLst/>
          </a:prstGeom>
          <a:noFill/>
        </p:spPr>
        <p:txBody>
          <a:bodyPr wrap="square" rtlCol="0">
            <a:spAutoFit/>
          </a:bodyPr>
          <a:lstStyle/>
          <a:p>
            <a:r>
              <a:rPr lang="en-US" sz="1800"/>
              <a:t>A problem of this kind is called a </a:t>
            </a:r>
            <a:r>
              <a:rPr lang="en-US" sz="1800" b="1"/>
              <a:t>Markov Decision Process(MDP)</a:t>
            </a:r>
            <a:r>
              <a:rPr lang="en-US" sz="1800"/>
              <a:t>: a sequential decision </a:t>
            </a:r>
          </a:p>
          <a:p>
            <a:r>
              <a:rPr lang="en-US" sz="1800"/>
              <a:t>problem for a fully observable, stochastic environment and additive rewards. </a:t>
            </a:r>
          </a:p>
          <a:p>
            <a:endParaRPr lang="en-US" sz="1800"/>
          </a:p>
          <a:p>
            <a:r>
              <a:rPr lang="en-US" sz="1800"/>
              <a:t>An MDP can be represented as a graph. The nodes in this graph include both states and chance nodes. </a:t>
            </a:r>
          </a:p>
          <a:p>
            <a:endParaRPr lang="en-US" sz="1800"/>
          </a:p>
          <a:p>
            <a:r>
              <a:rPr lang="en-US" sz="1800"/>
              <a:t>Edges coming out of states are the possible actions from that state, which lead to chance nodes. Edges coming out of a chance nodes are the possible random outcomes of that action, which end up back in states. </a:t>
            </a:r>
          </a:p>
          <a:p>
            <a:endParaRPr lang="en-US" sz="1800"/>
          </a:p>
          <a:p>
            <a:r>
              <a:rPr lang="en-US" sz="1800"/>
              <a:t>Our convention is to label these chance-to-state edges with the probability of a particular </a:t>
            </a:r>
          </a:p>
          <a:p>
            <a:r>
              <a:rPr lang="en-US" sz="1800"/>
              <a:t>transition and the associated reward for traversing that edge.</a:t>
            </a:r>
          </a:p>
        </p:txBody>
      </p:sp>
      <p:sp>
        <p:nvSpPr>
          <p:cNvPr id="4" name="TextBox 3">
            <a:extLst>
              <a:ext uri="{FF2B5EF4-FFF2-40B4-BE49-F238E27FC236}">
                <a16:creationId xmlns:a16="http://schemas.microsoft.com/office/drawing/2014/main" id="{BAEAA16C-07F1-53DC-4230-26BBB41BF6F0}"/>
              </a:ext>
            </a:extLst>
          </p:cNvPr>
          <p:cNvSpPr txBox="1"/>
          <p:nvPr/>
        </p:nvSpPr>
        <p:spPr>
          <a:xfrm>
            <a:off x="141556" y="267449"/>
            <a:ext cx="4527201" cy="600164"/>
          </a:xfrm>
          <a:prstGeom prst="rect">
            <a:avLst/>
          </a:prstGeom>
          <a:noFill/>
        </p:spPr>
        <p:txBody>
          <a:bodyPr wrap="none" rtlCol="0">
            <a:spAutoFit/>
          </a:bodyPr>
          <a:lstStyle/>
          <a:p>
            <a:r>
              <a:rPr lang="en-US" sz="3300"/>
              <a:t>Markov Decision Process</a:t>
            </a:r>
          </a:p>
        </p:txBody>
      </p:sp>
    </p:spTree>
    <p:extLst>
      <p:ext uri="{BB962C8B-B14F-4D97-AF65-F5344CB8AC3E}">
        <p14:creationId xmlns:p14="http://schemas.microsoft.com/office/powerpoint/2010/main" val="1746329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EAA16C-07F1-53DC-4230-26BBB41BF6F0}"/>
              </a:ext>
            </a:extLst>
          </p:cNvPr>
          <p:cNvSpPr txBox="1"/>
          <p:nvPr/>
        </p:nvSpPr>
        <p:spPr>
          <a:xfrm>
            <a:off x="141556" y="267449"/>
            <a:ext cx="4527201" cy="600164"/>
          </a:xfrm>
          <a:prstGeom prst="rect">
            <a:avLst/>
          </a:prstGeom>
          <a:noFill/>
        </p:spPr>
        <p:txBody>
          <a:bodyPr wrap="none" rtlCol="0">
            <a:spAutoFit/>
          </a:bodyPr>
          <a:lstStyle/>
          <a:p>
            <a:r>
              <a:rPr lang="en-US" sz="3300"/>
              <a:t>Markov Decision Process</a:t>
            </a:r>
          </a:p>
        </p:txBody>
      </p:sp>
      <p:graphicFrame>
        <p:nvGraphicFramePr>
          <p:cNvPr id="2" name="Content Placeholder 9">
            <a:extLst>
              <a:ext uri="{FF2B5EF4-FFF2-40B4-BE49-F238E27FC236}">
                <a16:creationId xmlns:a16="http://schemas.microsoft.com/office/drawing/2014/main" id="{7AE53A1E-0D60-26A3-BBDF-476F347FBB47}"/>
              </a:ext>
            </a:extLst>
          </p:cNvPr>
          <p:cNvGraphicFramePr>
            <a:graphicFrameLocks/>
          </p:cNvGraphicFramePr>
          <p:nvPr>
            <p:extLst>
              <p:ext uri="{D42A27DB-BD31-4B8C-83A1-F6EECF244321}">
                <p14:modId xmlns:p14="http://schemas.microsoft.com/office/powerpoint/2010/main" val="1287335134"/>
              </p:ext>
            </p:extLst>
          </p:nvPr>
        </p:nvGraphicFramePr>
        <p:xfrm>
          <a:off x="2426622" y="883830"/>
          <a:ext cx="2025132" cy="1633342"/>
        </p:xfrm>
        <a:graphic>
          <a:graphicData uri="http://schemas.openxmlformats.org/drawingml/2006/table">
            <a:tbl>
              <a:tblPr firstRow="1" bandRow="1">
                <a:tableStyleId>{5940675A-B579-460E-94D1-54222C63F5DA}</a:tableStyleId>
              </a:tblPr>
              <a:tblGrid>
                <a:gridCol w="675044">
                  <a:extLst>
                    <a:ext uri="{9D8B030D-6E8A-4147-A177-3AD203B41FA5}">
                      <a16:colId xmlns:a16="http://schemas.microsoft.com/office/drawing/2014/main" val="1758541069"/>
                    </a:ext>
                  </a:extLst>
                </a:gridCol>
                <a:gridCol w="675044">
                  <a:extLst>
                    <a:ext uri="{9D8B030D-6E8A-4147-A177-3AD203B41FA5}">
                      <a16:colId xmlns:a16="http://schemas.microsoft.com/office/drawing/2014/main" val="2994548674"/>
                    </a:ext>
                  </a:extLst>
                </a:gridCol>
                <a:gridCol w="675044">
                  <a:extLst>
                    <a:ext uri="{9D8B030D-6E8A-4147-A177-3AD203B41FA5}">
                      <a16:colId xmlns:a16="http://schemas.microsoft.com/office/drawing/2014/main" val="1050645550"/>
                    </a:ext>
                  </a:extLst>
                </a:gridCol>
              </a:tblGrid>
              <a:tr h="564935">
                <a:tc>
                  <a:txBody>
                    <a:bodyPr/>
                    <a:lstStyle/>
                    <a:p>
                      <a:pPr algn="ctr"/>
                      <a:endParaRPr lang="en-US"/>
                    </a:p>
                  </a:txBody>
                  <a:tcPr/>
                </a:tc>
                <a:tc>
                  <a:txBody>
                    <a:bodyPr/>
                    <a:lstStyle/>
                    <a:p>
                      <a:pPr algn="ctr"/>
                      <a:endParaRPr lang="en-US" sz="2400"/>
                    </a:p>
                  </a:txBody>
                  <a:tcPr/>
                </a:tc>
                <a:tc>
                  <a:txBody>
                    <a:bodyPr/>
                    <a:lstStyle/>
                    <a:p>
                      <a:pPr algn="ctr"/>
                      <a:endParaRPr lang="en-US" sz="2400"/>
                    </a:p>
                  </a:txBody>
                  <a:tcPr/>
                </a:tc>
                <a:extLst>
                  <a:ext uri="{0D108BD9-81ED-4DB2-BD59-A6C34878D82A}">
                    <a16:rowId xmlns:a16="http://schemas.microsoft.com/office/drawing/2014/main" val="507037080"/>
                  </a:ext>
                </a:extLst>
              </a:tr>
              <a:tr h="564935">
                <a:tc>
                  <a:txBody>
                    <a:bodyPr/>
                    <a:lstStyle/>
                    <a:p>
                      <a:pPr algn="ctr"/>
                      <a:endParaRPr lang="en-US" sz="2400"/>
                    </a:p>
                  </a:txBody>
                  <a:tcPr/>
                </a:tc>
                <a:tc>
                  <a:txBody>
                    <a:bodyPr/>
                    <a:lstStyle/>
                    <a:p>
                      <a:pPr algn="ctr"/>
                      <a:r>
                        <a:rPr lang="en-US" sz="2400"/>
                        <a:t>+1</a:t>
                      </a:r>
                    </a:p>
                  </a:txBody>
                  <a:tcPr/>
                </a:tc>
                <a:tc>
                  <a:txBody>
                    <a:bodyPr/>
                    <a:lstStyle/>
                    <a:p>
                      <a:pPr algn="ctr"/>
                      <a:endParaRPr lang="en-US" sz="2000"/>
                    </a:p>
                  </a:txBody>
                  <a:tcPr/>
                </a:tc>
                <a:extLst>
                  <a:ext uri="{0D108BD9-81ED-4DB2-BD59-A6C34878D82A}">
                    <a16:rowId xmlns:a16="http://schemas.microsoft.com/office/drawing/2014/main" val="23632387"/>
                  </a:ext>
                </a:extLst>
              </a:tr>
              <a:tr h="503472">
                <a:tc>
                  <a:txBody>
                    <a:bodyPr/>
                    <a:lstStyle/>
                    <a:p>
                      <a:pPr algn="ctr"/>
                      <a:endParaRPr lang="en-US" sz="2000"/>
                    </a:p>
                  </a:txBody>
                  <a:tcPr/>
                </a:tc>
                <a:tc>
                  <a:txBody>
                    <a:bodyPr/>
                    <a:lstStyle/>
                    <a:p>
                      <a:pPr algn="ctr"/>
                      <a:r>
                        <a:rPr lang="en-US" sz="2000"/>
                        <a:t>start</a:t>
                      </a:r>
                    </a:p>
                  </a:txBody>
                  <a:tcPr/>
                </a:tc>
                <a:tc>
                  <a:txBody>
                    <a:bodyPr/>
                    <a:lstStyle/>
                    <a:p>
                      <a:pPr algn="ctr"/>
                      <a:r>
                        <a:rPr lang="en-US" sz="2000"/>
                        <a:t>-1</a:t>
                      </a:r>
                    </a:p>
                  </a:txBody>
                  <a:tcPr/>
                </a:tc>
                <a:extLst>
                  <a:ext uri="{0D108BD9-81ED-4DB2-BD59-A6C34878D82A}">
                    <a16:rowId xmlns:a16="http://schemas.microsoft.com/office/drawing/2014/main" val="4104232372"/>
                  </a:ext>
                </a:extLst>
              </a:tr>
            </a:tbl>
          </a:graphicData>
        </a:graphic>
      </p:graphicFrame>
      <p:sp>
        <p:nvSpPr>
          <p:cNvPr id="6" name="TextBox 5">
            <a:extLst>
              <a:ext uri="{FF2B5EF4-FFF2-40B4-BE49-F238E27FC236}">
                <a16:creationId xmlns:a16="http://schemas.microsoft.com/office/drawing/2014/main" id="{451E6633-7F88-9B83-2F6A-82594E6CD818}"/>
              </a:ext>
            </a:extLst>
          </p:cNvPr>
          <p:cNvSpPr txBox="1"/>
          <p:nvPr/>
        </p:nvSpPr>
        <p:spPr>
          <a:xfrm>
            <a:off x="2024004" y="1006872"/>
            <a:ext cx="300082" cy="369332"/>
          </a:xfrm>
          <a:prstGeom prst="rect">
            <a:avLst/>
          </a:prstGeom>
          <a:noFill/>
        </p:spPr>
        <p:txBody>
          <a:bodyPr wrap="none" rtlCol="0">
            <a:spAutoFit/>
          </a:bodyPr>
          <a:lstStyle/>
          <a:p>
            <a:r>
              <a:rPr lang="en-US" sz="1800"/>
              <a:t>3</a:t>
            </a:r>
          </a:p>
        </p:txBody>
      </p:sp>
      <p:sp>
        <p:nvSpPr>
          <p:cNvPr id="7" name="TextBox 6">
            <a:extLst>
              <a:ext uri="{FF2B5EF4-FFF2-40B4-BE49-F238E27FC236}">
                <a16:creationId xmlns:a16="http://schemas.microsoft.com/office/drawing/2014/main" id="{D56014EE-17F1-9AD4-9226-EB322ED31668}"/>
              </a:ext>
            </a:extLst>
          </p:cNvPr>
          <p:cNvSpPr txBox="1"/>
          <p:nvPr/>
        </p:nvSpPr>
        <p:spPr>
          <a:xfrm>
            <a:off x="2012019" y="1515835"/>
            <a:ext cx="300082" cy="369332"/>
          </a:xfrm>
          <a:prstGeom prst="rect">
            <a:avLst/>
          </a:prstGeom>
          <a:noFill/>
        </p:spPr>
        <p:txBody>
          <a:bodyPr wrap="none" rtlCol="0">
            <a:spAutoFit/>
          </a:bodyPr>
          <a:lstStyle/>
          <a:p>
            <a:r>
              <a:rPr lang="en-US" sz="1800"/>
              <a:t>2</a:t>
            </a:r>
          </a:p>
        </p:txBody>
      </p:sp>
      <p:sp>
        <p:nvSpPr>
          <p:cNvPr id="8" name="TextBox 7">
            <a:extLst>
              <a:ext uri="{FF2B5EF4-FFF2-40B4-BE49-F238E27FC236}">
                <a16:creationId xmlns:a16="http://schemas.microsoft.com/office/drawing/2014/main" id="{E3E6A851-226E-B330-C2C7-B6FC7256FE94}"/>
              </a:ext>
            </a:extLst>
          </p:cNvPr>
          <p:cNvSpPr txBox="1"/>
          <p:nvPr/>
        </p:nvSpPr>
        <p:spPr>
          <a:xfrm>
            <a:off x="2012019" y="2060688"/>
            <a:ext cx="300082" cy="369332"/>
          </a:xfrm>
          <a:prstGeom prst="rect">
            <a:avLst/>
          </a:prstGeom>
          <a:noFill/>
        </p:spPr>
        <p:txBody>
          <a:bodyPr wrap="none" rtlCol="0">
            <a:spAutoFit/>
          </a:bodyPr>
          <a:lstStyle/>
          <a:p>
            <a:r>
              <a:rPr lang="en-US" sz="1800"/>
              <a:t>1</a:t>
            </a:r>
          </a:p>
        </p:txBody>
      </p:sp>
      <p:sp>
        <p:nvSpPr>
          <p:cNvPr id="9" name="TextBox 8">
            <a:extLst>
              <a:ext uri="{FF2B5EF4-FFF2-40B4-BE49-F238E27FC236}">
                <a16:creationId xmlns:a16="http://schemas.microsoft.com/office/drawing/2014/main" id="{E76F7A5C-205C-7750-1C6E-DBB762CA5608}"/>
              </a:ext>
            </a:extLst>
          </p:cNvPr>
          <p:cNvSpPr txBox="1"/>
          <p:nvPr/>
        </p:nvSpPr>
        <p:spPr>
          <a:xfrm>
            <a:off x="2612765" y="2588830"/>
            <a:ext cx="300082" cy="369332"/>
          </a:xfrm>
          <a:prstGeom prst="rect">
            <a:avLst/>
          </a:prstGeom>
          <a:noFill/>
        </p:spPr>
        <p:txBody>
          <a:bodyPr wrap="none" rtlCol="0">
            <a:spAutoFit/>
          </a:bodyPr>
          <a:lstStyle/>
          <a:p>
            <a:r>
              <a:rPr lang="en-US" sz="1800"/>
              <a:t>1</a:t>
            </a:r>
          </a:p>
        </p:txBody>
      </p:sp>
      <p:sp>
        <p:nvSpPr>
          <p:cNvPr id="10" name="TextBox 9">
            <a:extLst>
              <a:ext uri="{FF2B5EF4-FFF2-40B4-BE49-F238E27FC236}">
                <a16:creationId xmlns:a16="http://schemas.microsoft.com/office/drawing/2014/main" id="{E462FF45-B237-DE5E-2601-5A3014C0CB78}"/>
              </a:ext>
            </a:extLst>
          </p:cNvPr>
          <p:cNvSpPr txBox="1"/>
          <p:nvPr/>
        </p:nvSpPr>
        <p:spPr>
          <a:xfrm>
            <a:off x="3289147" y="2588830"/>
            <a:ext cx="300082" cy="369332"/>
          </a:xfrm>
          <a:prstGeom prst="rect">
            <a:avLst/>
          </a:prstGeom>
          <a:noFill/>
        </p:spPr>
        <p:txBody>
          <a:bodyPr wrap="none" rtlCol="0">
            <a:spAutoFit/>
          </a:bodyPr>
          <a:lstStyle/>
          <a:p>
            <a:r>
              <a:rPr lang="en-US" sz="1800"/>
              <a:t>2</a:t>
            </a:r>
          </a:p>
        </p:txBody>
      </p:sp>
      <p:sp>
        <p:nvSpPr>
          <p:cNvPr id="11" name="TextBox 10">
            <a:extLst>
              <a:ext uri="{FF2B5EF4-FFF2-40B4-BE49-F238E27FC236}">
                <a16:creationId xmlns:a16="http://schemas.microsoft.com/office/drawing/2014/main" id="{F3112BCD-94BD-1CE1-AD38-C9E4A91A0BE5}"/>
              </a:ext>
            </a:extLst>
          </p:cNvPr>
          <p:cNvSpPr txBox="1"/>
          <p:nvPr/>
        </p:nvSpPr>
        <p:spPr>
          <a:xfrm>
            <a:off x="3965529" y="2588830"/>
            <a:ext cx="300082" cy="369332"/>
          </a:xfrm>
          <a:prstGeom prst="rect">
            <a:avLst/>
          </a:prstGeom>
          <a:noFill/>
        </p:spPr>
        <p:txBody>
          <a:bodyPr wrap="none" rtlCol="0">
            <a:spAutoFit/>
          </a:bodyPr>
          <a:lstStyle/>
          <a:p>
            <a:r>
              <a:rPr lang="en-US" sz="1800"/>
              <a:t>3</a:t>
            </a:r>
          </a:p>
        </p:txBody>
      </p:sp>
      <p:pic>
        <p:nvPicPr>
          <p:cNvPr id="12" name="Picture 11">
            <a:extLst>
              <a:ext uri="{FF2B5EF4-FFF2-40B4-BE49-F238E27FC236}">
                <a16:creationId xmlns:a16="http://schemas.microsoft.com/office/drawing/2014/main" id="{18FBE36C-7911-F8D3-54D7-C437C851CC55}"/>
              </a:ext>
            </a:extLst>
          </p:cNvPr>
          <p:cNvPicPr>
            <a:picLocks noChangeAspect="1"/>
          </p:cNvPicPr>
          <p:nvPr/>
        </p:nvPicPr>
        <p:blipFill>
          <a:blip r:embed="rId2"/>
          <a:stretch>
            <a:fillRect/>
          </a:stretch>
        </p:blipFill>
        <p:spPr>
          <a:xfrm>
            <a:off x="4956429" y="944344"/>
            <a:ext cx="1221001" cy="1116344"/>
          </a:xfrm>
          <a:prstGeom prst="rect">
            <a:avLst/>
          </a:prstGeom>
        </p:spPr>
      </p:pic>
      <p:sp>
        <p:nvSpPr>
          <p:cNvPr id="25" name="TextBox 24">
            <a:extLst>
              <a:ext uri="{FF2B5EF4-FFF2-40B4-BE49-F238E27FC236}">
                <a16:creationId xmlns:a16="http://schemas.microsoft.com/office/drawing/2014/main" id="{6C7DC181-C69F-F96A-EF35-D505BB6AE43E}"/>
              </a:ext>
            </a:extLst>
          </p:cNvPr>
          <p:cNvSpPr txBox="1"/>
          <p:nvPr/>
        </p:nvSpPr>
        <p:spPr>
          <a:xfrm>
            <a:off x="423522" y="3368169"/>
            <a:ext cx="6331413" cy="923330"/>
          </a:xfrm>
          <a:prstGeom prst="rect">
            <a:avLst/>
          </a:prstGeom>
          <a:noFill/>
        </p:spPr>
        <p:txBody>
          <a:bodyPr wrap="none" rtlCol="0">
            <a:spAutoFit/>
          </a:bodyPr>
          <a:lstStyle/>
          <a:p>
            <a:r>
              <a:rPr lang="en-US" sz="1800"/>
              <a:t>Same setup as the previous problem but with different map.</a:t>
            </a:r>
          </a:p>
          <a:p>
            <a:endParaRPr lang="en-US" sz="1800"/>
          </a:p>
          <a:p>
            <a:r>
              <a:rPr lang="en-US" sz="1800"/>
              <a:t>We can represent this MDP as a graph as shown in the next slide. </a:t>
            </a:r>
          </a:p>
        </p:txBody>
      </p:sp>
    </p:spTree>
    <p:extLst>
      <p:ext uri="{BB962C8B-B14F-4D97-AF65-F5344CB8AC3E}">
        <p14:creationId xmlns:p14="http://schemas.microsoft.com/office/powerpoint/2010/main" val="2858434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EAA16C-07F1-53DC-4230-26BBB41BF6F0}"/>
              </a:ext>
            </a:extLst>
          </p:cNvPr>
          <p:cNvSpPr txBox="1"/>
          <p:nvPr/>
        </p:nvSpPr>
        <p:spPr>
          <a:xfrm>
            <a:off x="141556" y="267449"/>
            <a:ext cx="5357813" cy="600164"/>
          </a:xfrm>
          <a:prstGeom prst="rect">
            <a:avLst/>
          </a:prstGeom>
          <a:noFill/>
        </p:spPr>
        <p:txBody>
          <a:bodyPr wrap="none" rtlCol="0">
            <a:spAutoFit/>
          </a:bodyPr>
          <a:lstStyle/>
          <a:p>
            <a:r>
              <a:rPr lang="en-US" sz="3300"/>
              <a:t>Representing MDP as a Graph</a:t>
            </a:r>
          </a:p>
        </p:txBody>
      </p:sp>
      <p:sp>
        <p:nvSpPr>
          <p:cNvPr id="15" name="Oval 14">
            <a:extLst>
              <a:ext uri="{FF2B5EF4-FFF2-40B4-BE49-F238E27FC236}">
                <a16:creationId xmlns:a16="http://schemas.microsoft.com/office/drawing/2014/main" id="{00FAE7D5-8562-8228-5977-58E3E43D9F8B}"/>
              </a:ext>
            </a:extLst>
          </p:cNvPr>
          <p:cNvSpPr/>
          <p:nvPr/>
        </p:nvSpPr>
        <p:spPr>
          <a:xfrm>
            <a:off x="3640223" y="4450098"/>
            <a:ext cx="649224" cy="6492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6391BC1-0CD6-D2ED-4190-C104112473CF}"/>
              </a:ext>
            </a:extLst>
          </p:cNvPr>
          <p:cNvCxnSpPr>
            <a:cxnSpLocks/>
          </p:cNvCxnSpPr>
          <p:nvPr/>
        </p:nvCxnSpPr>
        <p:spPr>
          <a:xfrm flipV="1">
            <a:off x="3965528" y="3677289"/>
            <a:ext cx="0" cy="5453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224D3435-D6AE-7CE3-851C-55502308B546}"/>
              </a:ext>
            </a:extLst>
          </p:cNvPr>
          <p:cNvSpPr/>
          <p:nvPr/>
        </p:nvSpPr>
        <p:spPr>
          <a:xfrm>
            <a:off x="3644925" y="2881138"/>
            <a:ext cx="649224" cy="650066"/>
          </a:xfrm>
          <a:prstGeom prst="ellipse">
            <a:avLst/>
          </a:prstGeom>
          <a:solidFill>
            <a:schemeClr val="bg1"/>
          </a:solidFill>
          <a:ln>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5B020F7-CA5B-8031-E837-17B06A10948D}"/>
              </a:ext>
            </a:extLst>
          </p:cNvPr>
          <p:cNvSpPr/>
          <p:nvPr/>
        </p:nvSpPr>
        <p:spPr>
          <a:xfrm>
            <a:off x="1956495" y="2881138"/>
            <a:ext cx="649224" cy="6492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8DAA36B-A835-A537-ACAA-9FC777A7BFC4}"/>
              </a:ext>
            </a:extLst>
          </p:cNvPr>
          <p:cNvSpPr/>
          <p:nvPr/>
        </p:nvSpPr>
        <p:spPr>
          <a:xfrm>
            <a:off x="5333355" y="2857500"/>
            <a:ext cx="649224" cy="6492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C0154FF-A91B-595C-187B-1D8043C35FF2}"/>
              </a:ext>
            </a:extLst>
          </p:cNvPr>
          <p:cNvSpPr/>
          <p:nvPr/>
        </p:nvSpPr>
        <p:spPr>
          <a:xfrm>
            <a:off x="3640223" y="1457430"/>
            <a:ext cx="649224" cy="64922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C5EB27B-8C12-DD12-AEC4-2C4CFBC7B4F9}"/>
              </a:ext>
            </a:extLst>
          </p:cNvPr>
          <p:cNvSpPr txBox="1"/>
          <p:nvPr/>
        </p:nvSpPr>
        <p:spPr>
          <a:xfrm>
            <a:off x="3704988" y="4620501"/>
            <a:ext cx="519694" cy="308418"/>
          </a:xfrm>
          <a:prstGeom prst="rect">
            <a:avLst/>
          </a:prstGeom>
          <a:noFill/>
        </p:spPr>
        <p:txBody>
          <a:bodyPr wrap="none" rtlCol="0">
            <a:spAutoFit/>
          </a:bodyPr>
          <a:lstStyle/>
          <a:p>
            <a:r>
              <a:rPr lang="en-US"/>
              <a:t>(2,1)</a:t>
            </a:r>
          </a:p>
        </p:txBody>
      </p:sp>
      <p:sp>
        <p:nvSpPr>
          <p:cNvPr id="14" name="TextBox 13">
            <a:extLst>
              <a:ext uri="{FF2B5EF4-FFF2-40B4-BE49-F238E27FC236}">
                <a16:creationId xmlns:a16="http://schemas.microsoft.com/office/drawing/2014/main" id="{187EDB18-9840-0D9D-A79B-E2B577303924}"/>
              </a:ext>
            </a:extLst>
          </p:cNvPr>
          <p:cNvSpPr txBox="1"/>
          <p:nvPr/>
        </p:nvSpPr>
        <p:spPr>
          <a:xfrm>
            <a:off x="5398120" y="3051541"/>
            <a:ext cx="519694" cy="308418"/>
          </a:xfrm>
          <a:prstGeom prst="rect">
            <a:avLst/>
          </a:prstGeom>
          <a:noFill/>
        </p:spPr>
        <p:txBody>
          <a:bodyPr wrap="none" rtlCol="0">
            <a:spAutoFit/>
          </a:bodyPr>
          <a:lstStyle/>
          <a:p>
            <a:r>
              <a:rPr lang="en-US"/>
              <a:t>(3,1)</a:t>
            </a:r>
          </a:p>
        </p:txBody>
      </p:sp>
      <p:sp>
        <p:nvSpPr>
          <p:cNvPr id="16" name="TextBox 15">
            <a:extLst>
              <a:ext uri="{FF2B5EF4-FFF2-40B4-BE49-F238E27FC236}">
                <a16:creationId xmlns:a16="http://schemas.microsoft.com/office/drawing/2014/main" id="{E8023E56-C028-886F-8CC3-7EBDCDE193EE}"/>
              </a:ext>
            </a:extLst>
          </p:cNvPr>
          <p:cNvSpPr txBox="1"/>
          <p:nvPr/>
        </p:nvSpPr>
        <p:spPr>
          <a:xfrm>
            <a:off x="2021260" y="3027903"/>
            <a:ext cx="519694" cy="308418"/>
          </a:xfrm>
          <a:prstGeom prst="rect">
            <a:avLst/>
          </a:prstGeom>
          <a:noFill/>
        </p:spPr>
        <p:txBody>
          <a:bodyPr wrap="none" rtlCol="0">
            <a:spAutoFit/>
          </a:bodyPr>
          <a:lstStyle/>
          <a:p>
            <a:r>
              <a:rPr lang="en-US"/>
              <a:t>(1,1)</a:t>
            </a:r>
          </a:p>
        </p:txBody>
      </p:sp>
      <p:sp>
        <p:nvSpPr>
          <p:cNvPr id="18" name="TextBox 17">
            <a:extLst>
              <a:ext uri="{FF2B5EF4-FFF2-40B4-BE49-F238E27FC236}">
                <a16:creationId xmlns:a16="http://schemas.microsoft.com/office/drawing/2014/main" id="{76DDE135-14DB-9622-24BE-EC81476DFC1B}"/>
              </a:ext>
            </a:extLst>
          </p:cNvPr>
          <p:cNvSpPr txBox="1"/>
          <p:nvPr/>
        </p:nvSpPr>
        <p:spPr>
          <a:xfrm>
            <a:off x="3704988" y="1578159"/>
            <a:ext cx="519694" cy="308418"/>
          </a:xfrm>
          <a:prstGeom prst="rect">
            <a:avLst/>
          </a:prstGeom>
          <a:noFill/>
        </p:spPr>
        <p:txBody>
          <a:bodyPr wrap="none" rtlCol="0">
            <a:spAutoFit/>
          </a:bodyPr>
          <a:lstStyle/>
          <a:p>
            <a:r>
              <a:rPr lang="en-US"/>
              <a:t>(2,2)</a:t>
            </a:r>
          </a:p>
        </p:txBody>
      </p:sp>
      <p:cxnSp>
        <p:nvCxnSpPr>
          <p:cNvPr id="19" name="Straight Arrow Connector 18">
            <a:extLst>
              <a:ext uri="{FF2B5EF4-FFF2-40B4-BE49-F238E27FC236}">
                <a16:creationId xmlns:a16="http://schemas.microsoft.com/office/drawing/2014/main" id="{86BC4BA6-48B4-C4CC-22F4-DADBDEA0FC74}"/>
              </a:ext>
            </a:extLst>
          </p:cNvPr>
          <p:cNvCxnSpPr>
            <a:cxnSpLocks/>
          </p:cNvCxnSpPr>
          <p:nvPr/>
        </p:nvCxnSpPr>
        <p:spPr>
          <a:xfrm>
            <a:off x="4572000" y="3233580"/>
            <a:ext cx="606175"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14DC51E-53CD-28E1-97DB-59AB91A68F1D}"/>
              </a:ext>
            </a:extLst>
          </p:cNvPr>
          <p:cNvSpPr txBox="1"/>
          <p:nvPr/>
        </p:nvSpPr>
        <p:spPr>
          <a:xfrm>
            <a:off x="4459112" y="2696472"/>
            <a:ext cx="749885" cy="369332"/>
          </a:xfrm>
          <a:prstGeom prst="rect">
            <a:avLst/>
          </a:prstGeom>
          <a:noFill/>
        </p:spPr>
        <p:txBody>
          <a:bodyPr wrap="none" rtlCol="0">
            <a:spAutoFit/>
          </a:bodyPr>
          <a:lstStyle/>
          <a:p>
            <a:r>
              <a:rPr lang="en-US" sz="1800">
                <a:solidFill>
                  <a:srgbClr val="FF0000"/>
                </a:solidFill>
              </a:rPr>
              <a:t>0.1: -1</a:t>
            </a:r>
          </a:p>
        </p:txBody>
      </p:sp>
      <p:cxnSp>
        <p:nvCxnSpPr>
          <p:cNvPr id="27" name="Straight Arrow Connector 26">
            <a:extLst>
              <a:ext uri="{FF2B5EF4-FFF2-40B4-BE49-F238E27FC236}">
                <a16:creationId xmlns:a16="http://schemas.microsoft.com/office/drawing/2014/main" id="{65DE2508-D312-0117-981A-B402A6E1DA53}"/>
              </a:ext>
            </a:extLst>
          </p:cNvPr>
          <p:cNvCxnSpPr>
            <a:cxnSpLocks/>
          </p:cNvCxnSpPr>
          <p:nvPr/>
        </p:nvCxnSpPr>
        <p:spPr>
          <a:xfrm flipV="1">
            <a:off x="3965528" y="2151082"/>
            <a:ext cx="0" cy="5453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837F305-DDBC-F617-A360-833383A70EBF}"/>
              </a:ext>
            </a:extLst>
          </p:cNvPr>
          <p:cNvSpPr txBox="1"/>
          <p:nvPr/>
        </p:nvSpPr>
        <p:spPr>
          <a:xfrm>
            <a:off x="3964835" y="2252739"/>
            <a:ext cx="809196" cy="369332"/>
          </a:xfrm>
          <a:prstGeom prst="rect">
            <a:avLst/>
          </a:prstGeom>
          <a:noFill/>
        </p:spPr>
        <p:txBody>
          <a:bodyPr wrap="none" rtlCol="0">
            <a:spAutoFit/>
          </a:bodyPr>
          <a:lstStyle/>
          <a:p>
            <a:r>
              <a:rPr lang="en-US" sz="1800">
                <a:solidFill>
                  <a:srgbClr val="FF0000"/>
                </a:solidFill>
              </a:rPr>
              <a:t>0.8: +1</a:t>
            </a:r>
          </a:p>
        </p:txBody>
      </p:sp>
      <p:sp>
        <p:nvSpPr>
          <p:cNvPr id="29" name="TextBox 28">
            <a:extLst>
              <a:ext uri="{FF2B5EF4-FFF2-40B4-BE49-F238E27FC236}">
                <a16:creationId xmlns:a16="http://schemas.microsoft.com/office/drawing/2014/main" id="{03D734AB-CAB0-3107-E24A-A402485595AE}"/>
              </a:ext>
            </a:extLst>
          </p:cNvPr>
          <p:cNvSpPr txBox="1"/>
          <p:nvPr/>
        </p:nvSpPr>
        <p:spPr>
          <a:xfrm>
            <a:off x="2667891" y="2696472"/>
            <a:ext cx="1032014" cy="369332"/>
          </a:xfrm>
          <a:prstGeom prst="rect">
            <a:avLst/>
          </a:prstGeom>
          <a:noFill/>
        </p:spPr>
        <p:txBody>
          <a:bodyPr wrap="none" rtlCol="0">
            <a:spAutoFit/>
          </a:bodyPr>
          <a:lstStyle/>
          <a:p>
            <a:r>
              <a:rPr lang="en-US" sz="1800">
                <a:solidFill>
                  <a:srgbClr val="FF0000"/>
                </a:solidFill>
              </a:rPr>
              <a:t>0.1: -0.04</a:t>
            </a:r>
          </a:p>
        </p:txBody>
      </p:sp>
      <p:cxnSp>
        <p:nvCxnSpPr>
          <p:cNvPr id="30" name="Straight Arrow Connector 29">
            <a:extLst>
              <a:ext uri="{FF2B5EF4-FFF2-40B4-BE49-F238E27FC236}">
                <a16:creationId xmlns:a16="http://schemas.microsoft.com/office/drawing/2014/main" id="{8B3156F7-5804-E83E-C084-0851C0506183}"/>
              </a:ext>
            </a:extLst>
          </p:cNvPr>
          <p:cNvCxnSpPr>
            <a:cxnSpLocks/>
          </p:cNvCxnSpPr>
          <p:nvPr/>
        </p:nvCxnSpPr>
        <p:spPr>
          <a:xfrm flipH="1">
            <a:off x="2835667" y="3201258"/>
            <a:ext cx="600481" cy="449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664B870-1326-8AA0-97C0-2703C8A52891}"/>
              </a:ext>
            </a:extLst>
          </p:cNvPr>
          <p:cNvSpPr txBox="1"/>
          <p:nvPr/>
        </p:nvSpPr>
        <p:spPr>
          <a:xfrm>
            <a:off x="4081698" y="3765318"/>
            <a:ext cx="415498" cy="369332"/>
          </a:xfrm>
          <a:prstGeom prst="rect">
            <a:avLst/>
          </a:prstGeom>
          <a:noFill/>
        </p:spPr>
        <p:txBody>
          <a:bodyPr wrap="none" rtlCol="0">
            <a:spAutoFit/>
          </a:bodyPr>
          <a:lstStyle/>
          <a:p>
            <a:r>
              <a:rPr lang="en-US" sz="1800"/>
              <a:t>up</a:t>
            </a:r>
          </a:p>
        </p:txBody>
      </p:sp>
      <p:sp>
        <p:nvSpPr>
          <p:cNvPr id="33" name="TextBox 32">
            <a:extLst>
              <a:ext uri="{FF2B5EF4-FFF2-40B4-BE49-F238E27FC236}">
                <a16:creationId xmlns:a16="http://schemas.microsoft.com/office/drawing/2014/main" id="{AE0B9C1A-D91C-1255-8DEB-1524CC6E8915}"/>
              </a:ext>
            </a:extLst>
          </p:cNvPr>
          <p:cNvSpPr txBox="1"/>
          <p:nvPr/>
        </p:nvSpPr>
        <p:spPr>
          <a:xfrm>
            <a:off x="3549337" y="2234807"/>
            <a:ext cx="415498" cy="369332"/>
          </a:xfrm>
          <a:prstGeom prst="rect">
            <a:avLst/>
          </a:prstGeom>
          <a:noFill/>
        </p:spPr>
        <p:txBody>
          <a:bodyPr wrap="none" rtlCol="0">
            <a:spAutoFit/>
          </a:bodyPr>
          <a:lstStyle/>
          <a:p>
            <a:r>
              <a:rPr lang="en-US" sz="1800"/>
              <a:t>up</a:t>
            </a:r>
          </a:p>
        </p:txBody>
      </p:sp>
      <p:sp>
        <p:nvSpPr>
          <p:cNvPr id="34" name="TextBox 33">
            <a:extLst>
              <a:ext uri="{FF2B5EF4-FFF2-40B4-BE49-F238E27FC236}">
                <a16:creationId xmlns:a16="http://schemas.microsoft.com/office/drawing/2014/main" id="{5BB6D333-EFF5-2042-B2F1-A225E6648238}"/>
              </a:ext>
            </a:extLst>
          </p:cNvPr>
          <p:cNvSpPr txBox="1"/>
          <p:nvPr/>
        </p:nvSpPr>
        <p:spPr>
          <a:xfrm>
            <a:off x="4606003" y="3259763"/>
            <a:ext cx="617477" cy="369332"/>
          </a:xfrm>
          <a:prstGeom prst="rect">
            <a:avLst/>
          </a:prstGeom>
          <a:noFill/>
        </p:spPr>
        <p:txBody>
          <a:bodyPr wrap="none" rtlCol="0">
            <a:spAutoFit/>
          </a:bodyPr>
          <a:lstStyle/>
          <a:p>
            <a:r>
              <a:rPr lang="en-US" sz="1800"/>
              <a:t>right</a:t>
            </a:r>
          </a:p>
        </p:txBody>
      </p:sp>
      <p:sp>
        <p:nvSpPr>
          <p:cNvPr id="35" name="TextBox 34">
            <a:extLst>
              <a:ext uri="{FF2B5EF4-FFF2-40B4-BE49-F238E27FC236}">
                <a16:creationId xmlns:a16="http://schemas.microsoft.com/office/drawing/2014/main" id="{45CF114B-5ABD-9835-B42A-B9AA1E8FCD56}"/>
              </a:ext>
            </a:extLst>
          </p:cNvPr>
          <p:cNvSpPr txBox="1"/>
          <p:nvPr/>
        </p:nvSpPr>
        <p:spPr>
          <a:xfrm>
            <a:off x="2895296" y="3276958"/>
            <a:ext cx="481222" cy="369332"/>
          </a:xfrm>
          <a:prstGeom prst="rect">
            <a:avLst/>
          </a:prstGeom>
          <a:noFill/>
        </p:spPr>
        <p:txBody>
          <a:bodyPr wrap="none" rtlCol="0">
            <a:spAutoFit/>
          </a:bodyPr>
          <a:lstStyle/>
          <a:p>
            <a:r>
              <a:rPr lang="en-US" sz="1800"/>
              <a:t>left</a:t>
            </a:r>
          </a:p>
        </p:txBody>
      </p:sp>
      <p:sp>
        <p:nvSpPr>
          <p:cNvPr id="36" name="TextBox 35">
            <a:extLst>
              <a:ext uri="{FF2B5EF4-FFF2-40B4-BE49-F238E27FC236}">
                <a16:creationId xmlns:a16="http://schemas.microsoft.com/office/drawing/2014/main" id="{FF3D7A67-9FA6-58B6-B41F-44ED290D704F}"/>
              </a:ext>
            </a:extLst>
          </p:cNvPr>
          <p:cNvSpPr txBox="1"/>
          <p:nvPr/>
        </p:nvSpPr>
        <p:spPr>
          <a:xfrm>
            <a:off x="4914741" y="859251"/>
            <a:ext cx="3891386" cy="1323439"/>
          </a:xfrm>
          <a:prstGeom prst="rect">
            <a:avLst/>
          </a:prstGeom>
          <a:noFill/>
        </p:spPr>
        <p:txBody>
          <a:bodyPr wrap="none" rtlCol="0">
            <a:spAutoFit/>
          </a:bodyPr>
          <a:lstStyle/>
          <a:p>
            <a:r>
              <a:rPr lang="en-US" sz="2000"/>
              <a:t>Red node is chance node.</a:t>
            </a:r>
          </a:p>
          <a:p>
            <a:r>
              <a:rPr lang="en-US" sz="2000"/>
              <a:t>Black nodes are state nodes.</a:t>
            </a:r>
          </a:p>
          <a:p>
            <a:endParaRPr lang="en-US" sz="2000"/>
          </a:p>
          <a:p>
            <a:r>
              <a:rPr lang="en-US" sz="2000"/>
              <a:t>Label for actions: </a:t>
            </a:r>
            <a:r>
              <a:rPr lang="en-US" sz="2000">
                <a:solidFill>
                  <a:srgbClr val="FF0000"/>
                </a:solidFill>
              </a:rPr>
              <a:t>probability:reward</a:t>
            </a:r>
          </a:p>
        </p:txBody>
      </p:sp>
      <p:sp>
        <p:nvSpPr>
          <p:cNvPr id="37" name="TextBox 36">
            <a:extLst>
              <a:ext uri="{FF2B5EF4-FFF2-40B4-BE49-F238E27FC236}">
                <a16:creationId xmlns:a16="http://schemas.microsoft.com/office/drawing/2014/main" id="{05B45AA8-4C86-C4CE-AA1D-10AA0A2FD7FD}"/>
              </a:ext>
            </a:extLst>
          </p:cNvPr>
          <p:cNvSpPr txBox="1"/>
          <p:nvPr/>
        </p:nvSpPr>
        <p:spPr>
          <a:xfrm>
            <a:off x="4834054" y="3949984"/>
            <a:ext cx="4412555" cy="1200329"/>
          </a:xfrm>
          <a:prstGeom prst="rect">
            <a:avLst/>
          </a:prstGeom>
          <a:noFill/>
        </p:spPr>
        <p:txBody>
          <a:bodyPr wrap="none" rtlCol="0">
            <a:spAutoFit/>
          </a:bodyPr>
          <a:lstStyle/>
          <a:p>
            <a:r>
              <a:rPr lang="en-US" sz="1800"/>
              <a:t>If Albert chooses to go up:</a:t>
            </a:r>
          </a:p>
          <a:p>
            <a:pPr marL="342900" indent="-342900">
              <a:buAutoNum type="alphaLcParenR"/>
            </a:pPr>
            <a:r>
              <a:rPr lang="en-US" sz="1800"/>
              <a:t>80% chance, he does go up for +1 reward</a:t>
            </a:r>
          </a:p>
          <a:p>
            <a:pPr marL="342900" indent="-342900">
              <a:buAutoNum type="alphaLcParenR"/>
            </a:pPr>
            <a:r>
              <a:rPr lang="en-US" sz="1800"/>
              <a:t>10% chance, he goes left for -0.04 reward</a:t>
            </a:r>
          </a:p>
          <a:p>
            <a:pPr marL="342900" indent="-342900">
              <a:buAutoNum type="alphaLcParenR"/>
            </a:pPr>
            <a:r>
              <a:rPr lang="en-US" sz="1800"/>
              <a:t>10% chance, he goes right for -1 reward.</a:t>
            </a:r>
          </a:p>
        </p:txBody>
      </p:sp>
      <p:sp>
        <p:nvSpPr>
          <p:cNvPr id="38" name="TextBox 37">
            <a:extLst>
              <a:ext uri="{FF2B5EF4-FFF2-40B4-BE49-F238E27FC236}">
                <a16:creationId xmlns:a16="http://schemas.microsoft.com/office/drawing/2014/main" id="{9A201999-76D6-3797-40BC-99ED9256A89C}"/>
              </a:ext>
            </a:extLst>
          </p:cNvPr>
          <p:cNvSpPr txBox="1"/>
          <p:nvPr/>
        </p:nvSpPr>
        <p:spPr>
          <a:xfrm>
            <a:off x="337873" y="1297924"/>
            <a:ext cx="1912167" cy="646331"/>
          </a:xfrm>
          <a:prstGeom prst="rect">
            <a:avLst/>
          </a:prstGeom>
          <a:noFill/>
        </p:spPr>
        <p:txBody>
          <a:bodyPr wrap="square" rtlCol="0">
            <a:spAutoFit/>
          </a:bodyPr>
          <a:lstStyle/>
          <a:p>
            <a:r>
              <a:rPr lang="en-US" sz="1800"/>
              <a:t>Only partial graph starting at (2,1).</a:t>
            </a:r>
          </a:p>
        </p:txBody>
      </p:sp>
    </p:spTree>
    <p:extLst>
      <p:ext uri="{BB962C8B-B14F-4D97-AF65-F5344CB8AC3E}">
        <p14:creationId xmlns:p14="http://schemas.microsoft.com/office/powerpoint/2010/main" val="252595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335C3F3-4ABD-C14B-BDB4-BECE36881415}"/>
              </a:ext>
            </a:extLst>
          </p:cNvPr>
          <p:cNvSpPr>
            <a:spLocks noGrp="1" noChangeArrowheads="1"/>
          </p:cNvSpPr>
          <p:nvPr>
            <p:ph type="title"/>
          </p:nvPr>
        </p:nvSpPr>
        <p:spPr>
          <a:xfrm>
            <a:off x="104668"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Exploitation vs Exploration</a:t>
            </a:r>
          </a:p>
        </p:txBody>
      </p:sp>
      <p:sp>
        <p:nvSpPr>
          <p:cNvPr id="16386" name="Rectangle 3">
            <a:extLst>
              <a:ext uri="{FF2B5EF4-FFF2-40B4-BE49-F238E27FC236}">
                <a16:creationId xmlns:a16="http://schemas.microsoft.com/office/drawing/2014/main" id="{6C4C3AE1-ED25-3B4D-9BF4-6EDE9B677F41}"/>
              </a:ext>
            </a:extLst>
          </p:cNvPr>
          <p:cNvSpPr>
            <a:spLocks noGrp="1" noChangeArrowheads="1"/>
          </p:cNvSpPr>
          <p:nvPr>
            <p:ph type="body" idx="1"/>
          </p:nvPr>
        </p:nvSpPr>
        <p:spPr>
          <a:xfrm>
            <a:off x="236305" y="1079500"/>
            <a:ext cx="8722759" cy="4508500"/>
          </a:xfrm>
        </p:spPr>
        <p:txBody>
          <a:bodyPr>
            <a:normAutofit/>
          </a:bodyPr>
          <a:lstStyle/>
          <a:p>
            <a:pPr marL="0" indent="0" eaLnBrk="1" hangingPunct="1">
              <a:buNone/>
            </a:pPr>
            <a:endParaRPr lang="en-US" altLang="en-US" sz="1500" dirty="0">
              <a:latin typeface="Tahoma" panose="020B0604030504040204" pitchFamily="34" charset="0"/>
            </a:endParaRPr>
          </a:p>
          <a:p>
            <a:pPr marL="0" indent="0">
              <a:buNone/>
            </a:pPr>
            <a:r>
              <a:rPr lang="en-US"/>
              <a:t>One of the challenges that arise in reinforcement learning, and not in other kinds of learning, is the trade-off between exploration and exploitation. </a:t>
            </a:r>
          </a:p>
          <a:p>
            <a:pPr marL="0" indent="0">
              <a:buNone/>
            </a:pPr>
            <a:endParaRPr lang="en-US"/>
          </a:p>
          <a:p>
            <a:pPr marL="0" indent="0">
              <a:buNone/>
            </a:pPr>
            <a:r>
              <a:rPr lang="en-US"/>
              <a:t>To obtain a lot of reward, a reinforcement learning agent must prefer actions that it has tried in the past and found to be effective in producing reward. But to discover such actions, it has to try actions that it has not selected before.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2000"/>
              <a:t>The agent has to </a:t>
            </a:r>
            <a:r>
              <a:rPr lang="en-US" sz="2000" b="1"/>
              <a:t>exploit</a:t>
            </a:r>
            <a:r>
              <a:rPr lang="en-US" sz="2000"/>
              <a:t> what it has already experienced in order to obtain reward, but it also has to </a:t>
            </a:r>
            <a:r>
              <a:rPr lang="en-US" sz="2000" b="1"/>
              <a:t>explore</a:t>
            </a:r>
            <a:r>
              <a:rPr lang="en-US" sz="2000"/>
              <a:t> in order to make better action selections in the future. The dilemma is that neither exploration nor exploitation can be pursued exclusively without failing at the task. The agent must try a variety of actions and progressively favor those that appear to be best. </a:t>
            </a:r>
            <a:endParaRPr lang="en-US" sz="180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487110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DE13-223B-23D8-4479-484B26328125}"/>
              </a:ext>
            </a:extLst>
          </p:cNvPr>
          <p:cNvSpPr>
            <a:spLocks noGrp="1"/>
          </p:cNvSpPr>
          <p:nvPr>
            <p:ph idx="1"/>
          </p:nvPr>
        </p:nvSpPr>
        <p:spPr>
          <a:xfrm>
            <a:off x="226032" y="1408908"/>
            <a:ext cx="8774130" cy="4087766"/>
          </a:xfrm>
        </p:spPr>
        <p:txBody>
          <a:bodyPr>
            <a:normAutofit/>
          </a:bodyPr>
          <a:lstStyle/>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Here is how the tic-tac-toe problem would be approached with a method making use of a value function. </a:t>
            </a:r>
          </a:p>
          <a:p>
            <a:pPr marL="0" indent="0">
              <a:buNone/>
            </a:pPr>
            <a:endParaRPr lang="en-US" sz="1800">
              <a:latin typeface="Gill Sans MT" panose="020B0502020104020203" pitchFamily="34" charset="77"/>
            </a:endParaRPr>
          </a:p>
          <a:p>
            <a:pPr marL="0" indent="0">
              <a:buNone/>
            </a:pPr>
            <a:r>
              <a:rPr lang="en-US" sz="1800">
                <a:effectLst/>
                <a:latin typeface="Gill Sans MT" panose="020B0502020104020203" pitchFamily="34" charset="77"/>
              </a:rPr>
              <a:t>Similar to the robot problem, we like to find the expected value of every configuration(state) of the board relative to some player(X or O). </a:t>
            </a: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First we would set up a table of numbers, one for each possible state of the game. Each number will be the latest estimate of the probability of our winning from that state. </a:t>
            </a: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a:latin typeface="Gill Sans MT" panose="020B0502020104020203" pitchFamily="34" charset="77"/>
            </a:endParaRPr>
          </a:p>
        </p:txBody>
      </p:sp>
      <p:pic>
        <p:nvPicPr>
          <p:cNvPr id="4" name="Picture 3">
            <a:extLst>
              <a:ext uri="{FF2B5EF4-FFF2-40B4-BE49-F238E27FC236}">
                <a16:creationId xmlns:a16="http://schemas.microsoft.com/office/drawing/2014/main" id="{EC4B7A4E-6B91-36F6-22D8-1D06C7D8D845}"/>
              </a:ext>
            </a:extLst>
          </p:cNvPr>
          <p:cNvPicPr>
            <a:picLocks noChangeAspect="1"/>
          </p:cNvPicPr>
          <p:nvPr/>
        </p:nvPicPr>
        <p:blipFill>
          <a:blip r:embed="rId2"/>
          <a:stretch>
            <a:fillRect/>
          </a:stretch>
        </p:blipFill>
        <p:spPr>
          <a:xfrm>
            <a:off x="3133476" y="92467"/>
            <a:ext cx="2260600" cy="2197100"/>
          </a:xfrm>
          <a:prstGeom prst="rect">
            <a:avLst/>
          </a:prstGeom>
        </p:spPr>
      </p:pic>
    </p:spTree>
    <p:extLst>
      <p:ext uri="{BB962C8B-B14F-4D97-AF65-F5344CB8AC3E}">
        <p14:creationId xmlns:p14="http://schemas.microsoft.com/office/powerpoint/2010/main" val="1999316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DE13-223B-23D8-4479-484B26328125}"/>
              </a:ext>
            </a:extLst>
          </p:cNvPr>
          <p:cNvSpPr>
            <a:spLocks noGrp="1"/>
          </p:cNvSpPr>
          <p:nvPr>
            <p:ph idx="1"/>
          </p:nvPr>
        </p:nvSpPr>
        <p:spPr>
          <a:xfrm>
            <a:off x="226032" y="1408908"/>
            <a:ext cx="8774130" cy="4087766"/>
          </a:xfrm>
        </p:spPr>
        <p:txBody>
          <a:bodyPr>
            <a:normAutofit/>
          </a:bodyPr>
          <a:lstStyle/>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We treat this estimate as the state’s value, and the whole table is the learned value function. </a:t>
            </a:r>
          </a:p>
          <a:p>
            <a:pPr marL="0" indent="0">
              <a:buNone/>
            </a:pPr>
            <a:endParaRPr lang="en-US" sz="1800">
              <a:latin typeface="Gill Sans MT" panose="020B0502020104020203" pitchFamily="34" charset="77"/>
            </a:endParaRPr>
          </a:p>
          <a:p>
            <a:pPr marL="0" indent="0">
              <a:buNone/>
            </a:pPr>
            <a:r>
              <a:rPr lang="en-US" sz="1800">
                <a:effectLst/>
                <a:latin typeface="Gill Sans MT" panose="020B0502020104020203" pitchFamily="34" charset="77"/>
              </a:rPr>
              <a:t>State A has higher value than state B, or is considered “better” than state B, if the current estimate of the probability of our winning from A is higher than it is from B. </a:t>
            </a:r>
          </a:p>
          <a:p>
            <a:pPr marL="0" indent="0">
              <a:buNone/>
            </a:pPr>
            <a:endParaRPr lang="en-US" sz="1800">
              <a:latin typeface="Gill Sans MT" panose="020B0502020104020203" pitchFamily="34" charset="77"/>
            </a:endParaRPr>
          </a:p>
          <a:p>
            <a:pPr marL="0" indent="0">
              <a:buNone/>
            </a:pPr>
            <a:r>
              <a:rPr lang="en-US" sz="1800">
                <a:effectLst/>
                <a:latin typeface="Gill Sans MT" panose="020B0502020104020203" pitchFamily="34" charset="77"/>
              </a:rPr>
              <a:t>We set the initial values of states where X already won to 1, states where O already won to 0 and all the other states to 0.5, representing a guess that we have a 50% chance of winning. </a:t>
            </a: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a:latin typeface="Gill Sans MT" panose="020B0502020104020203" pitchFamily="34" charset="77"/>
            </a:endParaRPr>
          </a:p>
        </p:txBody>
      </p:sp>
      <p:pic>
        <p:nvPicPr>
          <p:cNvPr id="4" name="Picture 3">
            <a:extLst>
              <a:ext uri="{FF2B5EF4-FFF2-40B4-BE49-F238E27FC236}">
                <a16:creationId xmlns:a16="http://schemas.microsoft.com/office/drawing/2014/main" id="{EC4B7A4E-6B91-36F6-22D8-1D06C7D8D845}"/>
              </a:ext>
            </a:extLst>
          </p:cNvPr>
          <p:cNvPicPr>
            <a:picLocks noChangeAspect="1"/>
          </p:cNvPicPr>
          <p:nvPr/>
        </p:nvPicPr>
        <p:blipFill>
          <a:blip r:embed="rId2"/>
          <a:stretch>
            <a:fillRect/>
          </a:stretch>
        </p:blipFill>
        <p:spPr>
          <a:xfrm>
            <a:off x="3133476" y="390418"/>
            <a:ext cx="2260600" cy="2197100"/>
          </a:xfrm>
          <a:prstGeom prst="rect">
            <a:avLst/>
          </a:prstGeom>
        </p:spPr>
      </p:pic>
    </p:spTree>
    <p:extLst>
      <p:ext uri="{BB962C8B-B14F-4D97-AF65-F5344CB8AC3E}">
        <p14:creationId xmlns:p14="http://schemas.microsoft.com/office/powerpoint/2010/main" val="159590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80FF0-156E-56BC-D2EF-D74E961B974B}"/>
              </a:ext>
            </a:extLst>
          </p:cNvPr>
          <p:cNvSpPr>
            <a:spLocks noGrp="1"/>
          </p:cNvSpPr>
          <p:nvPr>
            <p:ph idx="1"/>
          </p:nvPr>
        </p:nvSpPr>
        <p:spPr>
          <a:xfrm>
            <a:off x="205483" y="380144"/>
            <a:ext cx="8650841" cy="5085708"/>
          </a:xfrm>
        </p:spPr>
        <p:txBody>
          <a:bodyPr>
            <a:normAutofit/>
          </a:bodyPr>
          <a:lstStyle/>
          <a:p>
            <a:pPr marL="0" indent="0">
              <a:buNone/>
            </a:pPr>
            <a:r>
              <a:rPr lang="en-US"/>
              <a:t>To train the AI(first player), we let it play many games(e.g., 100k) against another AI opponent(second player).</a:t>
            </a:r>
          </a:p>
          <a:p>
            <a:pPr marL="0" indent="0">
              <a:buNone/>
            </a:pPr>
            <a:endParaRPr lang="en-US"/>
          </a:p>
          <a:p>
            <a:pPr marL="0" indent="0">
              <a:buNone/>
            </a:pPr>
            <a:r>
              <a:rPr lang="en-US"/>
              <a:t> To select our moves we examine the states that would result from each of our possible moves (one for each blank space on the board) and look up their current values in the table. </a:t>
            </a:r>
          </a:p>
          <a:p>
            <a:pPr marL="0" indent="0">
              <a:buNone/>
            </a:pPr>
            <a:endParaRPr lang="en-US"/>
          </a:p>
          <a:p>
            <a:pPr marL="0" indent="0">
              <a:buNone/>
            </a:pPr>
            <a:r>
              <a:rPr lang="en-US"/>
              <a:t>Most of the time we move </a:t>
            </a:r>
            <a:r>
              <a:rPr lang="en-US" b="1"/>
              <a:t>greedily</a:t>
            </a:r>
            <a:r>
              <a:rPr lang="en-US"/>
              <a:t>, selecting the move that leads to the state with greatest value, that is, with the highest estimated probability of winning. </a:t>
            </a:r>
          </a:p>
          <a:p>
            <a:pPr marL="0" indent="0">
              <a:buNone/>
            </a:pPr>
            <a:endParaRPr lang="en-US"/>
          </a:p>
          <a:p>
            <a:pPr marL="0" indent="0">
              <a:buNone/>
            </a:pPr>
            <a:r>
              <a:rPr lang="en-US"/>
              <a:t>Occasionally, however, we select randomly from among the other moves instead. These are called </a:t>
            </a:r>
            <a:r>
              <a:rPr lang="en-US" b="1"/>
              <a:t>exploratory</a:t>
            </a:r>
            <a:r>
              <a:rPr lang="en-US"/>
              <a:t> moves because they cause us to experience states that we might otherwise never see. </a:t>
            </a:r>
          </a:p>
          <a:p>
            <a:pPr marL="0" indent="0">
              <a:buNone/>
            </a:pPr>
            <a:endParaRPr lang="en-US"/>
          </a:p>
        </p:txBody>
      </p:sp>
    </p:spTree>
    <p:extLst>
      <p:ext uri="{BB962C8B-B14F-4D97-AF65-F5344CB8AC3E}">
        <p14:creationId xmlns:p14="http://schemas.microsoft.com/office/powerpoint/2010/main" val="54923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37CC-6731-9037-711C-2DF0337ED2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1883EE-448F-72FF-C7BE-1244D512A29B}"/>
              </a:ext>
            </a:extLst>
          </p:cNvPr>
          <p:cNvSpPr>
            <a:spLocks noGrp="1"/>
          </p:cNvSpPr>
          <p:nvPr>
            <p:ph idx="1"/>
          </p:nvPr>
        </p:nvSpPr>
        <p:spPr>
          <a:xfrm>
            <a:off x="148975" y="1520576"/>
            <a:ext cx="8840913" cy="4194424"/>
          </a:xfrm>
        </p:spPr>
        <p:txBody>
          <a:bodyPr>
            <a:normAutofit fontScale="92500" lnSpcReduction="20000"/>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A sequence of tic-tac-toe moves. The solid black lines represent the moves taken during a game; the dashed lines represent moves that we (our reinforcement learning player) considered but did not make. </a:t>
            </a:r>
          </a:p>
          <a:p>
            <a:pPr marL="0" indent="0">
              <a:buNone/>
            </a:pPr>
            <a:endParaRPr lang="en-US"/>
          </a:p>
          <a:p>
            <a:pPr marL="0" indent="0">
              <a:buNone/>
            </a:pPr>
            <a:r>
              <a:rPr lang="en-US"/>
              <a:t>The * indicates the move currently estimated to be the best. Our second move was an exploratory move, meaning that it was taken even though another sibling move, the one leading to e*, was ranked higher. </a:t>
            </a:r>
          </a:p>
        </p:txBody>
      </p:sp>
      <p:pic>
        <p:nvPicPr>
          <p:cNvPr id="4" name="Picture 3">
            <a:extLst>
              <a:ext uri="{FF2B5EF4-FFF2-40B4-BE49-F238E27FC236}">
                <a16:creationId xmlns:a16="http://schemas.microsoft.com/office/drawing/2014/main" id="{D7424AA7-FB68-977C-CBE6-F0D19D09B800}"/>
              </a:ext>
            </a:extLst>
          </p:cNvPr>
          <p:cNvPicPr>
            <a:picLocks noChangeAspect="1"/>
          </p:cNvPicPr>
          <p:nvPr/>
        </p:nvPicPr>
        <p:blipFill>
          <a:blip r:embed="rId2"/>
          <a:stretch>
            <a:fillRect/>
          </a:stretch>
        </p:blipFill>
        <p:spPr>
          <a:xfrm>
            <a:off x="1868970" y="0"/>
            <a:ext cx="4900534" cy="3595955"/>
          </a:xfrm>
          <a:prstGeom prst="rect">
            <a:avLst/>
          </a:prstGeom>
        </p:spPr>
      </p:pic>
    </p:spTree>
    <p:extLst>
      <p:ext uri="{BB962C8B-B14F-4D97-AF65-F5344CB8AC3E}">
        <p14:creationId xmlns:p14="http://schemas.microsoft.com/office/powerpoint/2010/main" val="391694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CAA21E-C878-1629-6227-0623DE3A9E09}"/>
                  </a:ext>
                </a:extLst>
              </p:cNvPr>
              <p:cNvSpPr>
                <a:spLocks noGrp="1"/>
              </p:cNvSpPr>
              <p:nvPr>
                <p:ph idx="1"/>
              </p:nvPr>
            </p:nvSpPr>
            <p:spPr>
              <a:xfrm>
                <a:off x="164387" y="174661"/>
                <a:ext cx="8784404" cy="5630238"/>
              </a:xfrm>
            </p:spPr>
            <p:txBody>
              <a:bodyPr>
                <a:normAutofit/>
              </a:bodyPr>
              <a:lstStyle/>
              <a:p>
                <a:pPr marL="0" indent="0">
                  <a:buNone/>
                </a:pPr>
                <a:r>
                  <a:rPr lang="en-US"/>
                  <a:t>We attempt to make them more accurate estimates of the probabilities of winning. </a:t>
                </a:r>
              </a:p>
              <a:p>
                <a:pPr marL="0" indent="0">
                  <a:buNone/>
                </a:pPr>
                <a:endParaRPr lang="en-US"/>
              </a:p>
              <a:p>
                <a:pPr marL="0" indent="0">
                  <a:buNone/>
                </a:pPr>
                <a:r>
                  <a:rPr lang="en-US"/>
                  <a:t>To do this, we “back up” the value of the state after each greedy move to the state before the move, as suggested by the arrows in Figure 1.1. </a:t>
                </a:r>
              </a:p>
              <a:p>
                <a:pPr marL="0" indent="0">
                  <a:buNone/>
                </a:pPr>
                <a:endParaRPr lang="en-US"/>
              </a:p>
              <a:p>
                <a:pPr marL="0" indent="0">
                  <a:buNone/>
                </a:pPr>
                <a:r>
                  <a:rPr lang="en-US"/>
                  <a:t>More precisely, the current value of the earlier state is updated to be closer to the value of the later state. This can be done by moving the earlier state’s value a fraction of the way toward the value of the later state. </a:t>
                </a:r>
              </a:p>
              <a:p>
                <a:pPr marL="0" indent="0">
                  <a:buNone/>
                </a:pPr>
                <a:endParaRPr lang="en-US"/>
              </a:p>
              <a:p>
                <a:pPr marL="0" indent="0">
                  <a:buNone/>
                </a:pPr>
                <a:r>
                  <a:rPr lang="en-US"/>
                  <a:t>If we let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𝑆</m:t>
                        </m:r>
                      </m:e>
                      <m:sub>
                        <m:r>
                          <a:rPr lang="en-US" b="0" i="1">
                            <a:latin typeface="Cambria Math" panose="02040503050406030204" pitchFamily="18" charset="0"/>
                          </a:rPr>
                          <m:t>𝑡</m:t>
                        </m:r>
                      </m:sub>
                    </m:sSub>
                  </m:oMath>
                </a14:m>
                <a:r>
                  <a:rPr lang="en-US"/>
                  <a:t> denote the state before the greedy move,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a:latin typeface="Cambria Math" panose="02040503050406030204" pitchFamily="18" charset="0"/>
                          </a:rPr>
                          <m:t>+1</m:t>
                        </m:r>
                      </m:sub>
                    </m:sSub>
                  </m:oMath>
                </a14:m>
                <a:r>
                  <a:rPr lang="en-US"/>
                  <a:t> the state after that move, then the update to the estimated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a:t>, denoted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𝑉</m:t>
                        </m:r>
                        <m:r>
                          <a:rPr lang="en-US" b="0" i="1">
                            <a:latin typeface="Cambria Math" panose="02040503050406030204" pitchFamily="18" charset="0"/>
                          </a:rPr>
                          <m:t>(</m:t>
                        </m:r>
                        <m:r>
                          <a:rPr lang="en-US" i="1">
                            <a:latin typeface="Cambria Math" panose="02040503050406030204" pitchFamily="18" charset="0"/>
                          </a:rPr>
                          <m:t>𝑆</m:t>
                        </m:r>
                      </m:e>
                      <m:sub>
                        <m:r>
                          <a:rPr lang="en-US" i="1">
                            <a:latin typeface="Cambria Math" panose="02040503050406030204" pitchFamily="18" charset="0"/>
                          </a:rPr>
                          <m:t>𝑡</m:t>
                        </m:r>
                      </m:sub>
                    </m:sSub>
                    <m:r>
                      <a:rPr lang="en-US" b="0" i="1">
                        <a:latin typeface="Cambria Math" panose="02040503050406030204" pitchFamily="18" charset="0"/>
                      </a:rPr>
                      <m:t>)</m:t>
                    </m:r>
                  </m:oMath>
                </a14:m>
                <a:r>
                  <a:rPr lang="en-US"/>
                  <a:t>, </a:t>
                </a:r>
              </a:p>
              <a:p>
                <a:pPr marL="0" indent="0">
                  <a:buNone/>
                </a:pPr>
                <a:endParaRPr lang="en-US"/>
              </a:p>
              <a:p>
                <a:pPr marL="0" indent="0">
                  <a:buNone/>
                </a:pPr>
                <a:endParaRPr lang="en-US"/>
              </a:p>
              <a:p>
                <a:pPr marL="0" indent="0">
                  <a:buNone/>
                </a:pPr>
                <a:r>
                  <a:rPr lang="en-US"/>
                  <a:t>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a:t> is a small positive fraction called the step-size parameter, which influences the rate of learning. </a:t>
                </a: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18CAA21E-C878-1629-6227-0623DE3A9E09}"/>
                  </a:ext>
                </a:extLst>
              </p:cNvPr>
              <p:cNvSpPr>
                <a:spLocks noGrp="1" noRot="1" noChangeAspect="1" noMove="1" noResize="1" noEditPoints="1" noAdjustHandles="1" noChangeArrowheads="1" noChangeShapeType="1" noTextEdit="1"/>
              </p:cNvSpPr>
              <p:nvPr>
                <p:ph idx="1"/>
              </p:nvPr>
            </p:nvSpPr>
            <p:spPr>
              <a:xfrm>
                <a:off x="164387" y="174661"/>
                <a:ext cx="8784404" cy="5630238"/>
              </a:xfrm>
              <a:blipFill>
                <a:blip r:embed="rId2"/>
                <a:stretch>
                  <a:fillRect l="-722" t="-1126" r="-722" b="-20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B866A15-DF4E-86A5-6E61-3E988874591B}"/>
              </a:ext>
            </a:extLst>
          </p:cNvPr>
          <p:cNvPicPr>
            <a:picLocks noChangeAspect="1"/>
          </p:cNvPicPr>
          <p:nvPr/>
        </p:nvPicPr>
        <p:blipFill>
          <a:blip r:embed="rId3"/>
          <a:stretch>
            <a:fillRect/>
          </a:stretch>
        </p:blipFill>
        <p:spPr>
          <a:xfrm>
            <a:off x="2056758" y="4506645"/>
            <a:ext cx="4229100" cy="482600"/>
          </a:xfrm>
          <a:prstGeom prst="rect">
            <a:avLst/>
          </a:prstGeom>
        </p:spPr>
      </p:pic>
    </p:spTree>
    <p:extLst>
      <p:ext uri="{BB962C8B-B14F-4D97-AF65-F5344CB8AC3E}">
        <p14:creationId xmlns:p14="http://schemas.microsoft.com/office/powerpoint/2010/main" val="317361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335C3F3-4ABD-C14B-BDB4-BECE36881415}"/>
              </a:ext>
            </a:extLst>
          </p:cNvPr>
          <p:cNvSpPr>
            <a:spLocks noGrp="1" noChangeArrowheads="1"/>
          </p:cNvSpPr>
          <p:nvPr>
            <p:ph type="title"/>
          </p:nvPr>
        </p:nvSpPr>
        <p:spPr>
          <a:xfrm>
            <a:off x="104668"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Reinforcement Learning</a:t>
            </a:r>
          </a:p>
        </p:txBody>
      </p:sp>
      <p:sp>
        <p:nvSpPr>
          <p:cNvPr id="16386" name="Rectangle 3">
            <a:extLst>
              <a:ext uri="{FF2B5EF4-FFF2-40B4-BE49-F238E27FC236}">
                <a16:creationId xmlns:a16="http://schemas.microsoft.com/office/drawing/2014/main" id="{6C4C3AE1-ED25-3B4D-9BF4-6EDE9B677F41}"/>
              </a:ext>
            </a:extLst>
          </p:cNvPr>
          <p:cNvSpPr>
            <a:spLocks noGrp="1" noChangeArrowheads="1"/>
          </p:cNvSpPr>
          <p:nvPr>
            <p:ph type="body" idx="1"/>
          </p:nvPr>
        </p:nvSpPr>
        <p:spPr>
          <a:xfrm>
            <a:off x="236305" y="1079500"/>
            <a:ext cx="8722759" cy="4508500"/>
          </a:xfrm>
        </p:spPr>
        <p:txBody>
          <a:bodyPr>
            <a:normAutofit/>
          </a:bodyPr>
          <a:lstStyle/>
          <a:p>
            <a:pPr marL="0" indent="0">
              <a:buNone/>
            </a:pPr>
            <a:r>
              <a:rPr lang="en-US"/>
              <a:t>Reinforcement learning is learning what to do—how to map situations to actions—so as to maximize a numerical reward signal. </a:t>
            </a:r>
          </a:p>
          <a:p>
            <a:pPr marL="0" indent="0">
              <a:buNone/>
            </a:pPr>
            <a:endParaRPr lang="en-US"/>
          </a:p>
          <a:p>
            <a:pPr marL="0" indent="0">
              <a:buNone/>
            </a:pPr>
            <a:r>
              <a:rPr lang="en-US"/>
              <a:t>The learner is not told which actions to take, but instead must discover which actions yield the most reward by trying them. </a:t>
            </a:r>
            <a:endParaRPr lang="en-US" sz="2000"/>
          </a:p>
          <a:p>
            <a:pPr marL="0" indent="0" eaLnBrk="1" hangingPunct="1">
              <a:buNone/>
            </a:pPr>
            <a:endParaRPr lang="en-US" altLang="en-US" sz="1500" dirty="0">
              <a:latin typeface="Tahoma" panose="020B0604030504040204" pitchFamily="34" charset="0"/>
            </a:endParaRPr>
          </a:p>
          <a:p>
            <a:pPr marL="0" indent="0">
              <a:buNone/>
            </a:pPr>
            <a:r>
              <a:rPr lang="en-US"/>
              <a:t>Imagine playing a new game whose rules you don’t know; after a hundred or so moves, the referee tells you “You lose.” You repeat this until you can find an optimal strategy for playing the game. </a:t>
            </a:r>
          </a:p>
          <a:p>
            <a:pPr marL="0" indent="0">
              <a:buNone/>
            </a:pPr>
            <a:endParaRPr lang="en-US"/>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8015025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D7C05266-B408-E049-A7C1-34C3A1519FD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68610" name="Content Placeholder 2">
            <a:extLst>
              <a:ext uri="{FF2B5EF4-FFF2-40B4-BE49-F238E27FC236}">
                <a16:creationId xmlns:a16="http://schemas.microsoft.com/office/drawing/2014/main" id="{90899CDC-D6E3-DB43-B4A1-E3E8C48694B6}"/>
              </a:ext>
            </a:extLst>
          </p:cNvPr>
          <p:cNvSpPr>
            <a:spLocks noGrp="1" noChangeArrowheads="1"/>
          </p:cNvSpPr>
          <p:nvPr>
            <p:ph idx="1"/>
          </p:nvPr>
        </p:nvSpPr>
        <p:spPr>
          <a:xfrm>
            <a:off x="246579" y="1232899"/>
            <a:ext cx="8188503" cy="4085226"/>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lgn="l">
              <a:buNone/>
            </a:pPr>
            <a:r>
              <a:rPr lang="en-US" altLang="en-US" sz="1833">
                <a:latin typeface="Tahoma" panose="020B0604030504040204" pitchFamily="34" charset="0"/>
                <a:ea typeface="ＭＳ Ｐゴシック" panose="020B0600070205080204" pitchFamily="34" charset="-128"/>
              </a:rPr>
              <a:t>1) </a:t>
            </a:r>
            <a:r>
              <a:rPr lang="en-US" sz="1900" b="0" i="0">
                <a:solidFill>
                  <a:srgbClr val="1F1F1F"/>
                </a:solidFill>
                <a:effectLst/>
                <a:latin typeface="Google Sans"/>
              </a:rPr>
              <a:t>Artificial Intelligence: A Modern Approach</a:t>
            </a:r>
            <a:r>
              <a:rPr lang="en-US" sz="1900" b="0" i="0">
                <a:solidFill>
                  <a:srgbClr val="474747"/>
                </a:solidFill>
                <a:effectLst/>
                <a:latin typeface="Roboto" panose="02000000000000000000" pitchFamily="2" charset="0"/>
              </a:rPr>
              <a:t> by Peter Norvig and Stuart J. Russell</a:t>
            </a:r>
          </a:p>
          <a:p>
            <a:pPr marL="0" indent="0" algn="l">
              <a:buNone/>
            </a:pPr>
            <a:r>
              <a:rPr lang="en-US" sz="1600" b="0" i="0" u="none" strike="noStrike">
                <a:solidFill>
                  <a:srgbClr val="001C3B"/>
                </a:solidFill>
                <a:effectLst/>
                <a:latin typeface="Roboto" panose="02000000000000000000" pitchFamily="2" charset="0"/>
              </a:rPr>
              <a:t>2) Reinforcement Learning: An Introduction by Richard Sutton and Andrew Barto</a:t>
            </a:r>
          </a:p>
          <a:p>
            <a:pPr marL="0" indent="0" algn="l">
              <a:buNone/>
            </a:pPr>
            <a:r>
              <a:rPr lang="en-US" sz="1600">
                <a:solidFill>
                  <a:srgbClr val="001C3B"/>
                </a:solidFill>
                <a:latin typeface="Roboto" panose="02000000000000000000" pitchFamily="2" charset="0"/>
              </a:rPr>
              <a:t>3) CS221: Machine Learning course at Stanford. </a:t>
            </a:r>
            <a:r>
              <a:rPr lang="en-US" sz="1600">
                <a:solidFill>
                  <a:srgbClr val="001C3B"/>
                </a:solidFill>
                <a:latin typeface="Roboto" panose="02000000000000000000" pitchFamily="2" charset="0"/>
                <a:hlinkClick r:id="rId2"/>
              </a:rPr>
              <a:t>https://stanford-cs221.github.io/</a:t>
            </a:r>
            <a:endParaRPr lang="en-US" sz="1600">
              <a:solidFill>
                <a:srgbClr val="001C3B"/>
              </a:solidFill>
              <a:latin typeface="Roboto" panose="02000000000000000000" pitchFamily="2" charset="0"/>
            </a:endParaRPr>
          </a:p>
          <a:p>
            <a:pPr marL="0" indent="0" algn="l">
              <a:buNone/>
            </a:pPr>
            <a:br>
              <a:rPr lang="en-US" sz="1600" b="0" i="0" u="none" strike="noStrike">
                <a:solidFill>
                  <a:srgbClr val="001C3B"/>
                </a:solidFill>
                <a:effectLst/>
                <a:latin typeface="Roboto" panose="02000000000000000000" pitchFamily="2" charset="0"/>
              </a:rPr>
            </a:br>
            <a:endParaRPr lang="en-US" sz="1600" b="0" i="0">
              <a:solidFill>
                <a:srgbClr val="1F1F1F"/>
              </a:solidFill>
              <a:effectLst/>
              <a:latin typeface="Roboto" panose="02000000000000000000" pitchFamily="2" charset="0"/>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47498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70A0-8B9D-FDFE-03CC-290955C6CEC2}"/>
              </a:ext>
            </a:extLst>
          </p:cNvPr>
          <p:cNvSpPr>
            <a:spLocks noGrp="1"/>
          </p:cNvSpPr>
          <p:nvPr>
            <p:ph type="title"/>
          </p:nvPr>
        </p:nvSpPr>
        <p:spPr>
          <a:xfrm>
            <a:off x="256854" y="167711"/>
            <a:ext cx="7878352" cy="926022"/>
          </a:xfrm>
        </p:spPr>
        <p:txBody>
          <a:bodyPr/>
          <a:lstStyle/>
          <a:p>
            <a:r>
              <a:rPr lang="en-US"/>
              <a:t>Albert</a:t>
            </a:r>
          </a:p>
        </p:txBody>
      </p:sp>
      <p:pic>
        <p:nvPicPr>
          <p:cNvPr id="4" name="Content Placeholder 3">
            <a:extLst>
              <a:ext uri="{FF2B5EF4-FFF2-40B4-BE49-F238E27FC236}">
                <a16:creationId xmlns:a16="http://schemas.microsoft.com/office/drawing/2014/main" id="{D44C14E0-F69A-A35A-3D56-972F902386AD}"/>
              </a:ext>
            </a:extLst>
          </p:cNvPr>
          <p:cNvPicPr>
            <a:picLocks noGrp="1" noChangeAspect="1"/>
          </p:cNvPicPr>
          <p:nvPr>
            <p:ph idx="1"/>
          </p:nvPr>
        </p:nvPicPr>
        <p:blipFill>
          <a:blip r:embed="rId2"/>
          <a:stretch>
            <a:fillRect/>
          </a:stretch>
        </p:blipFill>
        <p:spPr>
          <a:xfrm>
            <a:off x="826142" y="1259766"/>
            <a:ext cx="7060201" cy="3627438"/>
          </a:xfrm>
          <a:prstGeom prst="rect">
            <a:avLst/>
          </a:prstGeom>
        </p:spPr>
      </p:pic>
      <p:sp>
        <p:nvSpPr>
          <p:cNvPr id="5" name="TextBox 4">
            <a:extLst>
              <a:ext uri="{FF2B5EF4-FFF2-40B4-BE49-F238E27FC236}">
                <a16:creationId xmlns:a16="http://schemas.microsoft.com/office/drawing/2014/main" id="{06B63142-2E60-2628-EBD9-A61EA37435E0}"/>
              </a:ext>
            </a:extLst>
          </p:cNvPr>
          <p:cNvSpPr txBox="1"/>
          <p:nvPr/>
        </p:nvSpPr>
        <p:spPr>
          <a:xfrm>
            <a:off x="959707" y="5219271"/>
            <a:ext cx="4470326" cy="524503"/>
          </a:xfrm>
          <a:prstGeom prst="rect">
            <a:avLst/>
          </a:prstGeom>
          <a:noFill/>
        </p:spPr>
        <p:txBody>
          <a:bodyPr wrap="none" rtlCol="0">
            <a:spAutoFit/>
          </a:bodyPr>
          <a:lstStyle/>
          <a:p>
            <a:r>
              <a:rPr lang="en-US">
                <a:hlinkClick r:id="rId3"/>
              </a:rPr>
              <a:t>https://youtu.be/v3UBlEJDXR0?si=Ga13NYEoFXkHUARW</a:t>
            </a:r>
            <a:endParaRPr lang="en-US"/>
          </a:p>
          <a:p>
            <a:endParaRPr lang="en-US"/>
          </a:p>
        </p:txBody>
      </p:sp>
    </p:spTree>
    <p:extLst>
      <p:ext uri="{BB962C8B-B14F-4D97-AF65-F5344CB8AC3E}">
        <p14:creationId xmlns:p14="http://schemas.microsoft.com/office/powerpoint/2010/main" val="56825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9B3A5-C7C5-1E4C-D849-72F93FF311B5}"/>
              </a:ext>
            </a:extLst>
          </p:cNvPr>
          <p:cNvPicPr>
            <a:picLocks noChangeAspect="1"/>
          </p:cNvPicPr>
          <p:nvPr/>
        </p:nvPicPr>
        <p:blipFill>
          <a:blip r:embed="rId2"/>
          <a:stretch>
            <a:fillRect/>
          </a:stretch>
        </p:blipFill>
        <p:spPr>
          <a:xfrm>
            <a:off x="913544" y="145978"/>
            <a:ext cx="3917135" cy="2566399"/>
          </a:xfrm>
          <a:prstGeom prst="rect">
            <a:avLst/>
          </a:prstGeom>
        </p:spPr>
      </p:pic>
      <p:sp>
        <p:nvSpPr>
          <p:cNvPr id="5" name="TextBox 4">
            <a:extLst>
              <a:ext uri="{FF2B5EF4-FFF2-40B4-BE49-F238E27FC236}">
                <a16:creationId xmlns:a16="http://schemas.microsoft.com/office/drawing/2014/main" id="{B527A96F-D7FA-3288-F777-3C2B6F9E903F}"/>
              </a:ext>
            </a:extLst>
          </p:cNvPr>
          <p:cNvSpPr txBox="1"/>
          <p:nvPr/>
        </p:nvSpPr>
        <p:spPr>
          <a:xfrm>
            <a:off x="120332" y="2983360"/>
            <a:ext cx="9010736" cy="1938992"/>
          </a:xfrm>
          <a:prstGeom prst="rect">
            <a:avLst/>
          </a:prstGeom>
          <a:noFill/>
        </p:spPr>
        <p:txBody>
          <a:bodyPr wrap="none" rtlCol="0">
            <a:spAutoFit/>
          </a:bodyPr>
          <a:lstStyle/>
          <a:p>
            <a:r>
              <a:rPr lang="en-US" sz="2000"/>
              <a:t>Imagine that robot is trying to learn the following task: Exit the the maze by finding </a:t>
            </a:r>
          </a:p>
          <a:p>
            <a:r>
              <a:rPr lang="en-US" sz="2000"/>
              <a:t>the +1(green) cell. Successfully exiting the cell results in a win and gain a +1 </a:t>
            </a:r>
            <a:r>
              <a:rPr lang="en-US" sz="2000" b="1"/>
              <a:t>reward</a:t>
            </a:r>
            <a:r>
              <a:rPr lang="en-US" sz="2000"/>
              <a:t>. </a:t>
            </a:r>
          </a:p>
          <a:p>
            <a:endParaRPr lang="en-US" sz="2000"/>
          </a:p>
          <a:p>
            <a:r>
              <a:rPr lang="en-US" sz="2000"/>
              <a:t>If robot lands on the -1(red) cell, it loses and gain a -1 reward.  </a:t>
            </a:r>
          </a:p>
          <a:p>
            <a:endParaRPr lang="en-US" sz="2000"/>
          </a:p>
          <a:p>
            <a:endParaRPr lang="en-US" sz="2000"/>
          </a:p>
        </p:txBody>
      </p:sp>
      <p:pic>
        <p:nvPicPr>
          <p:cNvPr id="2" name="Picture 1">
            <a:extLst>
              <a:ext uri="{FF2B5EF4-FFF2-40B4-BE49-F238E27FC236}">
                <a16:creationId xmlns:a16="http://schemas.microsoft.com/office/drawing/2014/main" id="{4D34BBB7-13AD-C188-BC6B-781A80D58718}"/>
              </a:ext>
            </a:extLst>
          </p:cNvPr>
          <p:cNvPicPr>
            <a:picLocks noChangeAspect="1"/>
          </p:cNvPicPr>
          <p:nvPr/>
        </p:nvPicPr>
        <p:blipFill>
          <a:blip r:embed="rId3"/>
          <a:stretch>
            <a:fillRect/>
          </a:stretch>
        </p:blipFill>
        <p:spPr>
          <a:xfrm>
            <a:off x="4955426" y="524857"/>
            <a:ext cx="1959082" cy="1499651"/>
          </a:xfrm>
          <a:prstGeom prst="rect">
            <a:avLst/>
          </a:prstGeom>
        </p:spPr>
      </p:pic>
    </p:spTree>
    <p:extLst>
      <p:ext uri="{BB962C8B-B14F-4D97-AF65-F5344CB8AC3E}">
        <p14:creationId xmlns:p14="http://schemas.microsoft.com/office/powerpoint/2010/main" val="3104278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9B3A5-C7C5-1E4C-D849-72F93FF311B5}"/>
              </a:ext>
            </a:extLst>
          </p:cNvPr>
          <p:cNvPicPr>
            <a:picLocks noChangeAspect="1"/>
          </p:cNvPicPr>
          <p:nvPr/>
        </p:nvPicPr>
        <p:blipFill>
          <a:blip r:embed="rId2"/>
          <a:stretch>
            <a:fillRect/>
          </a:stretch>
        </p:blipFill>
        <p:spPr>
          <a:xfrm>
            <a:off x="913544" y="145978"/>
            <a:ext cx="3917135" cy="2566399"/>
          </a:xfrm>
          <a:prstGeom prst="rect">
            <a:avLst/>
          </a:prstGeom>
        </p:spPr>
      </p:pic>
      <p:sp>
        <p:nvSpPr>
          <p:cNvPr id="5" name="TextBox 4">
            <a:extLst>
              <a:ext uri="{FF2B5EF4-FFF2-40B4-BE49-F238E27FC236}">
                <a16:creationId xmlns:a16="http://schemas.microsoft.com/office/drawing/2014/main" id="{B527A96F-D7FA-3288-F777-3C2B6F9E903F}"/>
              </a:ext>
            </a:extLst>
          </p:cNvPr>
          <p:cNvSpPr txBox="1"/>
          <p:nvPr/>
        </p:nvSpPr>
        <p:spPr>
          <a:xfrm>
            <a:off x="0" y="3083532"/>
            <a:ext cx="9283567" cy="2246769"/>
          </a:xfrm>
          <a:prstGeom prst="rect">
            <a:avLst/>
          </a:prstGeom>
          <a:noFill/>
        </p:spPr>
        <p:txBody>
          <a:bodyPr wrap="none" rtlCol="0">
            <a:spAutoFit/>
          </a:bodyPr>
          <a:lstStyle/>
          <a:p>
            <a:r>
              <a:rPr lang="en-US" sz="2000"/>
              <a:t>A robot movement, however, is unreliable. Each action achieves the intended effect </a:t>
            </a:r>
          </a:p>
          <a:p>
            <a:r>
              <a:rPr lang="en-US" sz="2000"/>
              <a:t>with probability 0.8, but the rest of the time, the action moves the agent at right </a:t>
            </a:r>
          </a:p>
          <a:p>
            <a:r>
              <a:rPr lang="en-US" sz="2000"/>
              <a:t>angles to the intended direction. Furthermore, if the agent bumps into a wall, it </a:t>
            </a:r>
          </a:p>
          <a:p>
            <a:r>
              <a:rPr lang="en-US" sz="2000"/>
              <a:t>stays in the same square. </a:t>
            </a:r>
          </a:p>
          <a:p>
            <a:endParaRPr lang="en-US" sz="2000"/>
          </a:p>
          <a:p>
            <a:r>
              <a:rPr lang="en-US" sz="2000"/>
              <a:t>If a robot intends to go right, for example, it goes right 80% of the time, goes up 10% of </a:t>
            </a:r>
          </a:p>
          <a:p>
            <a:r>
              <a:rPr lang="en-US" sz="2000"/>
              <a:t>the time and goes down 10% of the time.</a:t>
            </a:r>
          </a:p>
        </p:txBody>
      </p:sp>
      <p:pic>
        <p:nvPicPr>
          <p:cNvPr id="2" name="Picture 1">
            <a:extLst>
              <a:ext uri="{FF2B5EF4-FFF2-40B4-BE49-F238E27FC236}">
                <a16:creationId xmlns:a16="http://schemas.microsoft.com/office/drawing/2014/main" id="{4D34BBB7-13AD-C188-BC6B-781A80D58718}"/>
              </a:ext>
            </a:extLst>
          </p:cNvPr>
          <p:cNvPicPr>
            <a:picLocks noChangeAspect="1"/>
          </p:cNvPicPr>
          <p:nvPr/>
        </p:nvPicPr>
        <p:blipFill>
          <a:blip r:embed="rId3"/>
          <a:stretch>
            <a:fillRect/>
          </a:stretch>
        </p:blipFill>
        <p:spPr>
          <a:xfrm>
            <a:off x="4955426" y="524857"/>
            <a:ext cx="1959082" cy="1499651"/>
          </a:xfrm>
          <a:prstGeom prst="rect">
            <a:avLst/>
          </a:prstGeom>
        </p:spPr>
      </p:pic>
    </p:spTree>
    <p:extLst>
      <p:ext uri="{BB962C8B-B14F-4D97-AF65-F5344CB8AC3E}">
        <p14:creationId xmlns:p14="http://schemas.microsoft.com/office/powerpoint/2010/main" val="273698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7A96F-D7FA-3288-F777-3C2B6F9E903F}"/>
              </a:ext>
            </a:extLst>
          </p:cNvPr>
          <p:cNvSpPr txBox="1"/>
          <p:nvPr/>
        </p:nvSpPr>
        <p:spPr>
          <a:xfrm>
            <a:off x="113017" y="2784297"/>
            <a:ext cx="9246416" cy="2308324"/>
          </a:xfrm>
          <a:prstGeom prst="rect">
            <a:avLst/>
          </a:prstGeom>
          <a:noFill/>
        </p:spPr>
        <p:txBody>
          <a:bodyPr wrap="square" rtlCol="0">
            <a:spAutoFit/>
          </a:bodyPr>
          <a:lstStyle/>
          <a:p>
            <a:r>
              <a:rPr lang="en-US" sz="1800">
                <a:effectLst/>
                <a:latin typeface="Gill Sans MT" panose="020B0502020104020203" pitchFamily="34" charset="77"/>
              </a:rPr>
              <a:t>For our particular example, the reward is −0.04 for all transitions except those entering </a:t>
            </a:r>
          </a:p>
          <a:p>
            <a:r>
              <a:rPr lang="en-US" sz="1800">
                <a:effectLst/>
                <a:latin typeface="Gill Sans MT" panose="020B0502020104020203" pitchFamily="34" charset="77"/>
              </a:rPr>
              <a:t>terminal states (which have rewards +1 and –1). The negative reward of –0.04 gives the agent an </a:t>
            </a:r>
          </a:p>
          <a:p>
            <a:r>
              <a:rPr lang="en-US" sz="1800">
                <a:effectLst/>
                <a:latin typeface="Gill Sans MT" panose="020B0502020104020203" pitchFamily="34" charset="77"/>
              </a:rPr>
              <a:t>incentive to reach (4,3) quickly.</a:t>
            </a:r>
          </a:p>
          <a:p>
            <a:endParaRPr lang="en-US" sz="1800">
              <a:latin typeface="Gill Sans MT" panose="020B0502020104020203" pitchFamily="34" charset="77"/>
            </a:endParaRPr>
          </a:p>
          <a:p>
            <a:r>
              <a:rPr lang="en-US" sz="1800">
                <a:effectLst/>
                <a:latin typeface="Gill Sans MT" panose="020B0502020104020203" pitchFamily="34" charset="77"/>
              </a:rPr>
              <a:t>Everytime the robot successful exit, it follows a certain path to get there. It receives a reward </a:t>
            </a:r>
          </a:p>
          <a:p>
            <a:r>
              <a:rPr lang="en-US" sz="1800">
                <a:effectLst/>
                <a:latin typeface="Gill Sans MT" panose="020B0502020104020203" pitchFamily="34" charset="77"/>
              </a:rPr>
              <a:t>of +1. But the robot will calculate the </a:t>
            </a:r>
            <a:r>
              <a:rPr lang="en-US" sz="1800" b="1">
                <a:effectLst/>
                <a:latin typeface="Gill Sans MT" panose="020B0502020104020203" pitchFamily="34" charset="77"/>
              </a:rPr>
              <a:t>utility </a:t>
            </a:r>
            <a:r>
              <a:rPr lang="en-US" sz="1800">
                <a:effectLst/>
                <a:latin typeface="Gill Sans MT" panose="020B0502020104020203" pitchFamily="34" charset="77"/>
              </a:rPr>
              <a:t>of that path by taking into account how many steps it took to get there.</a:t>
            </a:r>
          </a:p>
          <a:p>
            <a:endParaRPr lang="en-US" sz="1800">
              <a:effectLst/>
              <a:latin typeface="Gill Sans MT" panose="020B0502020104020203" pitchFamily="34" charset="77"/>
            </a:endParaRPr>
          </a:p>
        </p:txBody>
      </p:sp>
      <p:pic>
        <p:nvPicPr>
          <p:cNvPr id="2" name="Picture 1">
            <a:extLst>
              <a:ext uri="{FF2B5EF4-FFF2-40B4-BE49-F238E27FC236}">
                <a16:creationId xmlns:a16="http://schemas.microsoft.com/office/drawing/2014/main" id="{8D82349E-8101-738B-7D0D-DFD7C160F9E4}"/>
              </a:ext>
            </a:extLst>
          </p:cNvPr>
          <p:cNvPicPr>
            <a:picLocks noChangeAspect="1"/>
          </p:cNvPicPr>
          <p:nvPr/>
        </p:nvPicPr>
        <p:blipFill>
          <a:blip r:embed="rId2"/>
          <a:stretch>
            <a:fillRect/>
          </a:stretch>
        </p:blipFill>
        <p:spPr>
          <a:xfrm>
            <a:off x="1087436" y="68381"/>
            <a:ext cx="6451527" cy="2715916"/>
          </a:xfrm>
          <a:prstGeom prst="rect">
            <a:avLst/>
          </a:prstGeom>
        </p:spPr>
      </p:pic>
    </p:spTree>
    <p:extLst>
      <p:ext uri="{BB962C8B-B14F-4D97-AF65-F5344CB8AC3E}">
        <p14:creationId xmlns:p14="http://schemas.microsoft.com/office/powerpoint/2010/main" val="234486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7A96F-D7FA-3288-F777-3C2B6F9E903F}"/>
              </a:ext>
            </a:extLst>
          </p:cNvPr>
          <p:cNvSpPr txBox="1"/>
          <p:nvPr/>
        </p:nvSpPr>
        <p:spPr>
          <a:xfrm>
            <a:off x="123291" y="2784297"/>
            <a:ext cx="9246416" cy="2585323"/>
          </a:xfrm>
          <a:prstGeom prst="rect">
            <a:avLst/>
          </a:prstGeom>
          <a:noFill/>
        </p:spPr>
        <p:txBody>
          <a:bodyPr wrap="square" rtlCol="0">
            <a:spAutoFit/>
          </a:bodyPr>
          <a:lstStyle/>
          <a:p>
            <a:r>
              <a:rPr lang="en-US" sz="1800">
                <a:latin typeface="Gill Sans MT" panose="020B0502020104020203" pitchFamily="34" charset="77"/>
              </a:rPr>
              <a:t>Because the robot does not know what the task is, early in the learning process, it’s possible for the robot to initially go in random directions, including backtracking. </a:t>
            </a:r>
          </a:p>
          <a:p>
            <a:endParaRPr lang="en-US" sz="1800">
              <a:effectLst/>
              <a:latin typeface="Gill Sans MT" panose="020B0502020104020203" pitchFamily="34" charset="77"/>
            </a:endParaRPr>
          </a:p>
          <a:p>
            <a:r>
              <a:rPr lang="en-US" sz="1800">
                <a:effectLst/>
                <a:latin typeface="Gill Sans MT" panose="020B0502020104020203" pitchFamily="34" charset="77"/>
              </a:rPr>
              <a:t>For example, if the agent reaches the +1 state after 9 steps: [up, up, down, up, right,</a:t>
            </a:r>
          </a:p>
          <a:p>
            <a:r>
              <a:rPr lang="en-US" sz="1800">
                <a:latin typeface="Gill Sans MT" panose="020B0502020104020203" pitchFamily="34" charset="77"/>
              </a:rPr>
              <a:t>right, down, up, right], then </a:t>
            </a:r>
            <a:r>
              <a:rPr lang="en-US" sz="1800">
                <a:effectLst/>
                <a:latin typeface="Gill Sans MT" panose="020B0502020104020203" pitchFamily="34" charset="77"/>
              </a:rPr>
              <a:t>its total utility will be (8 × − 0.04) + 1 = 0.68. </a:t>
            </a:r>
          </a:p>
          <a:p>
            <a:endParaRPr lang="en-US" sz="1800">
              <a:latin typeface="Gill Sans MT" panose="020B0502020104020203" pitchFamily="34" charset="77"/>
            </a:endParaRPr>
          </a:p>
          <a:p>
            <a:r>
              <a:rPr lang="en-US" sz="1800">
                <a:effectLst/>
                <a:latin typeface="Gill Sans MT" panose="020B0502020104020203" pitchFamily="34" charset="77"/>
              </a:rPr>
              <a:t>Note that this utility function is a function of the starting state, in this case, (1, 1).</a:t>
            </a:r>
          </a:p>
          <a:p>
            <a:endParaRPr lang="en-US" sz="1800">
              <a:latin typeface="Gill Sans MT" panose="020B0502020104020203" pitchFamily="34" charset="77"/>
            </a:endParaRPr>
          </a:p>
          <a:p>
            <a:endParaRPr lang="en-US" sz="1800">
              <a:latin typeface="Gill Sans MT" panose="020B0502020104020203" pitchFamily="34" charset="77"/>
            </a:endParaRPr>
          </a:p>
        </p:txBody>
      </p:sp>
      <p:pic>
        <p:nvPicPr>
          <p:cNvPr id="2" name="Picture 1">
            <a:extLst>
              <a:ext uri="{FF2B5EF4-FFF2-40B4-BE49-F238E27FC236}">
                <a16:creationId xmlns:a16="http://schemas.microsoft.com/office/drawing/2014/main" id="{1B5DA1DE-B77D-12AD-E416-B033618393E1}"/>
              </a:ext>
            </a:extLst>
          </p:cNvPr>
          <p:cNvPicPr>
            <a:picLocks noChangeAspect="1"/>
          </p:cNvPicPr>
          <p:nvPr/>
        </p:nvPicPr>
        <p:blipFill>
          <a:blip r:embed="rId2"/>
          <a:stretch>
            <a:fillRect/>
          </a:stretch>
        </p:blipFill>
        <p:spPr>
          <a:xfrm>
            <a:off x="1244838" y="0"/>
            <a:ext cx="6654324" cy="2801288"/>
          </a:xfrm>
          <a:prstGeom prst="rect">
            <a:avLst/>
          </a:prstGeom>
        </p:spPr>
      </p:pic>
    </p:spTree>
    <p:extLst>
      <p:ext uri="{BB962C8B-B14F-4D97-AF65-F5344CB8AC3E}">
        <p14:creationId xmlns:p14="http://schemas.microsoft.com/office/powerpoint/2010/main" val="324977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27A96F-D7FA-3288-F777-3C2B6F9E903F}"/>
              </a:ext>
            </a:extLst>
          </p:cNvPr>
          <p:cNvSpPr txBox="1"/>
          <p:nvPr/>
        </p:nvSpPr>
        <p:spPr>
          <a:xfrm>
            <a:off x="123291" y="2784297"/>
            <a:ext cx="9246416" cy="3693319"/>
          </a:xfrm>
          <a:prstGeom prst="rect">
            <a:avLst/>
          </a:prstGeom>
          <a:noFill/>
        </p:spPr>
        <p:txBody>
          <a:bodyPr wrap="square" rtlCol="0">
            <a:spAutoFit/>
          </a:bodyPr>
          <a:lstStyle/>
          <a:p>
            <a:pPr marL="0" indent="0">
              <a:buNone/>
            </a:pPr>
            <a:r>
              <a:rPr lang="en-US" sz="1800"/>
              <a:t>The next question is, what does a solution to the problem look like? No fixed action sequence can solve the problem, because the agent might end up in a state other than the goal. </a:t>
            </a:r>
          </a:p>
          <a:p>
            <a:pPr marL="0" indent="0">
              <a:buNone/>
            </a:pPr>
            <a:endParaRPr lang="en-US" sz="1800"/>
          </a:p>
          <a:p>
            <a:pPr marL="0" indent="0">
              <a:buNone/>
            </a:pPr>
            <a:r>
              <a:rPr lang="en-US" sz="1800"/>
              <a:t>Therefore, a solution must specify what the agent should do for any state that the agent might reach. A solution of this kind is called a </a:t>
            </a:r>
            <a:r>
              <a:rPr lang="en-US" sz="1800" b="1"/>
              <a:t>policy</a:t>
            </a:r>
            <a:r>
              <a:rPr lang="en-US" sz="1800"/>
              <a:t>. </a:t>
            </a:r>
          </a:p>
          <a:p>
            <a:pPr marL="0" indent="0">
              <a:buNone/>
            </a:pPr>
            <a:endParaRPr lang="en-US" sz="1800"/>
          </a:p>
          <a:p>
            <a:pPr marL="0" indent="0">
              <a:buNone/>
            </a:pPr>
            <a:r>
              <a:rPr lang="en-US" sz="1800"/>
              <a:t>It is traditional to denote a policy by </a:t>
            </a:r>
            <a:r>
              <a:rPr lang="el-GR" sz="1800"/>
              <a:t>π, </a:t>
            </a:r>
            <a:r>
              <a:rPr lang="en-US" sz="1800"/>
              <a:t>and </a:t>
            </a:r>
            <a:r>
              <a:rPr lang="el-GR" sz="1800"/>
              <a:t>π(</a:t>
            </a:r>
            <a:r>
              <a:rPr lang="en-US" sz="1800"/>
              <a:t>s) is the action recommended by the policy </a:t>
            </a:r>
            <a:r>
              <a:rPr lang="el-GR" sz="1800"/>
              <a:t>π </a:t>
            </a:r>
            <a:r>
              <a:rPr lang="en-US" sz="1800"/>
              <a:t>for state s. No matter what the outcome of the action, the resulting state will be in the policy, and the agent will know what to do next. </a:t>
            </a:r>
          </a:p>
          <a:p>
            <a:pPr marL="0" indent="0">
              <a:buNone/>
            </a:pPr>
            <a:endParaRPr lang="en-US" sz="1800"/>
          </a:p>
          <a:p>
            <a:pPr marL="0" indent="0">
              <a:buNone/>
            </a:pPr>
            <a:endParaRPr lang="en-US" sz="1800"/>
          </a:p>
          <a:p>
            <a:endParaRPr lang="en-US" sz="1800">
              <a:latin typeface="Gill Sans MT" panose="020B0502020104020203" pitchFamily="34" charset="77"/>
            </a:endParaRPr>
          </a:p>
          <a:p>
            <a:endParaRPr lang="en-US" sz="1800">
              <a:latin typeface="Gill Sans MT" panose="020B0502020104020203" pitchFamily="34" charset="77"/>
            </a:endParaRPr>
          </a:p>
        </p:txBody>
      </p:sp>
      <p:pic>
        <p:nvPicPr>
          <p:cNvPr id="2" name="Picture 1">
            <a:extLst>
              <a:ext uri="{FF2B5EF4-FFF2-40B4-BE49-F238E27FC236}">
                <a16:creationId xmlns:a16="http://schemas.microsoft.com/office/drawing/2014/main" id="{1B5DA1DE-B77D-12AD-E416-B033618393E1}"/>
              </a:ext>
            </a:extLst>
          </p:cNvPr>
          <p:cNvPicPr>
            <a:picLocks noChangeAspect="1"/>
          </p:cNvPicPr>
          <p:nvPr/>
        </p:nvPicPr>
        <p:blipFill>
          <a:blip r:embed="rId2"/>
          <a:stretch>
            <a:fillRect/>
          </a:stretch>
        </p:blipFill>
        <p:spPr>
          <a:xfrm>
            <a:off x="1244838" y="0"/>
            <a:ext cx="6654324" cy="2801288"/>
          </a:xfrm>
          <a:prstGeom prst="rect">
            <a:avLst/>
          </a:prstGeom>
        </p:spPr>
      </p:pic>
    </p:spTree>
    <p:extLst>
      <p:ext uri="{BB962C8B-B14F-4D97-AF65-F5344CB8AC3E}">
        <p14:creationId xmlns:p14="http://schemas.microsoft.com/office/powerpoint/2010/main" val="146948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C442A-264B-8FB3-96EC-15349E720F2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74540-443F-55C2-F1FE-2F624585EF29}"/>
              </a:ext>
            </a:extLst>
          </p:cNvPr>
          <p:cNvSpPr>
            <a:spLocks noGrp="1"/>
          </p:cNvSpPr>
          <p:nvPr>
            <p:ph idx="1"/>
          </p:nvPr>
        </p:nvSpPr>
        <p:spPr/>
        <p:txBody>
          <a:bodyPr>
            <a:normAutofit/>
          </a:bodyPr>
          <a:lstStyle/>
          <a:p>
            <a:endParaRPr lang="en-US"/>
          </a:p>
          <a:p>
            <a:endParaRPr lang="en-US"/>
          </a:p>
          <a:p>
            <a:endParaRPr lang="en-US"/>
          </a:p>
          <a:p>
            <a:endParaRPr lang="en-US"/>
          </a:p>
          <a:p>
            <a:endParaRPr lang="en-US"/>
          </a:p>
          <a:p>
            <a:endParaRPr lang="en-US"/>
          </a:p>
        </p:txBody>
      </p:sp>
      <p:sp>
        <p:nvSpPr>
          <p:cNvPr id="5" name="TextBox 4">
            <a:extLst>
              <a:ext uri="{FF2B5EF4-FFF2-40B4-BE49-F238E27FC236}">
                <a16:creationId xmlns:a16="http://schemas.microsoft.com/office/drawing/2014/main" id="{FEBE133D-7060-352C-378A-2449DA2914E3}"/>
              </a:ext>
            </a:extLst>
          </p:cNvPr>
          <p:cNvSpPr txBox="1"/>
          <p:nvPr/>
        </p:nvSpPr>
        <p:spPr>
          <a:xfrm>
            <a:off x="0" y="2689455"/>
            <a:ext cx="9179116" cy="2247410"/>
          </a:xfrm>
          <a:prstGeom prst="rect">
            <a:avLst/>
          </a:prstGeom>
          <a:noFill/>
        </p:spPr>
        <p:txBody>
          <a:bodyPr wrap="none" rtlCol="0">
            <a:spAutoFit/>
          </a:bodyPr>
          <a:lstStyle/>
          <a:p>
            <a:r>
              <a:rPr lang="en-US" sz="1800"/>
              <a:t>Each time a given policy is executed starting from the initial state, the </a:t>
            </a:r>
            <a:r>
              <a:rPr lang="en-US" sz="1800" b="1"/>
              <a:t>stochastic </a:t>
            </a:r>
            <a:r>
              <a:rPr lang="en-US" sz="1800"/>
              <a:t>(probabilistic) </a:t>
            </a:r>
          </a:p>
          <a:p>
            <a:r>
              <a:rPr lang="en-US" sz="1800"/>
              <a:t>nature of the environment may lead to a different environment history. </a:t>
            </a:r>
          </a:p>
          <a:p>
            <a:endParaRPr lang="en-US" sz="1800"/>
          </a:p>
          <a:p>
            <a:r>
              <a:rPr lang="en-US" sz="1800"/>
              <a:t>Given a fixed policy, we can calculate the </a:t>
            </a:r>
            <a:r>
              <a:rPr lang="en-US" sz="1800" b="1"/>
              <a:t>expected value(or expected utility) </a:t>
            </a:r>
            <a:r>
              <a:rPr lang="en-US" sz="1800"/>
              <a:t>of the </a:t>
            </a:r>
          </a:p>
          <a:p>
            <a:r>
              <a:rPr lang="en-US" sz="1800"/>
              <a:t>possible environment histories generated by that policy. For example, the table b) on the right </a:t>
            </a:r>
          </a:p>
          <a:p>
            <a:r>
              <a:rPr lang="en-US" sz="1800"/>
              <a:t>is the utilities of states V(s) calculated from the policy on the left table a).  </a:t>
            </a:r>
          </a:p>
          <a:p>
            <a:endParaRPr lang="en-US" sz="1800"/>
          </a:p>
          <a:p>
            <a:endParaRPr lang="en-US"/>
          </a:p>
        </p:txBody>
      </p:sp>
      <p:pic>
        <p:nvPicPr>
          <p:cNvPr id="6" name="Picture 5">
            <a:extLst>
              <a:ext uri="{FF2B5EF4-FFF2-40B4-BE49-F238E27FC236}">
                <a16:creationId xmlns:a16="http://schemas.microsoft.com/office/drawing/2014/main" id="{01DA853D-5BDE-0348-F0A4-D5283B226DBB}"/>
              </a:ext>
            </a:extLst>
          </p:cNvPr>
          <p:cNvPicPr>
            <a:picLocks noChangeAspect="1"/>
          </p:cNvPicPr>
          <p:nvPr/>
        </p:nvPicPr>
        <p:blipFill>
          <a:blip r:embed="rId2"/>
          <a:stretch>
            <a:fillRect/>
          </a:stretch>
        </p:blipFill>
        <p:spPr>
          <a:xfrm>
            <a:off x="7161250" y="454618"/>
            <a:ext cx="1624958" cy="1485676"/>
          </a:xfrm>
          <a:prstGeom prst="rect">
            <a:avLst/>
          </a:prstGeom>
        </p:spPr>
      </p:pic>
      <p:pic>
        <p:nvPicPr>
          <p:cNvPr id="7" name="Picture 6">
            <a:extLst>
              <a:ext uri="{FF2B5EF4-FFF2-40B4-BE49-F238E27FC236}">
                <a16:creationId xmlns:a16="http://schemas.microsoft.com/office/drawing/2014/main" id="{8AC442C6-0F52-9347-8642-37EE875D7427}"/>
              </a:ext>
            </a:extLst>
          </p:cNvPr>
          <p:cNvPicPr>
            <a:picLocks noChangeAspect="1"/>
          </p:cNvPicPr>
          <p:nvPr/>
        </p:nvPicPr>
        <p:blipFill>
          <a:blip r:embed="rId3"/>
          <a:stretch>
            <a:fillRect/>
          </a:stretch>
        </p:blipFill>
        <p:spPr>
          <a:xfrm>
            <a:off x="280255" y="121487"/>
            <a:ext cx="6610137" cy="2644055"/>
          </a:xfrm>
          <a:prstGeom prst="rect">
            <a:avLst/>
          </a:prstGeom>
        </p:spPr>
      </p:pic>
    </p:spTree>
    <p:extLst>
      <p:ext uri="{BB962C8B-B14F-4D97-AF65-F5344CB8AC3E}">
        <p14:creationId xmlns:p14="http://schemas.microsoft.com/office/powerpoint/2010/main" val="1801323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8579</TotalTime>
  <Words>1771</Words>
  <Application>Microsoft Macintosh PowerPoint</Application>
  <PresentationFormat>On-screen Show (16:10)</PresentationFormat>
  <Paragraphs>182</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Cambria Math</vt:lpstr>
      <vt:lpstr>Corbel</vt:lpstr>
      <vt:lpstr>Gill Sans MT</vt:lpstr>
      <vt:lpstr>Google Sans</vt:lpstr>
      <vt:lpstr>Roboto</vt:lpstr>
      <vt:lpstr>Tahoma</vt:lpstr>
      <vt:lpstr>Office Theme</vt:lpstr>
      <vt:lpstr>Reinforcement Learning</vt:lpstr>
      <vt:lpstr>Reinforcement Learning</vt:lpstr>
      <vt:lpstr>Albert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Exploitation vs Exploration</vt:lpstr>
      <vt:lpstr>PowerPoint Presentation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111</cp:revision>
  <dcterms:created xsi:type="dcterms:W3CDTF">2020-01-25T14:46:43Z</dcterms:created>
  <dcterms:modified xsi:type="dcterms:W3CDTF">2024-03-19T13:08:57Z</dcterms:modified>
</cp:coreProperties>
</file>