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3"/>
  </p:notesMasterIdLst>
  <p:sldIdLst>
    <p:sldId id="256" r:id="rId2"/>
    <p:sldId id="627" r:id="rId3"/>
    <p:sldId id="618" r:id="rId4"/>
    <p:sldId id="622" r:id="rId5"/>
    <p:sldId id="620" r:id="rId6"/>
    <p:sldId id="621" r:id="rId7"/>
    <p:sldId id="623" r:id="rId8"/>
    <p:sldId id="638" r:id="rId9"/>
    <p:sldId id="624" r:id="rId10"/>
    <p:sldId id="619" r:id="rId11"/>
    <p:sldId id="630" r:id="rId12"/>
    <p:sldId id="636" r:id="rId13"/>
    <p:sldId id="637" r:id="rId14"/>
    <p:sldId id="631" r:id="rId15"/>
    <p:sldId id="632" r:id="rId16"/>
    <p:sldId id="617" r:id="rId17"/>
    <p:sldId id="633" r:id="rId18"/>
    <p:sldId id="634" r:id="rId19"/>
    <p:sldId id="635" r:id="rId20"/>
    <p:sldId id="639" r:id="rId21"/>
    <p:sldId id="612" r:id="rId22"/>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DD8AF8-1B67-1543-A6B6-027425089EF7}" v="23" dt="2022-05-19T11:42:18.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5775"/>
  </p:normalViewPr>
  <p:slideViewPr>
    <p:cSldViewPr snapToGrid="0" snapToObjects="1">
      <p:cViewPr varScale="1">
        <p:scale>
          <a:sx n="124" d="100"/>
          <a:sy n="124" d="100"/>
        </p:scale>
        <p:origin x="176"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9522735E-8BB7-2747-9C14-675B602123E0}"/>
    <pc:docChg chg="addSld delSld modSld">
      <pc:chgData name="Long B Nguyen" userId="f59fb8f3-a021-417a-8bc1-65c8d471c621" providerId="ADAL" clId="{9522735E-8BB7-2747-9C14-675B602123E0}" dt="2020-04-06T10:44:04.216" v="638" actId="20577"/>
      <pc:docMkLst>
        <pc:docMk/>
      </pc:docMkLst>
      <pc:sldChg chg="modSp">
        <pc:chgData name="Long B Nguyen" userId="f59fb8f3-a021-417a-8bc1-65c8d471c621" providerId="ADAL" clId="{9522735E-8BB7-2747-9C14-675B602123E0}" dt="2020-04-06T10:20:27.649" v="12" actId="20577"/>
        <pc:sldMkLst>
          <pc:docMk/>
          <pc:sldMk cId="4247104139" sldId="256"/>
        </pc:sldMkLst>
        <pc:spChg chg="mod">
          <ac:chgData name="Long B Nguyen" userId="f59fb8f3-a021-417a-8bc1-65c8d471c621" providerId="ADAL" clId="{9522735E-8BB7-2747-9C14-675B602123E0}" dt="2020-04-06T10:20:27.649" v="12" actId="20577"/>
          <ac:spMkLst>
            <pc:docMk/>
            <pc:sldMk cId="4247104139" sldId="256"/>
            <ac:spMk id="2" creationId="{6117A749-B1BA-E24B-8FB0-0604EF651FB3}"/>
          </ac:spMkLst>
        </pc:spChg>
      </pc:sldChg>
      <pc:sldChg chg="modSp add">
        <pc:chgData name="Long B Nguyen" userId="f59fb8f3-a021-417a-8bc1-65c8d471c621" providerId="ADAL" clId="{9522735E-8BB7-2747-9C14-675B602123E0}" dt="2020-04-06T10:43:22.722" v="619" actId="20577"/>
        <pc:sldMkLst>
          <pc:docMk/>
          <pc:sldMk cId="2049666283" sldId="485"/>
        </pc:sldMkLst>
        <pc:spChg chg="mod">
          <ac:chgData name="Long B Nguyen" userId="f59fb8f3-a021-417a-8bc1-65c8d471c621" providerId="ADAL" clId="{9522735E-8BB7-2747-9C14-675B602123E0}" dt="2020-04-06T10:43:22.722" v="619" actId="20577"/>
          <ac:spMkLst>
            <pc:docMk/>
            <pc:sldMk cId="2049666283" sldId="485"/>
            <ac:spMk id="79874" creationId="{912D2B09-41A0-3340-8C91-199EE2B83410}"/>
          </ac:spMkLst>
        </pc:spChg>
      </pc:sldChg>
      <pc:sldChg chg="del">
        <pc:chgData name="Long B Nguyen" userId="f59fb8f3-a021-417a-8bc1-65c8d471c621" providerId="ADAL" clId="{9522735E-8BB7-2747-9C14-675B602123E0}" dt="2020-04-06T10:20:36.590" v="39" actId="2696"/>
        <pc:sldMkLst>
          <pc:docMk/>
          <pc:sldMk cId="3533528898" sldId="485"/>
        </pc:sldMkLst>
      </pc:sldChg>
      <pc:sldChg chg="modSp add">
        <pc:chgData name="Long B Nguyen" userId="f59fb8f3-a021-417a-8bc1-65c8d471c621" providerId="ADAL" clId="{9522735E-8BB7-2747-9C14-675B602123E0}" dt="2020-04-06T10:21:26.369" v="47" actId="20577"/>
        <pc:sldMkLst>
          <pc:docMk/>
          <pc:sldMk cId="2115432555" sldId="527"/>
        </pc:sldMkLst>
        <pc:spChg chg="mod">
          <ac:chgData name="Long B Nguyen" userId="f59fb8f3-a021-417a-8bc1-65c8d471c621" providerId="ADAL" clId="{9522735E-8BB7-2747-9C14-675B602123E0}" dt="2020-04-06T10:21:10.565" v="44" actId="1076"/>
          <ac:spMkLst>
            <pc:docMk/>
            <pc:sldMk cId="2115432555" sldId="527"/>
            <ac:spMk id="16385" creationId="{9A44BD0D-F414-7242-90F3-86FD400BED40}"/>
          </ac:spMkLst>
        </pc:spChg>
        <pc:spChg chg="mod">
          <ac:chgData name="Long B Nguyen" userId="f59fb8f3-a021-417a-8bc1-65c8d471c621" providerId="ADAL" clId="{9522735E-8BB7-2747-9C14-675B602123E0}" dt="2020-04-06T10:21:26.369" v="47" actId="20577"/>
          <ac:spMkLst>
            <pc:docMk/>
            <pc:sldMk cId="2115432555" sldId="527"/>
            <ac:spMk id="16386" creationId="{60062ACF-10D9-6E42-9C85-ED9949A40D46}"/>
          </ac:spMkLst>
        </pc:spChg>
      </pc:sldChg>
      <pc:sldChg chg="del">
        <pc:chgData name="Long B Nguyen" userId="f59fb8f3-a021-417a-8bc1-65c8d471c621" providerId="ADAL" clId="{9522735E-8BB7-2747-9C14-675B602123E0}" dt="2020-04-06T10:20:35.636" v="13" actId="2696"/>
        <pc:sldMkLst>
          <pc:docMk/>
          <pc:sldMk cId="3162068906" sldId="527"/>
        </pc:sldMkLst>
      </pc:sldChg>
      <pc:sldChg chg="modSp add modAnim">
        <pc:chgData name="Long B Nguyen" userId="f59fb8f3-a021-417a-8bc1-65c8d471c621" providerId="ADAL" clId="{9522735E-8BB7-2747-9C14-675B602123E0}" dt="2020-04-06T10:21:52.276" v="54" actId="20577"/>
        <pc:sldMkLst>
          <pc:docMk/>
          <pc:sldMk cId="2278012929" sldId="528"/>
        </pc:sldMkLst>
        <pc:spChg chg="mod">
          <ac:chgData name="Long B Nguyen" userId="f59fb8f3-a021-417a-8bc1-65c8d471c621" providerId="ADAL" clId="{9522735E-8BB7-2747-9C14-675B602123E0}" dt="2020-04-06T10:21:52.276" v="54" actId="20577"/>
          <ac:spMkLst>
            <pc:docMk/>
            <pc:sldMk cId="2278012929" sldId="528"/>
            <ac:spMk id="16386" creationId="{B4FAA9A9-3526-A248-B96B-1DCAE1421572}"/>
          </ac:spMkLst>
        </pc:spChg>
      </pc:sldChg>
      <pc:sldChg chg="del">
        <pc:chgData name="Long B Nguyen" userId="f59fb8f3-a021-417a-8bc1-65c8d471c621" providerId="ADAL" clId="{9522735E-8BB7-2747-9C14-675B602123E0}" dt="2020-04-06T10:20:35.725" v="17" actId="2696"/>
        <pc:sldMkLst>
          <pc:docMk/>
          <pc:sldMk cId="3102825031" sldId="528"/>
        </pc:sldMkLst>
      </pc:sldChg>
      <pc:sldChg chg="modSp add">
        <pc:chgData name="Long B Nguyen" userId="f59fb8f3-a021-417a-8bc1-65c8d471c621" providerId="ADAL" clId="{9522735E-8BB7-2747-9C14-675B602123E0}" dt="2020-04-06T10:22:45.035" v="62" actId="255"/>
        <pc:sldMkLst>
          <pc:docMk/>
          <pc:sldMk cId="911988090" sldId="529"/>
        </pc:sldMkLst>
        <pc:spChg chg="mod">
          <ac:chgData name="Long B Nguyen" userId="f59fb8f3-a021-417a-8bc1-65c8d471c621" providerId="ADAL" clId="{9522735E-8BB7-2747-9C14-675B602123E0}" dt="2020-04-06T10:22:45.035" v="62" actId="255"/>
          <ac:spMkLst>
            <pc:docMk/>
            <pc:sldMk cId="911988090" sldId="529"/>
            <ac:spMk id="16386" creationId="{842B05C2-DFA8-F84D-AEF8-C43D6277D764}"/>
          </ac:spMkLst>
        </pc:spChg>
        <pc:spChg chg="mod">
          <ac:chgData name="Long B Nguyen" userId="f59fb8f3-a021-417a-8bc1-65c8d471c621" providerId="ADAL" clId="{9522735E-8BB7-2747-9C14-675B602123E0}" dt="2020-04-06T10:22:03.322" v="57" actId="1076"/>
          <ac:spMkLst>
            <pc:docMk/>
            <pc:sldMk cId="911988090" sldId="529"/>
            <ac:spMk id="20481" creationId="{092A6AB6-AD55-584E-9437-58A5F134C771}"/>
          </ac:spMkLst>
        </pc:spChg>
      </pc:sldChg>
      <pc:sldChg chg="del">
        <pc:chgData name="Long B Nguyen" userId="f59fb8f3-a021-417a-8bc1-65c8d471c621" providerId="ADAL" clId="{9522735E-8BB7-2747-9C14-675B602123E0}" dt="2020-04-06T10:20:35.756" v="18" actId="2696"/>
        <pc:sldMkLst>
          <pc:docMk/>
          <pc:sldMk cId="4057016805" sldId="529"/>
        </pc:sldMkLst>
      </pc:sldChg>
      <pc:sldChg chg="modSp add modAnim">
        <pc:chgData name="Long B Nguyen" userId="f59fb8f3-a021-417a-8bc1-65c8d471c621" providerId="ADAL" clId="{9522735E-8BB7-2747-9C14-675B602123E0}" dt="2020-04-06T10:27:48.813" v="295" actId="20577"/>
        <pc:sldMkLst>
          <pc:docMk/>
          <pc:sldMk cId="2729423948" sldId="532"/>
        </pc:sldMkLst>
        <pc:spChg chg="mod">
          <ac:chgData name="Long B Nguyen" userId="f59fb8f3-a021-417a-8bc1-65c8d471c621" providerId="ADAL" clId="{9522735E-8BB7-2747-9C14-675B602123E0}" dt="2020-04-06T10:27:48.813" v="295" actId="20577"/>
          <ac:spMkLst>
            <pc:docMk/>
            <pc:sldMk cId="2729423948" sldId="532"/>
            <ac:spMk id="24578" creationId="{7FE88632-6B99-894F-84CB-A05376DE67C2}"/>
          </ac:spMkLst>
        </pc:spChg>
        <pc:spChg chg="mod">
          <ac:chgData name="Long B Nguyen" userId="f59fb8f3-a021-417a-8bc1-65c8d471c621" providerId="ADAL" clId="{9522735E-8BB7-2747-9C14-675B602123E0}" dt="2020-04-06T10:26:53.280" v="281" actId="1076"/>
          <ac:spMkLst>
            <pc:docMk/>
            <pc:sldMk cId="2729423948" sldId="532"/>
            <ac:spMk id="26625" creationId="{E77A49A2-7BAC-B340-88A5-3CB13A30B8E2}"/>
          </ac:spMkLst>
        </pc:spChg>
      </pc:sldChg>
      <pc:sldChg chg="modSp add">
        <pc:chgData name="Long B Nguyen" userId="f59fb8f3-a021-417a-8bc1-65c8d471c621" providerId="ADAL" clId="{9522735E-8BB7-2747-9C14-675B602123E0}" dt="2020-04-06T10:27:54.882" v="296" actId="5793"/>
        <pc:sldMkLst>
          <pc:docMk/>
          <pc:sldMk cId="196802900" sldId="533"/>
        </pc:sldMkLst>
        <pc:spChg chg="mod">
          <ac:chgData name="Long B Nguyen" userId="f59fb8f3-a021-417a-8bc1-65c8d471c621" providerId="ADAL" clId="{9522735E-8BB7-2747-9C14-675B602123E0}" dt="2020-04-06T10:27:54.882" v="296" actId="5793"/>
          <ac:spMkLst>
            <pc:docMk/>
            <pc:sldMk cId="196802900" sldId="533"/>
            <ac:spMk id="16386" creationId="{E6DB08E6-2B6C-614E-98C5-6D5039F16767}"/>
          </ac:spMkLst>
        </pc:spChg>
        <pc:spChg chg="mod">
          <ac:chgData name="Long B Nguyen" userId="f59fb8f3-a021-417a-8bc1-65c8d471c621" providerId="ADAL" clId="{9522735E-8BB7-2747-9C14-675B602123E0}" dt="2020-04-06T10:27:10.381" v="285" actId="1076"/>
          <ac:spMkLst>
            <pc:docMk/>
            <pc:sldMk cId="196802900" sldId="533"/>
            <ac:spMk id="28673" creationId="{DAC429E0-CE8D-044C-8A99-B90568C28427}"/>
          </ac:spMkLst>
        </pc:spChg>
      </pc:sldChg>
      <pc:sldChg chg="modSp add modAnim">
        <pc:chgData name="Long B Nguyen" userId="f59fb8f3-a021-417a-8bc1-65c8d471c621" providerId="ADAL" clId="{9522735E-8BB7-2747-9C14-675B602123E0}" dt="2020-04-06T10:28:07.584" v="300" actId="1076"/>
        <pc:sldMkLst>
          <pc:docMk/>
          <pc:sldMk cId="2386776129" sldId="534"/>
        </pc:sldMkLst>
        <pc:spChg chg="mod">
          <ac:chgData name="Long B Nguyen" userId="f59fb8f3-a021-417a-8bc1-65c8d471c621" providerId="ADAL" clId="{9522735E-8BB7-2747-9C14-675B602123E0}" dt="2020-04-06T10:28:07.584" v="300" actId="1076"/>
          <ac:spMkLst>
            <pc:docMk/>
            <pc:sldMk cId="2386776129" sldId="534"/>
            <ac:spMk id="16386" creationId="{91DE3741-D2BB-1448-AD1A-57B4E92EA22E}"/>
          </ac:spMkLst>
        </pc:spChg>
        <pc:spChg chg="mod">
          <ac:chgData name="Long B Nguyen" userId="f59fb8f3-a021-417a-8bc1-65c8d471c621" providerId="ADAL" clId="{9522735E-8BB7-2747-9C14-675B602123E0}" dt="2020-04-06T10:27:21.737" v="288" actId="1076"/>
          <ac:spMkLst>
            <pc:docMk/>
            <pc:sldMk cId="2386776129" sldId="534"/>
            <ac:spMk id="30721" creationId="{691C29BA-1EEC-AB49-9F73-7BA824418E29}"/>
          </ac:spMkLst>
        </pc:spChg>
      </pc:sldChg>
      <pc:sldChg chg="modSp add">
        <pc:chgData name="Long B Nguyen" userId="f59fb8f3-a021-417a-8bc1-65c8d471c621" providerId="ADAL" clId="{9522735E-8BB7-2747-9C14-675B602123E0}" dt="2020-04-06T10:28:43.796" v="312" actId="5793"/>
        <pc:sldMkLst>
          <pc:docMk/>
          <pc:sldMk cId="3749783584" sldId="535"/>
        </pc:sldMkLst>
        <pc:spChg chg="mod">
          <ac:chgData name="Long B Nguyen" userId="f59fb8f3-a021-417a-8bc1-65c8d471c621" providerId="ADAL" clId="{9522735E-8BB7-2747-9C14-675B602123E0}" dt="2020-04-06T10:28:43.796" v="312" actId="5793"/>
          <ac:spMkLst>
            <pc:docMk/>
            <pc:sldMk cId="3749783584" sldId="535"/>
            <ac:spMk id="30722" creationId="{62D8280C-F551-4642-A446-28C0A5C6DC3C}"/>
          </ac:spMkLst>
        </pc:spChg>
        <pc:spChg chg="mod">
          <ac:chgData name="Long B Nguyen" userId="f59fb8f3-a021-417a-8bc1-65c8d471c621" providerId="ADAL" clId="{9522735E-8BB7-2747-9C14-675B602123E0}" dt="2020-04-06T10:28:40.481" v="311" actId="1076"/>
          <ac:spMkLst>
            <pc:docMk/>
            <pc:sldMk cId="3749783584" sldId="535"/>
            <ac:spMk id="34817" creationId="{1CAD5434-529E-864B-96EE-70BC2711D5B9}"/>
          </ac:spMkLst>
        </pc:spChg>
      </pc:sldChg>
      <pc:sldChg chg="modSp add">
        <pc:chgData name="Long B Nguyen" userId="f59fb8f3-a021-417a-8bc1-65c8d471c621" providerId="ADAL" clId="{9522735E-8BB7-2747-9C14-675B602123E0}" dt="2020-04-06T10:29:38.003" v="315" actId="1076"/>
        <pc:sldMkLst>
          <pc:docMk/>
          <pc:sldMk cId="1005266748" sldId="536"/>
        </pc:sldMkLst>
        <pc:spChg chg="mod">
          <ac:chgData name="Long B Nguyen" userId="f59fb8f3-a021-417a-8bc1-65c8d471c621" providerId="ADAL" clId="{9522735E-8BB7-2747-9C14-675B602123E0}" dt="2020-04-06T10:29:33.811" v="314" actId="14100"/>
          <ac:spMkLst>
            <pc:docMk/>
            <pc:sldMk cId="1005266748" sldId="536"/>
            <ac:spMk id="32770" creationId="{7437AB05-5332-4A44-8B0B-EC13B4766F16}"/>
          </ac:spMkLst>
        </pc:spChg>
        <pc:spChg chg="mod">
          <ac:chgData name="Long B Nguyen" userId="f59fb8f3-a021-417a-8bc1-65c8d471c621" providerId="ADAL" clId="{9522735E-8BB7-2747-9C14-675B602123E0}" dt="2020-04-06T10:29:38.003" v="315" actId="1076"/>
          <ac:spMkLst>
            <pc:docMk/>
            <pc:sldMk cId="1005266748" sldId="536"/>
            <ac:spMk id="36865" creationId="{0E9A6C8C-67D3-844B-A227-C913B27266AB}"/>
          </ac:spMkLst>
        </pc:spChg>
      </pc:sldChg>
      <pc:sldChg chg="modSp add">
        <pc:chgData name="Long B Nguyen" userId="f59fb8f3-a021-417a-8bc1-65c8d471c621" providerId="ADAL" clId="{9522735E-8BB7-2747-9C14-675B602123E0}" dt="2020-04-06T10:29:49.158" v="318" actId="1076"/>
        <pc:sldMkLst>
          <pc:docMk/>
          <pc:sldMk cId="2927139256" sldId="537"/>
        </pc:sldMkLst>
        <pc:spChg chg="mod">
          <ac:chgData name="Long B Nguyen" userId="f59fb8f3-a021-417a-8bc1-65c8d471c621" providerId="ADAL" clId="{9522735E-8BB7-2747-9C14-675B602123E0}" dt="2020-04-06T10:29:45.447" v="317" actId="14100"/>
          <ac:spMkLst>
            <pc:docMk/>
            <pc:sldMk cId="2927139256" sldId="537"/>
            <ac:spMk id="16386" creationId="{8CC6E6D9-F5BB-EE48-A158-855A0643E977}"/>
          </ac:spMkLst>
        </pc:spChg>
        <pc:spChg chg="mod">
          <ac:chgData name="Long B Nguyen" userId="f59fb8f3-a021-417a-8bc1-65c8d471c621" providerId="ADAL" clId="{9522735E-8BB7-2747-9C14-675B602123E0}" dt="2020-04-06T10:29:49.158" v="318" actId="1076"/>
          <ac:spMkLst>
            <pc:docMk/>
            <pc:sldMk cId="2927139256" sldId="537"/>
            <ac:spMk id="38913" creationId="{93077F6A-89E0-C24A-AEE4-DDD627428DC9}"/>
          </ac:spMkLst>
        </pc:spChg>
      </pc:sldChg>
      <pc:sldChg chg="modSp add">
        <pc:chgData name="Long B Nguyen" userId="f59fb8f3-a021-417a-8bc1-65c8d471c621" providerId="ADAL" clId="{9522735E-8BB7-2747-9C14-675B602123E0}" dt="2020-04-06T10:29:59.013" v="321" actId="1076"/>
        <pc:sldMkLst>
          <pc:docMk/>
          <pc:sldMk cId="3921665606" sldId="538"/>
        </pc:sldMkLst>
        <pc:spChg chg="mod">
          <ac:chgData name="Long B Nguyen" userId="f59fb8f3-a021-417a-8bc1-65c8d471c621" providerId="ADAL" clId="{9522735E-8BB7-2747-9C14-675B602123E0}" dt="2020-04-06T10:29:55.908" v="320" actId="14100"/>
          <ac:spMkLst>
            <pc:docMk/>
            <pc:sldMk cId="3921665606" sldId="538"/>
            <ac:spMk id="36866" creationId="{45DD406A-83FB-7643-9450-F81ECA97CC8C}"/>
          </ac:spMkLst>
        </pc:spChg>
        <pc:spChg chg="mod">
          <ac:chgData name="Long B Nguyen" userId="f59fb8f3-a021-417a-8bc1-65c8d471c621" providerId="ADAL" clId="{9522735E-8BB7-2747-9C14-675B602123E0}" dt="2020-04-06T10:29:59.013" v="321" actId="1076"/>
          <ac:spMkLst>
            <pc:docMk/>
            <pc:sldMk cId="3921665606" sldId="538"/>
            <ac:spMk id="40961" creationId="{95CA3DB9-EC34-8A46-96FA-27A867CB7D25}"/>
          </ac:spMkLst>
        </pc:spChg>
      </pc:sldChg>
      <pc:sldChg chg="modSp add">
        <pc:chgData name="Long B Nguyen" userId="f59fb8f3-a021-417a-8bc1-65c8d471c621" providerId="ADAL" clId="{9522735E-8BB7-2747-9C14-675B602123E0}" dt="2020-04-06T10:31:13.366" v="462" actId="113"/>
        <pc:sldMkLst>
          <pc:docMk/>
          <pc:sldMk cId="1774630791" sldId="539"/>
        </pc:sldMkLst>
        <pc:spChg chg="mod">
          <ac:chgData name="Long B Nguyen" userId="f59fb8f3-a021-417a-8bc1-65c8d471c621" providerId="ADAL" clId="{9522735E-8BB7-2747-9C14-675B602123E0}" dt="2020-04-06T10:31:13.366" v="462" actId="113"/>
          <ac:spMkLst>
            <pc:docMk/>
            <pc:sldMk cId="1774630791" sldId="539"/>
            <ac:spMk id="16386" creationId="{ADA4B4F1-D4AD-3149-AE94-E57CDFB39A2F}"/>
          </ac:spMkLst>
        </pc:spChg>
        <pc:spChg chg="mod">
          <ac:chgData name="Long B Nguyen" userId="f59fb8f3-a021-417a-8bc1-65c8d471c621" providerId="ADAL" clId="{9522735E-8BB7-2747-9C14-675B602123E0}" dt="2020-04-06T10:30:22.158" v="328" actId="1076"/>
          <ac:spMkLst>
            <pc:docMk/>
            <pc:sldMk cId="1774630791" sldId="539"/>
            <ac:spMk id="43009" creationId="{E2CE0247-89B9-C047-B4F8-29883B9BCE07}"/>
          </ac:spMkLst>
        </pc:spChg>
      </pc:sldChg>
      <pc:sldChg chg="modSp add modAnim">
        <pc:chgData name="Long B Nguyen" userId="f59fb8f3-a021-417a-8bc1-65c8d471c621" providerId="ADAL" clId="{9522735E-8BB7-2747-9C14-675B602123E0}" dt="2020-04-06T10:31:30.728" v="469" actId="5793"/>
        <pc:sldMkLst>
          <pc:docMk/>
          <pc:sldMk cId="3950995075" sldId="540"/>
        </pc:sldMkLst>
        <pc:spChg chg="mod">
          <ac:chgData name="Long B Nguyen" userId="f59fb8f3-a021-417a-8bc1-65c8d471c621" providerId="ADAL" clId="{9522735E-8BB7-2747-9C14-675B602123E0}" dt="2020-04-06T10:31:30.728" v="469" actId="5793"/>
          <ac:spMkLst>
            <pc:docMk/>
            <pc:sldMk cId="3950995075" sldId="540"/>
            <ac:spMk id="16386" creationId="{C0E36F33-9A57-9848-BC14-169E1DEAFADA}"/>
          </ac:spMkLst>
        </pc:spChg>
        <pc:spChg chg="mod">
          <ac:chgData name="Long B Nguyen" userId="f59fb8f3-a021-417a-8bc1-65c8d471c621" providerId="ADAL" clId="{9522735E-8BB7-2747-9C14-675B602123E0}" dt="2020-04-06T10:31:22.898" v="465" actId="1076"/>
          <ac:spMkLst>
            <pc:docMk/>
            <pc:sldMk cId="3950995075" sldId="540"/>
            <ac:spMk id="45057" creationId="{A6E74A94-EFB0-2943-8C9B-8ABEE853158E}"/>
          </ac:spMkLst>
        </pc:spChg>
      </pc:sldChg>
      <pc:sldChg chg="modSp add modAnim">
        <pc:chgData name="Long B Nguyen" userId="f59fb8f3-a021-417a-8bc1-65c8d471c621" providerId="ADAL" clId="{9522735E-8BB7-2747-9C14-675B602123E0}" dt="2020-04-06T10:33:04.559" v="532" actId="20577"/>
        <pc:sldMkLst>
          <pc:docMk/>
          <pc:sldMk cId="2877432393" sldId="541"/>
        </pc:sldMkLst>
        <pc:spChg chg="mod">
          <ac:chgData name="Long B Nguyen" userId="f59fb8f3-a021-417a-8bc1-65c8d471c621" providerId="ADAL" clId="{9522735E-8BB7-2747-9C14-675B602123E0}" dt="2020-04-06T10:33:04.559" v="532" actId="20577"/>
          <ac:spMkLst>
            <pc:docMk/>
            <pc:sldMk cId="2877432393" sldId="541"/>
            <ac:spMk id="16386" creationId="{ABEDF680-A04D-1C48-8CD0-D3D80CA85227}"/>
          </ac:spMkLst>
        </pc:spChg>
        <pc:spChg chg="mod">
          <ac:chgData name="Long B Nguyen" userId="f59fb8f3-a021-417a-8bc1-65c8d471c621" providerId="ADAL" clId="{9522735E-8BB7-2747-9C14-675B602123E0}" dt="2020-04-06T10:31:58.539" v="472" actId="1076"/>
          <ac:spMkLst>
            <pc:docMk/>
            <pc:sldMk cId="2877432393" sldId="541"/>
            <ac:spMk id="47105" creationId="{5367DA45-8161-A84B-8692-E333D7A16238}"/>
          </ac:spMkLst>
        </pc:spChg>
      </pc:sldChg>
      <pc:sldChg chg="modSp add modAnim">
        <pc:chgData name="Long B Nguyen" userId="f59fb8f3-a021-417a-8bc1-65c8d471c621" providerId="ADAL" clId="{9522735E-8BB7-2747-9C14-675B602123E0}" dt="2020-04-06T10:33:12.899" v="535" actId="20577"/>
        <pc:sldMkLst>
          <pc:docMk/>
          <pc:sldMk cId="3894854338" sldId="542"/>
        </pc:sldMkLst>
        <pc:spChg chg="mod">
          <ac:chgData name="Long B Nguyen" userId="f59fb8f3-a021-417a-8bc1-65c8d471c621" providerId="ADAL" clId="{9522735E-8BB7-2747-9C14-675B602123E0}" dt="2020-04-06T10:33:12.899" v="535" actId="20577"/>
          <ac:spMkLst>
            <pc:docMk/>
            <pc:sldMk cId="3894854338" sldId="542"/>
            <ac:spMk id="16386" creationId="{9A30423C-6B4C-234F-9526-1365818F2724}"/>
          </ac:spMkLst>
        </pc:spChg>
        <pc:spChg chg="mod">
          <ac:chgData name="Long B Nguyen" userId="f59fb8f3-a021-417a-8bc1-65c8d471c621" providerId="ADAL" clId="{9522735E-8BB7-2747-9C14-675B602123E0}" dt="2020-04-06T10:32:48.183" v="478" actId="1076"/>
          <ac:spMkLst>
            <pc:docMk/>
            <pc:sldMk cId="3894854338" sldId="542"/>
            <ac:spMk id="49153" creationId="{E509825C-AE08-2A49-9ED7-6F6BA260A8C1}"/>
          </ac:spMkLst>
        </pc:spChg>
      </pc:sldChg>
      <pc:sldChg chg="modSp add">
        <pc:chgData name="Long B Nguyen" userId="f59fb8f3-a021-417a-8bc1-65c8d471c621" providerId="ADAL" clId="{9522735E-8BB7-2747-9C14-675B602123E0}" dt="2020-04-06T10:26:56.927" v="282" actId="1076"/>
        <pc:sldMkLst>
          <pc:docMk/>
          <pc:sldMk cId="2545774757" sldId="546"/>
        </pc:sldMkLst>
        <pc:spChg chg="mod">
          <ac:chgData name="Long B Nguyen" userId="f59fb8f3-a021-417a-8bc1-65c8d471c621" providerId="ADAL" clId="{9522735E-8BB7-2747-9C14-675B602123E0}" dt="2020-04-06T10:26:37.559" v="278" actId="5793"/>
          <ac:spMkLst>
            <pc:docMk/>
            <pc:sldMk cId="2545774757" sldId="546"/>
            <ac:spMk id="16386" creationId="{27F7404D-3407-3048-949E-7075AA7AE6F2}"/>
          </ac:spMkLst>
        </pc:spChg>
        <pc:spChg chg="mod">
          <ac:chgData name="Long B Nguyen" userId="f59fb8f3-a021-417a-8bc1-65c8d471c621" providerId="ADAL" clId="{9522735E-8BB7-2747-9C14-675B602123E0}" dt="2020-04-06T10:26:56.927" v="282" actId="1076"/>
          <ac:spMkLst>
            <pc:docMk/>
            <pc:sldMk cId="2545774757" sldId="546"/>
            <ac:spMk id="24577" creationId="{AE62191C-926C-2A47-A024-502F4873CCC3}"/>
          </ac:spMkLst>
        </pc:spChg>
      </pc:sldChg>
      <pc:sldChg chg="modSp add modAnim">
        <pc:chgData name="Long B Nguyen" userId="f59fb8f3-a021-417a-8bc1-65c8d471c621" providerId="ADAL" clId="{9522735E-8BB7-2747-9C14-675B602123E0}" dt="2020-04-06T10:34:19.859" v="554" actId="20577"/>
        <pc:sldMkLst>
          <pc:docMk/>
          <pc:sldMk cId="2727728352" sldId="547"/>
        </pc:sldMkLst>
        <pc:spChg chg="mod">
          <ac:chgData name="Long B Nguyen" userId="f59fb8f3-a021-417a-8bc1-65c8d471c621" providerId="ADAL" clId="{9522735E-8BB7-2747-9C14-675B602123E0}" dt="2020-04-06T10:34:19.859" v="554" actId="20577"/>
          <ac:spMkLst>
            <pc:docMk/>
            <pc:sldMk cId="2727728352" sldId="547"/>
            <ac:spMk id="53250" creationId="{41AF0024-2149-8545-BF5B-4D626050C221}"/>
          </ac:spMkLst>
        </pc:spChg>
        <pc:spChg chg="mod">
          <ac:chgData name="Long B Nguyen" userId="f59fb8f3-a021-417a-8bc1-65c8d471c621" providerId="ADAL" clId="{9522735E-8BB7-2747-9C14-675B602123E0}" dt="2020-04-06T10:34:15.476" v="551" actId="1076"/>
          <ac:spMkLst>
            <pc:docMk/>
            <pc:sldMk cId="2727728352" sldId="547"/>
            <ac:spMk id="55297" creationId="{52C340D1-1F4D-A143-B4FE-AD1AC936E04B}"/>
          </ac:spMkLst>
        </pc:spChg>
      </pc:sldChg>
      <pc:sldChg chg="modSp add modAnim">
        <pc:chgData name="Long B Nguyen" userId="f59fb8f3-a021-417a-8bc1-65c8d471c621" providerId="ADAL" clId="{9522735E-8BB7-2747-9C14-675B602123E0}" dt="2020-04-06T10:39:24.784" v="577" actId="1076"/>
        <pc:sldMkLst>
          <pc:docMk/>
          <pc:sldMk cId="1315907862" sldId="548"/>
        </pc:sldMkLst>
        <pc:spChg chg="mod">
          <ac:chgData name="Long B Nguyen" userId="f59fb8f3-a021-417a-8bc1-65c8d471c621" providerId="ADAL" clId="{9522735E-8BB7-2747-9C14-675B602123E0}" dt="2020-04-06T10:38:49.024" v="575" actId="20577"/>
          <ac:spMkLst>
            <pc:docMk/>
            <pc:sldMk cId="1315907862" sldId="548"/>
            <ac:spMk id="55298" creationId="{020E9827-16F0-CA46-ACAA-8AC63681536C}"/>
          </ac:spMkLst>
        </pc:spChg>
        <pc:spChg chg="mod">
          <ac:chgData name="Long B Nguyen" userId="f59fb8f3-a021-417a-8bc1-65c8d471c621" providerId="ADAL" clId="{9522735E-8BB7-2747-9C14-675B602123E0}" dt="2020-04-06T10:39:24.784" v="577" actId="1076"/>
          <ac:spMkLst>
            <pc:docMk/>
            <pc:sldMk cId="1315907862" sldId="548"/>
            <ac:spMk id="63489" creationId="{3BDE358D-E53A-9545-A59D-9E78D4EA9347}"/>
          </ac:spMkLst>
        </pc:spChg>
      </pc:sldChg>
      <pc:sldChg chg="modSp add">
        <pc:chgData name="Long B Nguyen" userId="f59fb8f3-a021-417a-8bc1-65c8d471c621" providerId="ADAL" clId="{9522735E-8BB7-2747-9C14-675B602123E0}" dt="2020-04-06T10:39:39.411" v="580" actId="1076"/>
        <pc:sldMkLst>
          <pc:docMk/>
          <pc:sldMk cId="708416930" sldId="549"/>
        </pc:sldMkLst>
        <pc:spChg chg="mod">
          <ac:chgData name="Long B Nguyen" userId="f59fb8f3-a021-417a-8bc1-65c8d471c621" providerId="ADAL" clId="{9522735E-8BB7-2747-9C14-675B602123E0}" dt="2020-04-06T10:39:36.218" v="579" actId="14100"/>
          <ac:spMkLst>
            <pc:docMk/>
            <pc:sldMk cId="708416930" sldId="549"/>
            <ac:spMk id="55298" creationId="{B14C6895-791B-8C40-83BE-AF2E66C66E6F}"/>
          </ac:spMkLst>
        </pc:spChg>
        <pc:spChg chg="mod">
          <ac:chgData name="Long B Nguyen" userId="f59fb8f3-a021-417a-8bc1-65c8d471c621" providerId="ADAL" clId="{9522735E-8BB7-2747-9C14-675B602123E0}" dt="2020-04-06T10:39:39.411" v="580" actId="1076"/>
          <ac:spMkLst>
            <pc:docMk/>
            <pc:sldMk cId="708416930" sldId="549"/>
            <ac:spMk id="65537" creationId="{0B5715AF-2DEA-4640-A6B7-2FA5781DEDFF}"/>
          </ac:spMkLst>
        </pc:spChg>
      </pc:sldChg>
      <pc:sldChg chg="modSp add">
        <pc:chgData name="Long B Nguyen" userId="f59fb8f3-a021-417a-8bc1-65c8d471c621" providerId="ADAL" clId="{9522735E-8BB7-2747-9C14-675B602123E0}" dt="2020-04-06T10:39:56.275" v="586" actId="5793"/>
        <pc:sldMkLst>
          <pc:docMk/>
          <pc:sldMk cId="2871288956" sldId="550"/>
        </pc:sldMkLst>
        <pc:spChg chg="mod">
          <ac:chgData name="Long B Nguyen" userId="f59fb8f3-a021-417a-8bc1-65c8d471c621" providerId="ADAL" clId="{9522735E-8BB7-2747-9C14-675B602123E0}" dt="2020-04-06T10:39:56.275" v="586" actId="5793"/>
          <ac:spMkLst>
            <pc:docMk/>
            <pc:sldMk cId="2871288956" sldId="550"/>
            <ac:spMk id="55298" creationId="{54D9E0B1-333C-B248-988D-21D3EBBCE0F7}"/>
          </ac:spMkLst>
        </pc:spChg>
        <pc:spChg chg="mod">
          <ac:chgData name="Long B Nguyen" userId="f59fb8f3-a021-417a-8bc1-65c8d471c621" providerId="ADAL" clId="{9522735E-8BB7-2747-9C14-675B602123E0}" dt="2020-04-06T10:39:50.213" v="583" actId="1076"/>
          <ac:spMkLst>
            <pc:docMk/>
            <pc:sldMk cId="2871288956" sldId="550"/>
            <ac:spMk id="67585" creationId="{86995B55-46FE-A44F-8BF4-6F8E602119CF}"/>
          </ac:spMkLst>
        </pc:spChg>
      </pc:sldChg>
      <pc:sldChg chg="modSp add modAnim">
        <pc:chgData name="Long B Nguyen" userId="f59fb8f3-a021-417a-8bc1-65c8d471c621" providerId="ADAL" clId="{9522735E-8BB7-2747-9C14-675B602123E0}" dt="2020-04-06T10:40:38.770" v="597" actId="20577"/>
        <pc:sldMkLst>
          <pc:docMk/>
          <pc:sldMk cId="2316864247" sldId="551"/>
        </pc:sldMkLst>
        <pc:spChg chg="mod">
          <ac:chgData name="Long B Nguyen" userId="f59fb8f3-a021-417a-8bc1-65c8d471c621" providerId="ADAL" clId="{9522735E-8BB7-2747-9C14-675B602123E0}" dt="2020-04-06T10:40:38.770" v="597" actId="20577"/>
          <ac:spMkLst>
            <pc:docMk/>
            <pc:sldMk cId="2316864247" sldId="551"/>
            <ac:spMk id="55298" creationId="{B92B0E3E-483C-1744-86E8-33F09D5C770F}"/>
          </ac:spMkLst>
        </pc:spChg>
        <pc:spChg chg="mod">
          <ac:chgData name="Long B Nguyen" userId="f59fb8f3-a021-417a-8bc1-65c8d471c621" providerId="ADAL" clId="{9522735E-8BB7-2747-9C14-675B602123E0}" dt="2020-04-06T10:40:04.951" v="588" actId="1076"/>
          <ac:spMkLst>
            <pc:docMk/>
            <pc:sldMk cId="2316864247" sldId="551"/>
            <ac:spMk id="69633" creationId="{4A060343-FBAD-BE4F-938F-5A2BFA84881F}"/>
          </ac:spMkLst>
        </pc:spChg>
      </pc:sldChg>
      <pc:sldChg chg="modSp add">
        <pc:chgData name="Long B Nguyen" userId="f59fb8f3-a021-417a-8bc1-65c8d471c621" providerId="ADAL" clId="{9522735E-8BB7-2747-9C14-675B602123E0}" dt="2020-04-06T10:41:18.102" v="602" actId="5793"/>
        <pc:sldMkLst>
          <pc:docMk/>
          <pc:sldMk cId="1675630895" sldId="552"/>
        </pc:sldMkLst>
        <pc:spChg chg="mod">
          <ac:chgData name="Long B Nguyen" userId="f59fb8f3-a021-417a-8bc1-65c8d471c621" providerId="ADAL" clId="{9522735E-8BB7-2747-9C14-675B602123E0}" dt="2020-04-06T10:41:18.102" v="602" actId="5793"/>
          <ac:spMkLst>
            <pc:docMk/>
            <pc:sldMk cId="1675630895" sldId="552"/>
            <ac:spMk id="55298" creationId="{4EA3A88C-BF61-AB44-A6BF-87D2EE1308AB}"/>
          </ac:spMkLst>
        </pc:spChg>
        <pc:spChg chg="mod">
          <ac:chgData name="Long B Nguyen" userId="f59fb8f3-a021-417a-8bc1-65c8d471c621" providerId="ADAL" clId="{9522735E-8BB7-2747-9C14-675B602123E0}" dt="2020-04-06T10:41:05.528" v="599" actId="1076"/>
          <ac:spMkLst>
            <pc:docMk/>
            <pc:sldMk cId="1675630895" sldId="552"/>
            <ac:spMk id="71681" creationId="{AB393C55-EBA8-BB49-9E6E-F9FFDA027C4D}"/>
          </ac:spMkLst>
        </pc:spChg>
      </pc:sldChg>
      <pc:sldChg chg="modSp add">
        <pc:chgData name="Long B Nguyen" userId="f59fb8f3-a021-417a-8bc1-65c8d471c621" providerId="ADAL" clId="{9522735E-8BB7-2747-9C14-675B602123E0}" dt="2020-04-06T10:42:44.989" v="610" actId="20577"/>
        <pc:sldMkLst>
          <pc:docMk/>
          <pc:sldMk cId="1125668193" sldId="553"/>
        </pc:sldMkLst>
        <pc:spChg chg="mod">
          <ac:chgData name="Long B Nguyen" userId="f59fb8f3-a021-417a-8bc1-65c8d471c621" providerId="ADAL" clId="{9522735E-8BB7-2747-9C14-675B602123E0}" dt="2020-04-06T10:42:44.989" v="610" actId="20577"/>
          <ac:spMkLst>
            <pc:docMk/>
            <pc:sldMk cId="1125668193" sldId="553"/>
            <ac:spMk id="55298" creationId="{20236EC3-827C-5447-863B-517514A65152}"/>
          </ac:spMkLst>
        </pc:spChg>
        <pc:spChg chg="mod">
          <ac:chgData name="Long B Nguyen" userId="f59fb8f3-a021-417a-8bc1-65c8d471c621" providerId="ADAL" clId="{9522735E-8BB7-2747-9C14-675B602123E0}" dt="2020-04-06T10:41:29.485" v="604" actId="1076"/>
          <ac:spMkLst>
            <pc:docMk/>
            <pc:sldMk cId="1125668193" sldId="553"/>
            <ac:spMk id="73729" creationId="{B2E2414B-8607-E34A-BD1F-FF1F372A28FC}"/>
          </ac:spMkLst>
        </pc:spChg>
      </pc:sldChg>
      <pc:sldChg chg="modSp add">
        <pc:chgData name="Long B Nguyen" userId="f59fb8f3-a021-417a-8bc1-65c8d471c621" providerId="ADAL" clId="{9522735E-8BB7-2747-9C14-675B602123E0}" dt="2020-04-06T10:42:57.527" v="613" actId="1076"/>
        <pc:sldMkLst>
          <pc:docMk/>
          <pc:sldMk cId="2077691531" sldId="554"/>
        </pc:sldMkLst>
        <pc:spChg chg="mod">
          <ac:chgData name="Long B Nguyen" userId="f59fb8f3-a021-417a-8bc1-65c8d471c621" providerId="ADAL" clId="{9522735E-8BB7-2747-9C14-675B602123E0}" dt="2020-04-06T10:42:54.926" v="612" actId="14100"/>
          <ac:spMkLst>
            <pc:docMk/>
            <pc:sldMk cId="2077691531" sldId="554"/>
            <ac:spMk id="55298" creationId="{D3A06001-AE83-4940-97DA-A7B79E6C54E5}"/>
          </ac:spMkLst>
        </pc:spChg>
        <pc:spChg chg="mod">
          <ac:chgData name="Long B Nguyen" userId="f59fb8f3-a021-417a-8bc1-65c8d471c621" providerId="ADAL" clId="{9522735E-8BB7-2747-9C14-675B602123E0}" dt="2020-04-06T10:42:57.527" v="613" actId="1076"/>
          <ac:spMkLst>
            <pc:docMk/>
            <pc:sldMk cId="2077691531" sldId="554"/>
            <ac:spMk id="75777" creationId="{D590A386-5CF2-D141-A736-177004798D9C}"/>
          </ac:spMkLst>
        </pc:spChg>
      </pc:sldChg>
      <pc:sldChg chg="modSp add">
        <pc:chgData name="Long B Nguyen" userId="f59fb8f3-a021-417a-8bc1-65c8d471c621" providerId="ADAL" clId="{9522735E-8BB7-2747-9C14-675B602123E0}" dt="2020-04-06T10:43:07.771" v="616" actId="1076"/>
        <pc:sldMkLst>
          <pc:docMk/>
          <pc:sldMk cId="2197618656" sldId="555"/>
        </pc:sldMkLst>
        <pc:spChg chg="mod">
          <ac:chgData name="Long B Nguyen" userId="f59fb8f3-a021-417a-8bc1-65c8d471c621" providerId="ADAL" clId="{9522735E-8BB7-2747-9C14-675B602123E0}" dt="2020-04-06T10:43:04.895" v="615" actId="14100"/>
          <ac:spMkLst>
            <pc:docMk/>
            <pc:sldMk cId="2197618656" sldId="555"/>
            <ac:spMk id="55298" creationId="{590B01C6-C78F-9C4D-AF10-BA0184182AF5}"/>
          </ac:spMkLst>
        </pc:spChg>
        <pc:spChg chg="mod">
          <ac:chgData name="Long B Nguyen" userId="f59fb8f3-a021-417a-8bc1-65c8d471c621" providerId="ADAL" clId="{9522735E-8BB7-2747-9C14-675B602123E0}" dt="2020-04-06T10:43:07.771" v="616" actId="1076"/>
          <ac:spMkLst>
            <pc:docMk/>
            <pc:sldMk cId="2197618656" sldId="555"/>
            <ac:spMk id="77825" creationId="{C5BE553F-9430-D641-97E2-4E586E4E287F}"/>
          </ac:spMkLst>
        </pc:spChg>
      </pc:sldChg>
      <pc:sldChg chg="modSp add modAnim">
        <pc:chgData name="Long B Nguyen" userId="f59fb8f3-a021-417a-8bc1-65c8d471c621" providerId="ADAL" clId="{9522735E-8BB7-2747-9C14-675B602123E0}" dt="2020-04-06T10:33:49.827" v="543" actId="113"/>
        <pc:sldMkLst>
          <pc:docMk/>
          <pc:sldMk cId="1472099470" sldId="556"/>
        </pc:sldMkLst>
        <pc:spChg chg="mod">
          <ac:chgData name="Long B Nguyen" userId="f59fb8f3-a021-417a-8bc1-65c8d471c621" providerId="ADAL" clId="{9522735E-8BB7-2747-9C14-675B602123E0}" dt="2020-04-06T10:33:49.827" v="543" actId="113"/>
          <ac:spMkLst>
            <pc:docMk/>
            <pc:sldMk cId="1472099470" sldId="556"/>
            <ac:spMk id="47106" creationId="{64F0002E-82C3-5B47-91CB-42BC1288860E}"/>
          </ac:spMkLst>
        </pc:spChg>
        <pc:spChg chg="mod">
          <ac:chgData name="Long B Nguyen" userId="f59fb8f3-a021-417a-8bc1-65c8d471c621" providerId="ADAL" clId="{9522735E-8BB7-2747-9C14-675B602123E0}" dt="2020-04-06T10:33:27.567" v="538" actId="1076"/>
          <ac:spMkLst>
            <pc:docMk/>
            <pc:sldMk cId="1472099470" sldId="556"/>
            <ac:spMk id="51201" creationId="{3CCB58DD-B169-C14C-B52C-FFE6690EC44E}"/>
          </ac:spMkLst>
        </pc:spChg>
      </pc:sldChg>
      <pc:sldChg chg="del">
        <pc:chgData name="Long B Nguyen" userId="f59fb8f3-a021-417a-8bc1-65c8d471c621" providerId="ADAL" clId="{9522735E-8BB7-2747-9C14-675B602123E0}" dt="2020-04-06T10:20:35.656" v="14" actId="2696"/>
        <pc:sldMkLst>
          <pc:docMk/>
          <pc:sldMk cId="1925924244" sldId="556"/>
        </pc:sldMkLst>
      </pc:sldChg>
      <pc:sldChg chg="del">
        <pc:chgData name="Long B Nguyen" userId="f59fb8f3-a021-417a-8bc1-65c8d471c621" providerId="ADAL" clId="{9522735E-8BB7-2747-9C14-675B602123E0}" dt="2020-04-06T10:20:35.697" v="16" actId="2696"/>
        <pc:sldMkLst>
          <pc:docMk/>
          <pc:sldMk cId="1994733491" sldId="557"/>
        </pc:sldMkLst>
      </pc:sldChg>
      <pc:sldChg chg="modSp add">
        <pc:chgData name="Long B Nguyen" userId="f59fb8f3-a021-417a-8bc1-65c8d471c621" providerId="ADAL" clId="{9522735E-8BB7-2747-9C14-675B602123E0}" dt="2020-04-06T10:34:04.009" v="548" actId="20577"/>
        <pc:sldMkLst>
          <pc:docMk/>
          <pc:sldMk cId="3872110619" sldId="557"/>
        </pc:sldMkLst>
        <pc:spChg chg="mod">
          <ac:chgData name="Long B Nguyen" userId="f59fb8f3-a021-417a-8bc1-65c8d471c621" providerId="ADAL" clId="{9522735E-8BB7-2747-9C14-675B602123E0}" dt="2020-04-06T10:34:04.009" v="548" actId="20577"/>
          <ac:spMkLst>
            <pc:docMk/>
            <pc:sldMk cId="3872110619" sldId="557"/>
            <ac:spMk id="47106" creationId="{572FAA9C-3214-8840-B0BF-75CBD363E760}"/>
          </ac:spMkLst>
        </pc:spChg>
        <pc:spChg chg="mod">
          <ac:chgData name="Long B Nguyen" userId="f59fb8f3-a021-417a-8bc1-65c8d471c621" providerId="ADAL" clId="{9522735E-8BB7-2747-9C14-675B602123E0}" dt="2020-04-06T10:34:00.841" v="546" actId="1076"/>
          <ac:spMkLst>
            <pc:docMk/>
            <pc:sldMk cId="3872110619" sldId="557"/>
            <ac:spMk id="53249" creationId="{9BAA0938-8D11-374B-B597-1D660278BA65}"/>
          </ac:spMkLst>
        </pc:spChg>
      </pc:sldChg>
      <pc:sldChg chg="modSp add">
        <pc:chgData name="Long B Nguyen" userId="f59fb8f3-a021-417a-8bc1-65c8d471c621" providerId="ADAL" clId="{9522735E-8BB7-2747-9C14-675B602123E0}" dt="2020-04-06T10:34:34.320" v="559" actId="20577"/>
        <pc:sldMkLst>
          <pc:docMk/>
          <pc:sldMk cId="3985696567" sldId="558"/>
        </pc:sldMkLst>
        <pc:spChg chg="mod">
          <ac:chgData name="Long B Nguyen" userId="f59fb8f3-a021-417a-8bc1-65c8d471c621" providerId="ADAL" clId="{9522735E-8BB7-2747-9C14-675B602123E0}" dt="2020-04-06T10:34:34.320" v="559" actId="20577"/>
          <ac:spMkLst>
            <pc:docMk/>
            <pc:sldMk cId="3985696567" sldId="558"/>
            <ac:spMk id="47106" creationId="{00498704-6340-8D40-9A5E-877E209904BF}"/>
          </ac:spMkLst>
        </pc:spChg>
        <pc:spChg chg="mod">
          <ac:chgData name="Long B Nguyen" userId="f59fb8f3-a021-417a-8bc1-65c8d471c621" providerId="ADAL" clId="{9522735E-8BB7-2747-9C14-675B602123E0}" dt="2020-04-06T10:34:31.415" v="557" actId="1076"/>
          <ac:spMkLst>
            <pc:docMk/>
            <pc:sldMk cId="3985696567" sldId="558"/>
            <ac:spMk id="57345" creationId="{41A13DE1-C43D-4647-990B-1CB1E2006583}"/>
          </ac:spMkLst>
        </pc:spChg>
      </pc:sldChg>
      <pc:sldChg chg="del">
        <pc:chgData name="Long B Nguyen" userId="f59fb8f3-a021-417a-8bc1-65c8d471c621" providerId="ADAL" clId="{9522735E-8BB7-2747-9C14-675B602123E0}" dt="2020-04-06T10:20:35.794" v="19" actId="2696"/>
        <pc:sldMkLst>
          <pc:docMk/>
          <pc:sldMk cId="748879865" sldId="559"/>
        </pc:sldMkLst>
      </pc:sldChg>
      <pc:sldChg chg="modSp add">
        <pc:chgData name="Long B Nguyen" userId="f59fb8f3-a021-417a-8bc1-65c8d471c621" providerId="ADAL" clId="{9522735E-8BB7-2747-9C14-675B602123E0}" dt="2020-04-06T10:34:51.847" v="564" actId="20577"/>
        <pc:sldMkLst>
          <pc:docMk/>
          <pc:sldMk cId="2397695111" sldId="559"/>
        </pc:sldMkLst>
        <pc:spChg chg="mod">
          <ac:chgData name="Long B Nguyen" userId="f59fb8f3-a021-417a-8bc1-65c8d471c621" providerId="ADAL" clId="{9522735E-8BB7-2747-9C14-675B602123E0}" dt="2020-04-06T10:34:51.847" v="564" actId="20577"/>
          <ac:spMkLst>
            <pc:docMk/>
            <pc:sldMk cId="2397695111" sldId="559"/>
            <ac:spMk id="47106" creationId="{9998F447-BE5C-6B4F-A747-B965C20ADC11}"/>
          </ac:spMkLst>
        </pc:spChg>
        <pc:spChg chg="mod">
          <ac:chgData name="Long B Nguyen" userId="f59fb8f3-a021-417a-8bc1-65c8d471c621" providerId="ADAL" clId="{9522735E-8BB7-2747-9C14-675B602123E0}" dt="2020-04-06T10:34:48.562" v="562" actId="1076"/>
          <ac:spMkLst>
            <pc:docMk/>
            <pc:sldMk cId="2397695111" sldId="559"/>
            <ac:spMk id="59393" creationId="{E92271C9-2DD8-514A-A607-BCC28082F399}"/>
          </ac:spMkLst>
        </pc:spChg>
      </pc:sldChg>
      <pc:sldChg chg="modSp add">
        <pc:chgData name="Long B Nguyen" userId="f59fb8f3-a021-417a-8bc1-65c8d471c621" providerId="ADAL" clId="{9522735E-8BB7-2747-9C14-675B602123E0}" dt="2020-04-06T10:22:53.969" v="64" actId="14100"/>
        <pc:sldMkLst>
          <pc:docMk/>
          <pc:sldMk cId="3142892477" sldId="560"/>
        </pc:sldMkLst>
        <pc:spChg chg="mod">
          <ac:chgData name="Long B Nguyen" userId="f59fb8f3-a021-417a-8bc1-65c8d471c621" providerId="ADAL" clId="{9522735E-8BB7-2747-9C14-675B602123E0}" dt="2020-04-06T10:22:53.969" v="64" actId="14100"/>
          <ac:spMkLst>
            <pc:docMk/>
            <pc:sldMk cId="3142892477" sldId="560"/>
            <ac:spMk id="16386" creationId="{03A0D23C-A18F-DF4A-B9B7-3996FF7B9734}"/>
          </ac:spMkLst>
        </pc:spChg>
      </pc:sldChg>
      <pc:sldChg chg="del">
        <pc:chgData name="Long B Nguyen" userId="f59fb8f3-a021-417a-8bc1-65c8d471c621" providerId="ADAL" clId="{9522735E-8BB7-2747-9C14-675B602123E0}" dt="2020-04-06T10:20:35.819" v="20" actId="2696"/>
        <pc:sldMkLst>
          <pc:docMk/>
          <pc:sldMk cId="3841479407" sldId="560"/>
        </pc:sldMkLst>
      </pc:sldChg>
      <pc:sldChg chg="modSp add modAnim">
        <pc:chgData name="Long B Nguyen" userId="f59fb8f3-a021-417a-8bc1-65c8d471c621" providerId="ADAL" clId="{9522735E-8BB7-2747-9C14-675B602123E0}" dt="2020-04-06T10:28:26.959" v="308" actId="20577"/>
        <pc:sldMkLst>
          <pc:docMk/>
          <pc:sldMk cId="319793848" sldId="561"/>
        </pc:sldMkLst>
        <pc:spChg chg="mod">
          <ac:chgData name="Long B Nguyen" userId="f59fb8f3-a021-417a-8bc1-65c8d471c621" providerId="ADAL" clId="{9522735E-8BB7-2747-9C14-675B602123E0}" dt="2020-04-06T10:28:19.989" v="303" actId="1076"/>
          <ac:spMkLst>
            <pc:docMk/>
            <pc:sldMk cId="319793848" sldId="561"/>
            <ac:spMk id="32769" creationId="{48AA125D-5938-304D-809A-BD79355AB192}"/>
          </ac:spMkLst>
        </pc:spChg>
        <pc:spChg chg="mod">
          <ac:chgData name="Long B Nguyen" userId="f59fb8f3-a021-417a-8bc1-65c8d471c621" providerId="ADAL" clId="{9522735E-8BB7-2747-9C14-675B602123E0}" dt="2020-04-06T10:28:26.959" v="308" actId="20577"/>
          <ac:spMkLst>
            <pc:docMk/>
            <pc:sldMk cId="319793848" sldId="561"/>
            <ac:spMk id="49154" creationId="{9961E503-3763-BE49-83BC-858E506E48CA}"/>
          </ac:spMkLst>
        </pc:spChg>
      </pc:sldChg>
      <pc:sldChg chg="del">
        <pc:chgData name="Long B Nguyen" userId="f59fb8f3-a021-417a-8bc1-65c8d471c621" providerId="ADAL" clId="{9522735E-8BB7-2747-9C14-675B602123E0}" dt="2020-04-06T10:20:35.842" v="21" actId="2696"/>
        <pc:sldMkLst>
          <pc:docMk/>
          <pc:sldMk cId="558292674" sldId="561"/>
        </pc:sldMkLst>
      </pc:sldChg>
      <pc:sldChg chg="del">
        <pc:chgData name="Long B Nguyen" userId="f59fb8f3-a021-417a-8bc1-65c8d471c621" providerId="ADAL" clId="{9522735E-8BB7-2747-9C14-675B602123E0}" dt="2020-04-06T10:20:35.869" v="22" actId="2696"/>
        <pc:sldMkLst>
          <pc:docMk/>
          <pc:sldMk cId="3239512120" sldId="562"/>
        </pc:sldMkLst>
      </pc:sldChg>
      <pc:sldChg chg="modSp add">
        <pc:chgData name="Long B Nguyen" userId="f59fb8f3-a021-417a-8bc1-65c8d471c621" providerId="ADAL" clId="{9522735E-8BB7-2747-9C14-675B602123E0}" dt="2020-04-06T10:44:04.216" v="638" actId="20577"/>
        <pc:sldMkLst>
          <pc:docMk/>
          <pc:sldMk cId="3605405304" sldId="562"/>
        </pc:sldMkLst>
        <pc:spChg chg="mod">
          <ac:chgData name="Long B Nguyen" userId="f59fb8f3-a021-417a-8bc1-65c8d471c621" providerId="ADAL" clId="{9522735E-8BB7-2747-9C14-675B602123E0}" dt="2020-04-06T10:44:04.216" v="638" actId="20577"/>
          <ac:spMkLst>
            <pc:docMk/>
            <pc:sldMk cId="3605405304" sldId="562"/>
            <ac:spMk id="80898" creationId="{C01654CD-9CFF-1B48-B79E-C1123EA6DF16}"/>
          </ac:spMkLst>
        </pc:spChg>
      </pc:sldChg>
      <pc:sldChg chg="modSp add">
        <pc:chgData name="Long B Nguyen" userId="f59fb8f3-a021-417a-8bc1-65c8d471c621" providerId="ADAL" clId="{9522735E-8BB7-2747-9C14-675B602123E0}" dt="2020-04-06T10:35:13.936" v="568" actId="5793"/>
        <pc:sldMkLst>
          <pc:docMk/>
          <pc:sldMk cId="721720959" sldId="563"/>
        </pc:sldMkLst>
        <pc:spChg chg="mod">
          <ac:chgData name="Long B Nguyen" userId="f59fb8f3-a021-417a-8bc1-65c8d471c621" providerId="ADAL" clId="{9522735E-8BB7-2747-9C14-675B602123E0}" dt="2020-04-06T10:35:13.936" v="568" actId="5793"/>
          <ac:spMkLst>
            <pc:docMk/>
            <pc:sldMk cId="721720959" sldId="563"/>
            <ac:spMk id="47106" creationId="{B632DFA9-DD97-4A41-9168-A03B007B94CE}"/>
          </ac:spMkLst>
        </pc:spChg>
        <pc:spChg chg="mod">
          <ac:chgData name="Long B Nguyen" userId="f59fb8f3-a021-417a-8bc1-65c8d471c621" providerId="ADAL" clId="{9522735E-8BB7-2747-9C14-675B602123E0}" dt="2020-04-06T10:35:05.739" v="567" actId="1076"/>
          <ac:spMkLst>
            <pc:docMk/>
            <pc:sldMk cId="721720959" sldId="563"/>
            <ac:spMk id="61441" creationId="{BD36C3F0-008A-384D-B6C1-931012ADBAC9}"/>
          </ac:spMkLst>
        </pc:spChg>
      </pc:sldChg>
      <pc:sldChg chg="del">
        <pc:chgData name="Long B Nguyen" userId="f59fb8f3-a021-417a-8bc1-65c8d471c621" providerId="ADAL" clId="{9522735E-8BB7-2747-9C14-675B602123E0}" dt="2020-04-06T10:20:35.932" v="24" actId="2696"/>
        <pc:sldMkLst>
          <pc:docMk/>
          <pc:sldMk cId="62561003" sldId="564"/>
        </pc:sldMkLst>
      </pc:sldChg>
      <pc:sldChg chg="addSp delSp modSp add">
        <pc:chgData name="Long B Nguyen" userId="f59fb8f3-a021-417a-8bc1-65c8d471c621" providerId="ADAL" clId="{9522735E-8BB7-2747-9C14-675B602123E0}" dt="2020-04-06T10:26:23.427" v="273"/>
        <pc:sldMkLst>
          <pc:docMk/>
          <pc:sldMk cId="1343943070" sldId="564"/>
        </pc:sldMkLst>
        <pc:spChg chg="add mod">
          <ac:chgData name="Long B Nguyen" userId="f59fb8f3-a021-417a-8bc1-65c8d471c621" providerId="ADAL" clId="{9522735E-8BB7-2747-9C14-675B602123E0}" dt="2020-04-06T10:25:06.054" v="157" actId="1076"/>
          <ac:spMkLst>
            <pc:docMk/>
            <pc:sldMk cId="1343943070" sldId="564"/>
            <ac:spMk id="2" creationId="{C132B960-D4CD-7545-99FB-14AC610FDC54}"/>
          </ac:spMkLst>
        </pc:spChg>
        <pc:spChg chg="add del mod">
          <ac:chgData name="Long B Nguyen" userId="f59fb8f3-a021-417a-8bc1-65c8d471c621" providerId="ADAL" clId="{9522735E-8BB7-2747-9C14-675B602123E0}" dt="2020-04-06T10:26:23.427" v="273"/>
          <ac:spMkLst>
            <pc:docMk/>
            <pc:sldMk cId="1343943070" sldId="564"/>
            <ac:spMk id="3" creationId="{E9895409-AACA-0E4A-BD48-D4192FA2FC66}"/>
          </ac:spMkLst>
        </pc:spChg>
        <pc:spChg chg="add mod">
          <ac:chgData name="Long B Nguyen" userId="f59fb8f3-a021-417a-8bc1-65c8d471c621" providerId="ADAL" clId="{9522735E-8BB7-2747-9C14-675B602123E0}" dt="2020-04-06T10:25:33.045" v="215" actId="1076"/>
          <ac:spMkLst>
            <pc:docMk/>
            <pc:sldMk cId="1343943070" sldId="564"/>
            <ac:spMk id="8" creationId="{6D764DE9-E408-8448-B78B-920F1952F8A9}"/>
          </ac:spMkLst>
        </pc:spChg>
        <pc:spChg chg="add mod">
          <ac:chgData name="Long B Nguyen" userId="f59fb8f3-a021-417a-8bc1-65c8d471c621" providerId="ADAL" clId="{9522735E-8BB7-2747-9C14-675B602123E0}" dt="2020-04-06T10:26:01.689" v="256" actId="1076"/>
          <ac:spMkLst>
            <pc:docMk/>
            <pc:sldMk cId="1343943070" sldId="564"/>
            <ac:spMk id="9" creationId="{EE40C046-0178-1846-8D36-C3FCBC21DC70}"/>
          </ac:spMkLst>
        </pc:spChg>
        <pc:spChg chg="add mod">
          <ac:chgData name="Long B Nguyen" userId="f59fb8f3-a021-417a-8bc1-65c8d471c621" providerId="ADAL" clId="{9522735E-8BB7-2747-9C14-675B602123E0}" dt="2020-04-06T10:26:12.789" v="270" actId="1076"/>
          <ac:spMkLst>
            <pc:docMk/>
            <pc:sldMk cId="1343943070" sldId="564"/>
            <ac:spMk id="10" creationId="{2F2302AC-6FC1-8042-BFAA-4034D0D22ECB}"/>
          </ac:spMkLst>
        </pc:spChg>
        <pc:spChg chg="mod">
          <ac:chgData name="Long B Nguyen" userId="f59fb8f3-a021-417a-8bc1-65c8d471c621" providerId="ADAL" clId="{9522735E-8BB7-2747-9C14-675B602123E0}" dt="2020-04-06T10:23:09.527" v="66" actId="14100"/>
          <ac:spMkLst>
            <pc:docMk/>
            <pc:sldMk cId="1343943070" sldId="564"/>
            <ac:spMk id="22529" creationId="{AB5898CD-F946-4C42-9C46-A05451CBE2CF}"/>
          </ac:spMkLst>
        </pc:spChg>
      </pc:sldChg>
      <pc:sldChg chg="del">
        <pc:chgData name="Long B Nguyen" userId="f59fb8f3-a021-417a-8bc1-65c8d471c621" providerId="ADAL" clId="{9522735E-8BB7-2747-9C14-675B602123E0}" dt="2020-04-06T10:20:35.899" v="23" actId="2696"/>
        <pc:sldMkLst>
          <pc:docMk/>
          <pc:sldMk cId="1496186937" sldId="565"/>
        </pc:sldMkLst>
      </pc:sldChg>
      <pc:sldChg chg="del">
        <pc:chgData name="Long B Nguyen" userId="f59fb8f3-a021-417a-8bc1-65c8d471c621" providerId="ADAL" clId="{9522735E-8BB7-2747-9C14-675B602123E0}" dt="2020-04-06T10:20:35.972" v="25" actId="2696"/>
        <pc:sldMkLst>
          <pc:docMk/>
          <pc:sldMk cId="1123629102" sldId="566"/>
        </pc:sldMkLst>
      </pc:sldChg>
      <pc:sldChg chg="del">
        <pc:chgData name="Long B Nguyen" userId="f59fb8f3-a021-417a-8bc1-65c8d471c621" providerId="ADAL" clId="{9522735E-8BB7-2747-9C14-675B602123E0}" dt="2020-04-06T10:20:35.998" v="26" actId="2696"/>
        <pc:sldMkLst>
          <pc:docMk/>
          <pc:sldMk cId="3949497385" sldId="567"/>
        </pc:sldMkLst>
      </pc:sldChg>
      <pc:sldChg chg="del">
        <pc:chgData name="Long B Nguyen" userId="f59fb8f3-a021-417a-8bc1-65c8d471c621" providerId="ADAL" clId="{9522735E-8BB7-2747-9C14-675B602123E0}" dt="2020-04-06T10:20:36.019" v="27" actId="2696"/>
        <pc:sldMkLst>
          <pc:docMk/>
          <pc:sldMk cId="2869642700" sldId="568"/>
        </pc:sldMkLst>
      </pc:sldChg>
      <pc:sldChg chg="del">
        <pc:chgData name="Long B Nguyen" userId="f59fb8f3-a021-417a-8bc1-65c8d471c621" providerId="ADAL" clId="{9522735E-8BB7-2747-9C14-675B602123E0}" dt="2020-04-06T10:20:36.064" v="28" actId="2696"/>
        <pc:sldMkLst>
          <pc:docMk/>
          <pc:sldMk cId="3333082340" sldId="569"/>
        </pc:sldMkLst>
      </pc:sldChg>
      <pc:sldChg chg="del">
        <pc:chgData name="Long B Nguyen" userId="f59fb8f3-a021-417a-8bc1-65c8d471c621" providerId="ADAL" clId="{9522735E-8BB7-2747-9C14-675B602123E0}" dt="2020-04-06T10:20:35.678" v="15" actId="2696"/>
        <pc:sldMkLst>
          <pc:docMk/>
          <pc:sldMk cId="2526255488" sldId="570"/>
        </pc:sldMkLst>
      </pc:sldChg>
      <pc:sldChg chg="del">
        <pc:chgData name="Long B Nguyen" userId="f59fb8f3-a021-417a-8bc1-65c8d471c621" providerId="ADAL" clId="{9522735E-8BB7-2747-9C14-675B602123E0}" dt="2020-04-06T10:20:36.141" v="29" actId="2696"/>
        <pc:sldMkLst>
          <pc:docMk/>
          <pc:sldMk cId="2952073042" sldId="571"/>
        </pc:sldMkLst>
      </pc:sldChg>
      <pc:sldChg chg="del">
        <pc:chgData name="Long B Nguyen" userId="f59fb8f3-a021-417a-8bc1-65c8d471c621" providerId="ADAL" clId="{9522735E-8BB7-2747-9C14-675B602123E0}" dt="2020-04-06T10:20:36.254" v="30" actId="2696"/>
        <pc:sldMkLst>
          <pc:docMk/>
          <pc:sldMk cId="270817839" sldId="572"/>
        </pc:sldMkLst>
      </pc:sldChg>
      <pc:sldChg chg="del">
        <pc:chgData name="Long B Nguyen" userId="f59fb8f3-a021-417a-8bc1-65c8d471c621" providerId="ADAL" clId="{9522735E-8BB7-2747-9C14-675B602123E0}" dt="2020-04-06T10:20:36.291" v="31" actId="2696"/>
        <pc:sldMkLst>
          <pc:docMk/>
          <pc:sldMk cId="4110945301" sldId="574"/>
        </pc:sldMkLst>
      </pc:sldChg>
      <pc:sldChg chg="del">
        <pc:chgData name="Long B Nguyen" userId="f59fb8f3-a021-417a-8bc1-65c8d471c621" providerId="ADAL" clId="{9522735E-8BB7-2747-9C14-675B602123E0}" dt="2020-04-06T10:20:36.316" v="32" actId="2696"/>
        <pc:sldMkLst>
          <pc:docMk/>
          <pc:sldMk cId="1553353509" sldId="575"/>
        </pc:sldMkLst>
      </pc:sldChg>
      <pc:sldChg chg="del">
        <pc:chgData name="Long B Nguyen" userId="f59fb8f3-a021-417a-8bc1-65c8d471c621" providerId="ADAL" clId="{9522735E-8BB7-2747-9C14-675B602123E0}" dt="2020-04-06T10:20:36.341" v="33" actId="2696"/>
        <pc:sldMkLst>
          <pc:docMk/>
          <pc:sldMk cId="2954573052" sldId="576"/>
        </pc:sldMkLst>
      </pc:sldChg>
      <pc:sldChg chg="del">
        <pc:chgData name="Long B Nguyen" userId="f59fb8f3-a021-417a-8bc1-65c8d471c621" providerId="ADAL" clId="{9522735E-8BB7-2747-9C14-675B602123E0}" dt="2020-04-06T10:20:36.363" v="34" actId="2696"/>
        <pc:sldMkLst>
          <pc:docMk/>
          <pc:sldMk cId="1547101256" sldId="577"/>
        </pc:sldMkLst>
      </pc:sldChg>
      <pc:sldChg chg="del">
        <pc:chgData name="Long B Nguyen" userId="f59fb8f3-a021-417a-8bc1-65c8d471c621" providerId="ADAL" clId="{9522735E-8BB7-2747-9C14-675B602123E0}" dt="2020-04-06T10:20:36.407" v="35" actId="2696"/>
        <pc:sldMkLst>
          <pc:docMk/>
          <pc:sldMk cId="891751900" sldId="579"/>
        </pc:sldMkLst>
      </pc:sldChg>
      <pc:sldChg chg="del">
        <pc:chgData name="Long B Nguyen" userId="f59fb8f3-a021-417a-8bc1-65c8d471c621" providerId="ADAL" clId="{9522735E-8BB7-2747-9C14-675B602123E0}" dt="2020-04-06T10:20:36.465" v="36" actId="2696"/>
        <pc:sldMkLst>
          <pc:docMk/>
          <pc:sldMk cId="2483610180" sldId="580"/>
        </pc:sldMkLst>
      </pc:sldChg>
      <pc:sldChg chg="del">
        <pc:chgData name="Long B Nguyen" userId="f59fb8f3-a021-417a-8bc1-65c8d471c621" providerId="ADAL" clId="{9522735E-8BB7-2747-9C14-675B602123E0}" dt="2020-04-06T10:20:36.510" v="37" actId="2696"/>
        <pc:sldMkLst>
          <pc:docMk/>
          <pc:sldMk cId="830544632" sldId="581"/>
        </pc:sldMkLst>
      </pc:sldChg>
      <pc:sldChg chg="del">
        <pc:chgData name="Long B Nguyen" userId="f59fb8f3-a021-417a-8bc1-65c8d471c621" providerId="ADAL" clId="{9522735E-8BB7-2747-9C14-675B602123E0}" dt="2020-04-06T10:20:36.574" v="38" actId="2696"/>
        <pc:sldMkLst>
          <pc:docMk/>
          <pc:sldMk cId="1603111093" sldId="582"/>
        </pc:sldMkLst>
      </pc:sldChg>
      <pc:sldChg chg="del">
        <pc:chgData name="Long B Nguyen" userId="f59fb8f3-a021-417a-8bc1-65c8d471c621" providerId="ADAL" clId="{9522735E-8BB7-2747-9C14-675B602123E0}" dt="2020-04-06T10:20:36.606" v="40" actId="2696"/>
        <pc:sldMkLst>
          <pc:docMk/>
          <pc:sldMk cId="788052383" sldId="583"/>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94E6709C-CD7D-2845-B90D-BB3BE3C99299}"/>
    <pc:docChg chg="addSld delSld modSld">
      <pc:chgData name="Long B Nguyen" userId="f59fb8f3-a021-417a-8bc1-65c8d471c621" providerId="ADAL" clId="{94E6709C-CD7D-2845-B90D-BB3BE3C99299}" dt="2020-05-27T14:18:20.114" v="140" actId="1076"/>
      <pc:docMkLst>
        <pc:docMk/>
      </pc:docMkLst>
      <pc:sldChg chg="modSp">
        <pc:chgData name="Long B Nguyen" userId="f59fb8f3-a021-417a-8bc1-65c8d471c621" providerId="ADAL" clId="{94E6709C-CD7D-2845-B90D-BB3BE3C99299}" dt="2020-05-27T14:10:35.671" v="15" actId="20577"/>
        <pc:sldMkLst>
          <pc:docMk/>
          <pc:sldMk cId="4247104139" sldId="256"/>
        </pc:sldMkLst>
        <pc:spChg chg="mod">
          <ac:chgData name="Long B Nguyen" userId="f59fb8f3-a021-417a-8bc1-65c8d471c621" providerId="ADAL" clId="{94E6709C-CD7D-2845-B90D-BB3BE3C99299}" dt="2020-05-27T14:10:35.671" v="15" actId="20577"/>
          <ac:spMkLst>
            <pc:docMk/>
            <pc:sldMk cId="4247104139" sldId="256"/>
            <ac:spMk id="2" creationId="{6117A749-B1BA-E24B-8FB0-0604EF651FB3}"/>
          </ac:spMkLst>
        </pc:spChg>
      </pc:sldChg>
      <pc:sldChg chg="modSp add">
        <pc:chgData name="Long B Nguyen" userId="f59fb8f3-a021-417a-8bc1-65c8d471c621" providerId="ADAL" clId="{94E6709C-CD7D-2845-B90D-BB3BE3C99299}" dt="2020-05-27T14:18:20.114" v="140" actId="1076"/>
        <pc:sldMkLst>
          <pc:docMk/>
          <pc:sldMk cId="1000198824" sldId="485"/>
        </pc:sldMkLst>
        <pc:spChg chg="mod">
          <ac:chgData name="Long B Nguyen" userId="f59fb8f3-a021-417a-8bc1-65c8d471c621" providerId="ADAL" clId="{94E6709C-CD7D-2845-B90D-BB3BE3C99299}" dt="2020-05-27T14:18:20.114" v="140" actId="1076"/>
          <ac:spMkLst>
            <pc:docMk/>
            <pc:sldMk cId="1000198824" sldId="485"/>
            <ac:spMk id="67585" creationId="{FCD1AB56-D125-3D4F-A01A-1BE642EB36F3}"/>
          </ac:spMkLst>
        </pc:spChg>
        <pc:spChg chg="mod">
          <ac:chgData name="Long B Nguyen" userId="f59fb8f3-a021-417a-8bc1-65c8d471c621" providerId="ADAL" clId="{94E6709C-CD7D-2845-B90D-BB3BE3C99299}" dt="2020-05-27T14:18:16.093" v="139" actId="14100"/>
          <ac:spMkLst>
            <pc:docMk/>
            <pc:sldMk cId="1000198824" sldId="485"/>
            <ac:spMk id="67586" creationId="{F63B564B-9E0D-5643-B277-8FA53C765399}"/>
          </ac:spMkLst>
        </pc:spChg>
      </pc:sldChg>
      <pc:sldChg chg="del">
        <pc:chgData name="Long B Nguyen" userId="f59fb8f3-a021-417a-8bc1-65c8d471c621" providerId="ADAL" clId="{94E6709C-CD7D-2845-B90D-BB3BE3C99299}" dt="2020-05-27T14:10:48.046" v="47" actId="2696"/>
        <pc:sldMkLst>
          <pc:docMk/>
          <pc:sldMk cId="2049666283" sldId="485"/>
        </pc:sldMkLst>
      </pc:sldChg>
      <pc:sldChg chg="del">
        <pc:chgData name="Long B Nguyen" userId="f59fb8f3-a021-417a-8bc1-65c8d471c621" providerId="ADAL" clId="{94E6709C-CD7D-2845-B90D-BB3BE3C99299}" dt="2020-05-27T14:11:09.762" v="49" actId="2696"/>
        <pc:sldMkLst>
          <pc:docMk/>
          <pc:sldMk cId="2115432555" sldId="527"/>
        </pc:sldMkLst>
      </pc:sldChg>
      <pc:sldChg chg="del">
        <pc:chgData name="Long B Nguyen" userId="f59fb8f3-a021-417a-8bc1-65c8d471c621" providerId="ADAL" clId="{94E6709C-CD7D-2845-B90D-BB3BE3C99299}" dt="2020-05-27T14:10:41.846" v="16" actId="2696"/>
        <pc:sldMkLst>
          <pc:docMk/>
          <pc:sldMk cId="2278012929" sldId="528"/>
        </pc:sldMkLst>
      </pc:sldChg>
      <pc:sldChg chg="del">
        <pc:chgData name="Long B Nguyen" userId="f59fb8f3-a021-417a-8bc1-65c8d471c621" providerId="ADAL" clId="{94E6709C-CD7D-2845-B90D-BB3BE3C99299}" dt="2020-05-27T14:10:41.883" v="17" actId="2696"/>
        <pc:sldMkLst>
          <pc:docMk/>
          <pc:sldMk cId="911988090" sldId="529"/>
        </pc:sldMkLst>
      </pc:sldChg>
      <pc:sldChg chg="del">
        <pc:chgData name="Long B Nguyen" userId="f59fb8f3-a021-417a-8bc1-65c8d471c621" providerId="ADAL" clId="{94E6709C-CD7D-2845-B90D-BB3BE3C99299}" dt="2020-05-27T14:10:42.061" v="21" actId="2696"/>
        <pc:sldMkLst>
          <pc:docMk/>
          <pc:sldMk cId="2729423948" sldId="532"/>
        </pc:sldMkLst>
      </pc:sldChg>
      <pc:sldChg chg="del">
        <pc:chgData name="Long B Nguyen" userId="f59fb8f3-a021-417a-8bc1-65c8d471c621" providerId="ADAL" clId="{94E6709C-CD7D-2845-B90D-BB3BE3C99299}" dt="2020-05-27T14:10:42.124" v="22" actId="2696"/>
        <pc:sldMkLst>
          <pc:docMk/>
          <pc:sldMk cId="196802900" sldId="533"/>
        </pc:sldMkLst>
      </pc:sldChg>
      <pc:sldChg chg="del">
        <pc:chgData name="Long B Nguyen" userId="f59fb8f3-a021-417a-8bc1-65c8d471c621" providerId="ADAL" clId="{94E6709C-CD7D-2845-B90D-BB3BE3C99299}" dt="2020-05-27T14:10:42.164" v="23" actId="2696"/>
        <pc:sldMkLst>
          <pc:docMk/>
          <pc:sldMk cId="2386776129" sldId="534"/>
        </pc:sldMkLst>
      </pc:sldChg>
      <pc:sldChg chg="del">
        <pc:chgData name="Long B Nguyen" userId="f59fb8f3-a021-417a-8bc1-65c8d471c621" providerId="ADAL" clId="{94E6709C-CD7D-2845-B90D-BB3BE3C99299}" dt="2020-05-27T14:10:42.251" v="25" actId="2696"/>
        <pc:sldMkLst>
          <pc:docMk/>
          <pc:sldMk cId="3749783584" sldId="535"/>
        </pc:sldMkLst>
      </pc:sldChg>
      <pc:sldChg chg="del">
        <pc:chgData name="Long B Nguyen" userId="f59fb8f3-a021-417a-8bc1-65c8d471c621" providerId="ADAL" clId="{94E6709C-CD7D-2845-B90D-BB3BE3C99299}" dt="2020-05-27T14:10:42.289" v="26" actId="2696"/>
        <pc:sldMkLst>
          <pc:docMk/>
          <pc:sldMk cId="1005266748" sldId="536"/>
        </pc:sldMkLst>
      </pc:sldChg>
      <pc:sldChg chg="del">
        <pc:chgData name="Long B Nguyen" userId="f59fb8f3-a021-417a-8bc1-65c8d471c621" providerId="ADAL" clId="{94E6709C-CD7D-2845-B90D-BB3BE3C99299}" dt="2020-05-27T14:10:42.321" v="27" actId="2696"/>
        <pc:sldMkLst>
          <pc:docMk/>
          <pc:sldMk cId="2927139256" sldId="537"/>
        </pc:sldMkLst>
      </pc:sldChg>
      <pc:sldChg chg="del">
        <pc:chgData name="Long B Nguyen" userId="f59fb8f3-a021-417a-8bc1-65c8d471c621" providerId="ADAL" clId="{94E6709C-CD7D-2845-B90D-BB3BE3C99299}" dt="2020-05-27T14:10:42.353" v="28" actId="2696"/>
        <pc:sldMkLst>
          <pc:docMk/>
          <pc:sldMk cId="3921665606" sldId="538"/>
        </pc:sldMkLst>
      </pc:sldChg>
      <pc:sldChg chg="del">
        <pc:chgData name="Long B Nguyen" userId="f59fb8f3-a021-417a-8bc1-65c8d471c621" providerId="ADAL" clId="{94E6709C-CD7D-2845-B90D-BB3BE3C99299}" dt="2020-05-27T14:10:42.396" v="29" actId="2696"/>
        <pc:sldMkLst>
          <pc:docMk/>
          <pc:sldMk cId="1774630791" sldId="539"/>
        </pc:sldMkLst>
      </pc:sldChg>
      <pc:sldChg chg="del">
        <pc:chgData name="Long B Nguyen" userId="f59fb8f3-a021-417a-8bc1-65c8d471c621" providerId="ADAL" clId="{94E6709C-CD7D-2845-B90D-BB3BE3C99299}" dt="2020-05-27T14:10:42.451" v="30" actId="2696"/>
        <pc:sldMkLst>
          <pc:docMk/>
          <pc:sldMk cId="3950995075" sldId="540"/>
        </pc:sldMkLst>
      </pc:sldChg>
      <pc:sldChg chg="del">
        <pc:chgData name="Long B Nguyen" userId="f59fb8f3-a021-417a-8bc1-65c8d471c621" providerId="ADAL" clId="{94E6709C-CD7D-2845-B90D-BB3BE3C99299}" dt="2020-05-27T14:10:42.494" v="31" actId="2696"/>
        <pc:sldMkLst>
          <pc:docMk/>
          <pc:sldMk cId="2877432393" sldId="541"/>
        </pc:sldMkLst>
      </pc:sldChg>
      <pc:sldChg chg="del">
        <pc:chgData name="Long B Nguyen" userId="f59fb8f3-a021-417a-8bc1-65c8d471c621" providerId="ADAL" clId="{94E6709C-CD7D-2845-B90D-BB3BE3C99299}" dt="2020-05-27T14:10:42.547" v="32" actId="2696"/>
        <pc:sldMkLst>
          <pc:docMk/>
          <pc:sldMk cId="3894854338" sldId="542"/>
        </pc:sldMkLst>
      </pc:sldChg>
      <pc:sldChg chg="del">
        <pc:chgData name="Long B Nguyen" userId="f59fb8f3-a021-417a-8bc1-65c8d471c621" providerId="ADAL" clId="{94E6709C-CD7D-2845-B90D-BB3BE3C99299}" dt="2020-05-27T14:10:42.020" v="20" actId="2696"/>
        <pc:sldMkLst>
          <pc:docMk/>
          <pc:sldMk cId="2545774757" sldId="546"/>
        </pc:sldMkLst>
      </pc:sldChg>
      <pc:sldChg chg="del">
        <pc:chgData name="Long B Nguyen" userId="f59fb8f3-a021-417a-8bc1-65c8d471c621" providerId="ADAL" clId="{94E6709C-CD7D-2845-B90D-BB3BE3C99299}" dt="2020-05-27T14:10:42.666" v="35" actId="2696"/>
        <pc:sldMkLst>
          <pc:docMk/>
          <pc:sldMk cId="2727728352" sldId="547"/>
        </pc:sldMkLst>
      </pc:sldChg>
      <pc:sldChg chg="del">
        <pc:chgData name="Long B Nguyen" userId="f59fb8f3-a021-417a-8bc1-65c8d471c621" providerId="ADAL" clId="{94E6709C-CD7D-2845-B90D-BB3BE3C99299}" dt="2020-05-27T14:10:42.840" v="39" actId="2696"/>
        <pc:sldMkLst>
          <pc:docMk/>
          <pc:sldMk cId="1315907862" sldId="548"/>
        </pc:sldMkLst>
      </pc:sldChg>
      <pc:sldChg chg="del">
        <pc:chgData name="Long B Nguyen" userId="f59fb8f3-a021-417a-8bc1-65c8d471c621" providerId="ADAL" clId="{94E6709C-CD7D-2845-B90D-BB3BE3C99299}" dt="2020-05-27T14:10:42.870" v="40" actId="2696"/>
        <pc:sldMkLst>
          <pc:docMk/>
          <pc:sldMk cId="708416930" sldId="549"/>
        </pc:sldMkLst>
      </pc:sldChg>
      <pc:sldChg chg="del">
        <pc:chgData name="Long B Nguyen" userId="f59fb8f3-a021-417a-8bc1-65c8d471c621" providerId="ADAL" clId="{94E6709C-CD7D-2845-B90D-BB3BE3C99299}" dt="2020-05-27T14:10:42.904" v="41" actId="2696"/>
        <pc:sldMkLst>
          <pc:docMk/>
          <pc:sldMk cId="2871288956" sldId="550"/>
        </pc:sldMkLst>
      </pc:sldChg>
      <pc:sldChg chg="del">
        <pc:chgData name="Long B Nguyen" userId="f59fb8f3-a021-417a-8bc1-65c8d471c621" providerId="ADAL" clId="{94E6709C-CD7D-2845-B90D-BB3BE3C99299}" dt="2020-05-27T14:10:42.940" v="42" actId="2696"/>
        <pc:sldMkLst>
          <pc:docMk/>
          <pc:sldMk cId="2316864247" sldId="551"/>
        </pc:sldMkLst>
      </pc:sldChg>
      <pc:sldChg chg="del">
        <pc:chgData name="Long B Nguyen" userId="f59fb8f3-a021-417a-8bc1-65c8d471c621" providerId="ADAL" clId="{94E6709C-CD7D-2845-B90D-BB3BE3C99299}" dt="2020-05-27T14:10:43.019" v="43" actId="2696"/>
        <pc:sldMkLst>
          <pc:docMk/>
          <pc:sldMk cId="1675630895" sldId="552"/>
        </pc:sldMkLst>
      </pc:sldChg>
      <pc:sldChg chg="del">
        <pc:chgData name="Long B Nguyen" userId="f59fb8f3-a021-417a-8bc1-65c8d471c621" providerId="ADAL" clId="{94E6709C-CD7D-2845-B90D-BB3BE3C99299}" dt="2020-05-27T14:10:43.056" v="44" actId="2696"/>
        <pc:sldMkLst>
          <pc:docMk/>
          <pc:sldMk cId="1125668193" sldId="553"/>
        </pc:sldMkLst>
      </pc:sldChg>
      <pc:sldChg chg="del">
        <pc:chgData name="Long B Nguyen" userId="f59fb8f3-a021-417a-8bc1-65c8d471c621" providerId="ADAL" clId="{94E6709C-CD7D-2845-B90D-BB3BE3C99299}" dt="2020-05-27T14:10:43.118" v="45" actId="2696"/>
        <pc:sldMkLst>
          <pc:docMk/>
          <pc:sldMk cId="2077691531" sldId="554"/>
        </pc:sldMkLst>
      </pc:sldChg>
      <pc:sldChg chg="del">
        <pc:chgData name="Long B Nguyen" userId="f59fb8f3-a021-417a-8bc1-65c8d471c621" providerId="ADAL" clId="{94E6709C-CD7D-2845-B90D-BB3BE3C99299}" dt="2020-05-27T14:10:43.194" v="46" actId="2696"/>
        <pc:sldMkLst>
          <pc:docMk/>
          <pc:sldMk cId="2197618656" sldId="555"/>
        </pc:sldMkLst>
      </pc:sldChg>
      <pc:sldChg chg="del">
        <pc:chgData name="Long B Nguyen" userId="f59fb8f3-a021-417a-8bc1-65c8d471c621" providerId="ADAL" clId="{94E6709C-CD7D-2845-B90D-BB3BE3C99299}" dt="2020-05-27T14:10:42.587" v="33" actId="2696"/>
        <pc:sldMkLst>
          <pc:docMk/>
          <pc:sldMk cId="1472099470" sldId="556"/>
        </pc:sldMkLst>
      </pc:sldChg>
      <pc:sldChg chg="del">
        <pc:chgData name="Long B Nguyen" userId="f59fb8f3-a021-417a-8bc1-65c8d471c621" providerId="ADAL" clId="{94E6709C-CD7D-2845-B90D-BB3BE3C99299}" dt="2020-05-27T14:10:42.627" v="34" actId="2696"/>
        <pc:sldMkLst>
          <pc:docMk/>
          <pc:sldMk cId="3872110619" sldId="557"/>
        </pc:sldMkLst>
      </pc:sldChg>
      <pc:sldChg chg="del">
        <pc:chgData name="Long B Nguyen" userId="f59fb8f3-a021-417a-8bc1-65c8d471c621" providerId="ADAL" clId="{94E6709C-CD7D-2845-B90D-BB3BE3C99299}" dt="2020-05-27T14:10:42.701" v="36" actId="2696"/>
        <pc:sldMkLst>
          <pc:docMk/>
          <pc:sldMk cId="3985696567" sldId="558"/>
        </pc:sldMkLst>
      </pc:sldChg>
      <pc:sldChg chg="del">
        <pc:chgData name="Long B Nguyen" userId="f59fb8f3-a021-417a-8bc1-65c8d471c621" providerId="ADAL" clId="{94E6709C-CD7D-2845-B90D-BB3BE3C99299}" dt="2020-05-27T14:10:42.749" v="37" actId="2696"/>
        <pc:sldMkLst>
          <pc:docMk/>
          <pc:sldMk cId="2397695111" sldId="559"/>
        </pc:sldMkLst>
      </pc:sldChg>
      <pc:sldChg chg="del">
        <pc:chgData name="Long B Nguyen" userId="f59fb8f3-a021-417a-8bc1-65c8d471c621" providerId="ADAL" clId="{94E6709C-CD7D-2845-B90D-BB3BE3C99299}" dt="2020-05-27T14:10:41.928" v="18" actId="2696"/>
        <pc:sldMkLst>
          <pc:docMk/>
          <pc:sldMk cId="3142892477" sldId="560"/>
        </pc:sldMkLst>
      </pc:sldChg>
      <pc:sldChg chg="del">
        <pc:chgData name="Long B Nguyen" userId="f59fb8f3-a021-417a-8bc1-65c8d471c621" providerId="ADAL" clId="{94E6709C-CD7D-2845-B90D-BB3BE3C99299}" dt="2020-05-27T14:10:42.198" v="24" actId="2696"/>
        <pc:sldMkLst>
          <pc:docMk/>
          <pc:sldMk cId="319793848" sldId="561"/>
        </pc:sldMkLst>
      </pc:sldChg>
      <pc:sldChg chg="add del setBg">
        <pc:chgData name="Long B Nguyen" userId="f59fb8f3-a021-417a-8bc1-65c8d471c621" providerId="ADAL" clId="{94E6709C-CD7D-2845-B90D-BB3BE3C99299}" dt="2020-05-27T14:11:13.495" v="50" actId="2696"/>
        <pc:sldMkLst>
          <pc:docMk/>
          <pc:sldMk cId="196703180" sldId="563"/>
        </pc:sldMkLst>
      </pc:sldChg>
      <pc:sldChg chg="del">
        <pc:chgData name="Long B Nguyen" userId="f59fb8f3-a021-417a-8bc1-65c8d471c621" providerId="ADAL" clId="{94E6709C-CD7D-2845-B90D-BB3BE3C99299}" dt="2020-05-27T14:10:42.794" v="38" actId="2696"/>
        <pc:sldMkLst>
          <pc:docMk/>
          <pc:sldMk cId="721720959" sldId="563"/>
        </pc:sldMkLst>
      </pc:sldChg>
      <pc:sldChg chg="del">
        <pc:chgData name="Long B Nguyen" userId="f59fb8f3-a021-417a-8bc1-65c8d471c621" providerId="ADAL" clId="{94E6709C-CD7D-2845-B90D-BB3BE3C99299}" dt="2020-05-27T14:10:41.978" v="19" actId="2696"/>
        <pc:sldMkLst>
          <pc:docMk/>
          <pc:sldMk cId="1343943070" sldId="564"/>
        </pc:sldMkLst>
      </pc:sldChg>
      <pc:sldChg chg="modSp add">
        <pc:chgData name="Long B Nguyen" userId="f59fb8f3-a021-417a-8bc1-65c8d471c621" providerId="ADAL" clId="{94E6709C-CD7D-2845-B90D-BB3BE3C99299}" dt="2020-05-27T14:14:13.205" v="92" actId="1076"/>
        <pc:sldMkLst>
          <pc:docMk/>
          <pc:sldMk cId="828307142" sldId="595"/>
        </pc:sldMkLst>
        <pc:spChg chg="mod">
          <ac:chgData name="Long B Nguyen" userId="f59fb8f3-a021-417a-8bc1-65c8d471c621" providerId="ADAL" clId="{94E6709C-CD7D-2845-B90D-BB3BE3C99299}" dt="2020-05-27T14:14:08.095" v="91" actId="5793"/>
          <ac:spMkLst>
            <pc:docMk/>
            <pc:sldMk cId="828307142" sldId="595"/>
            <ac:spMk id="16386" creationId="{3832E915-9C42-0840-9143-DE82097B7785}"/>
          </ac:spMkLst>
        </pc:spChg>
        <pc:spChg chg="mod">
          <ac:chgData name="Long B Nguyen" userId="f59fb8f3-a021-417a-8bc1-65c8d471c621" providerId="ADAL" clId="{94E6709C-CD7D-2845-B90D-BB3BE3C99299}" dt="2020-05-27T14:14:13.205" v="92" actId="1076"/>
          <ac:spMkLst>
            <pc:docMk/>
            <pc:sldMk cId="828307142" sldId="595"/>
            <ac:spMk id="36865" creationId="{CD8765CC-6730-A74D-B217-51D200D22C3E}"/>
          </ac:spMkLst>
        </pc:spChg>
      </pc:sldChg>
      <pc:sldChg chg="add">
        <pc:chgData name="Long B Nguyen" userId="f59fb8f3-a021-417a-8bc1-65c8d471c621" providerId="ADAL" clId="{94E6709C-CD7D-2845-B90D-BB3BE3C99299}" dt="2020-05-27T14:11:05.620" v="48"/>
        <pc:sldMkLst>
          <pc:docMk/>
          <pc:sldMk cId="2474987293" sldId="612"/>
        </pc:sldMkLst>
      </pc:sldChg>
      <pc:sldChg chg="modSp add">
        <pc:chgData name="Long B Nguyen" userId="f59fb8f3-a021-417a-8bc1-65c8d471c621" providerId="ADAL" clId="{94E6709C-CD7D-2845-B90D-BB3BE3C99299}" dt="2020-05-27T14:11:23.069" v="53" actId="1076"/>
        <pc:sldMkLst>
          <pc:docMk/>
          <pc:sldMk cId="1801502599" sldId="616"/>
        </pc:sldMkLst>
        <pc:spChg chg="mod">
          <ac:chgData name="Long B Nguyen" userId="f59fb8f3-a021-417a-8bc1-65c8d471c621" providerId="ADAL" clId="{94E6709C-CD7D-2845-B90D-BB3BE3C99299}" dt="2020-05-27T14:11:23.069" v="53" actId="1076"/>
          <ac:spMkLst>
            <pc:docMk/>
            <pc:sldMk cId="1801502599" sldId="616"/>
            <ac:spMk id="16385" creationId="{D335C3F3-4ABD-C14B-BDB4-BECE36881415}"/>
          </ac:spMkLst>
        </pc:spChg>
        <pc:spChg chg="mod">
          <ac:chgData name="Long B Nguyen" userId="f59fb8f3-a021-417a-8bc1-65c8d471c621" providerId="ADAL" clId="{94E6709C-CD7D-2845-B90D-BB3BE3C99299}" dt="2020-05-27T14:11:20.225" v="52" actId="14100"/>
          <ac:spMkLst>
            <pc:docMk/>
            <pc:sldMk cId="1801502599" sldId="616"/>
            <ac:spMk id="16386" creationId="{6C4C3AE1-ED25-3B4D-9BF4-6EDE9B677F41}"/>
          </ac:spMkLst>
        </pc:spChg>
      </pc:sldChg>
      <pc:sldChg chg="modSp add">
        <pc:chgData name="Long B Nguyen" userId="f59fb8f3-a021-417a-8bc1-65c8d471c621" providerId="ADAL" clId="{94E6709C-CD7D-2845-B90D-BB3BE3C99299}" dt="2020-05-27T14:11:38.921" v="57" actId="14100"/>
        <pc:sldMkLst>
          <pc:docMk/>
          <pc:sldMk cId="3822322987" sldId="617"/>
        </pc:sldMkLst>
        <pc:spChg chg="mod">
          <ac:chgData name="Long B Nguyen" userId="f59fb8f3-a021-417a-8bc1-65c8d471c621" providerId="ADAL" clId="{94E6709C-CD7D-2845-B90D-BB3BE3C99299}" dt="2020-05-27T14:11:38.921" v="57" actId="14100"/>
          <ac:spMkLst>
            <pc:docMk/>
            <pc:sldMk cId="3822322987" sldId="617"/>
            <ac:spMk id="16386" creationId="{F521EBC8-C895-DC48-82BC-E1E2C0D7D6C3}"/>
          </ac:spMkLst>
        </pc:spChg>
        <pc:spChg chg="mod">
          <ac:chgData name="Long B Nguyen" userId="f59fb8f3-a021-417a-8bc1-65c8d471c621" providerId="ADAL" clId="{94E6709C-CD7D-2845-B90D-BB3BE3C99299}" dt="2020-05-27T14:11:28.252" v="54" actId="1076"/>
          <ac:spMkLst>
            <pc:docMk/>
            <pc:sldMk cId="3822322987" sldId="617"/>
            <ac:spMk id="18433" creationId="{2272F585-673F-3342-9A71-16393908BB59}"/>
          </ac:spMkLst>
        </pc:spChg>
      </pc:sldChg>
      <pc:sldChg chg="modSp add">
        <pc:chgData name="Long B Nguyen" userId="f59fb8f3-a021-417a-8bc1-65c8d471c621" providerId="ADAL" clId="{94E6709C-CD7D-2845-B90D-BB3BE3C99299}" dt="2020-05-27T14:12:02.021" v="64" actId="12"/>
        <pc:sldMkLst>
          <pc:docMk/>
          <pc:sldMk cId="906760704" sldId="618"/>
        </pc:sldMkLst>
        <pc:spChg chg="mod">
          <ac:chgData name="Long B Nguyen" userId="f59fb8f3-a021-417a-8bc1-65c8d471c621" providerId="ADAL" clId="{94E6709C-CD7D-2845-B90D-BB3BE3C99299}" dt="2020-05-27T14:12:02.021" v="64" actId="12"/>
          <ac:spMkLst>
            <pc:docMk/>
            <pc:sldMk cId="906760704" sldId="618"/>
            <ac:spMk id="16386" creationId="{190A685C-9966-0B4A-BCE9-ECC23DEA2A40}"/>
          </ac:spMkLst>
        </pc:spChg>
        <pc:spChg chg="mod">
          <ac:chgData name="Long B Nguyen" userId="f59fb8f3-a021-417a-8bc1-65c8d471c621" providerId="ADAL" clId="{94E6709C-CD7D-2845-B90D-BB3BE3C99299}" dt="2020-05-27T14:11:49.837" v="60" actId="1076"/>
          <ac:spMkLst>
            <pc:docMk/>
            <pc:sldMk cId="906760704" sldId="618"/>
            <ac:spMk id="20481" creationId="{E5116E59-3476-9E44-BB7F-5699AA1BEA6D}"/>
          </ac:spMkLst>
        </pc:spChg>
      </pc:sldChg>
      <pc:sldChg chg="modSp add">
        <pc:chgData name="Long B Nguyen" userId="f59fb8f3-a021-417a-8bc1-65c8d471c621" providerId="ADAL" clId="{94E6709C-CD7D-2845-B90D-BB3BE3C99299}" dt="2020-05-27T14:12:18.272" v="68" actId="5793"/>
        <pc:sldMkLst>
          <pc:docMk/>
          <pc:sldMk cId="2450979127" sldId="619"/>
        </pc:sldMkLst>
        <pc:spChg chg="mod">
          <ac:chgData name="Long B Nguyen" userId="f59fb8f3-a021-417a-8bc1-65c8d471c621" providerId="ADAL" clId="{94E6709C-CD7D-2845-B90D-BB3BE3C99299}" dt="2020-05-27T14:12:18.272" v="68" actId="5793"/>
          <ac:spMkLst>
            <pc:docMk/>
            <pc:sldMk cId="2450979127" sldId="619"/>
            <ac:spMk id="16386" creationId="{B168A326-47EB-9D47-8742-BB962352B3EC}"/>
          </ac:spMkLst>
        </pc:spChg>
        <pc:spChg chg="mod">
          <ac:chgData name="Long B Nguyen" userId="f59fb8f3-a021-417a-8bc1-65c8d471c621" providerId="ADAL" clId="{94E6709C-CD7D-2845-B90D-BB3BE3C99299}" dt="2020-05-27T14:12:08.558" v="65" actId="1076"/>
          <ac:spMkLst>
            <pc:docMk/>
            <pc:sldMk cId="2450979127" sldId="619"/>
            <ac:spMk id="22529" creationId="{DD99C65E-4101-2443-B4AD-DD073AA9F474}"/>
          </ac:spMkLst>
        </pc:spChg>
      </pc:sldChg>
      <pc:sldChg chg="modSp add">
        <pc:chgData name="Long B Nguyen" userId="f59fb8f3-a021-417a-8bc1-65c8d471c621" providerId="ADAL" clId="{94E6709C-CD7D-2845-B90D-BB3BE3C99299}" dt="2020-05-27T14:12:36.693" v="71" actId="1076"/>
        <pc:sldMkLst>
          <pc:docMk/>
          <pc:sldMk cId="3676450197" sldId="620"/>
        </pc:sldMkLst>
        <pc:spChg chg="mod">
          <ac:chgData name="Long B Nguyen" userId="f59fb8f3-a021-417a-8bc1-65c8d471c621" providerId="ADAL" clId="{94E6709C-CD7D-2845-B90D-BB3BE3C99299}" dt="2020-05-27T14:12:32.772" v="70" actId="14100"/>
          <ac:spMkLst>
            <pc:docMk/>
            <pc:sldMk cId="3676450197" sldId="620"/>
            <ac:spMk id="16386" creationId="{BB2188D7-5744-DE45-ACA6-1D852FF94E15}"/>
          </ac:spMkLst>
        </pc:spChg>
        <pc:spChg chg="mod">
          <ac:chgData name="Long B Nguyen" userId="f59fb8f3-a021-417a-8bc1-65c8d471c621" providerId="ADAL" clId="{94E6709C-CD7D-2845-B90D-BB3BE3C99299}" dt="2020-05-27T14:12:36.693" v="71" actId="1076"/>
          <ac:spMkLst>
            <pc:docMk/>
            <pc:sldMk cId="3676450197" sldId="620"/>
            <ac:spMk id="26625" creationId="{F5727FF9-EA73-1F4D-B8FD-E30D8E5F1F92}"/>
          </ac:spMkLst>
        </pc:spChg>
      </pc:sldChg>
      <pc:sldChg chg="modSp add">
        <pc:chgData name="Long B Nguyen" userId="f59fb8f3-a021-417a-8bc1-65c8d471c621" providerId="ADAL" clId="{94E6709C-CD7D-2845-B90D-BB3BE3C99299}" dt="2020-05-27T14:12:46.580" v="74" actId="1076"/>
        <pc:sldMkLst>
          <pc:docMk/>
          <pc:sldMk cId="1625051945" sldId="621"/>
        </pc:sldMkLst>
        <pc:spChg chg="mod">
          <ac:chgData name="Long B Nguyen" userId="f59fb8f3-a021-417a-8bc1-65c8d471c621" providerId="ADAL" clId="{94E6709C-CD7D-2845-B90D-BB3BE3C99299}" dt="2020-05-27T14:12:43.643" v="73" actId="14100"/>
          <ac:spMkLst>
            <pc:docMk/>
            <pc:sldMk cId="1625051945" sldId="621"/>
            <ac:spMk id="16386" creationId="{18749CAC-987D-A94D-8528-AEBE2DC8ABC6}"/>
          </ac:spMkLst>
        </pc:spChg>
        <pc:spChg chg="mod">
          <ac:chgData name="Long B Nguyen" userId="f59fb8f3-a021-417a-8bc1-65c8d471c621" providerId="ADAL" clId="{94E6709C-CD7D-2845-B90D-BB3BE3C99299}" dt="2020-05-27T14:12:46.580" v="74" actId="1076"/>
          <ac:spMkLst>
            <pc:docMk/>
            <pc:sldMk cId="1625051945" sldId="621"/>
            <ac:spMk id="28673" creationId="{2253E7EB-406E-DC4F-8696-3532B2FC9E74}"/>
          </ac:spMkLst>
        </pc:spChg>
      </pc:sldChg>
      <pc:sldChg chg="add">
        <pc:chgData name="Long B Nguyen" userId="f59fb8f3-a021-417a-8bc1-65c8d471c621" providerId="ADAL" clId="{94E6709C-CD7D-2845-B90D-BB3BE3C99299}" dt="2020-05-27T14:11:05.620" v="48"/>
        <pc:sldMkLst>
          <pc:docMk/>
          <pc:sldMk cId="2522758273" sldId="622"/>
        </pc:sldMkLst>
      </pc:sldChg>
      <pc:sldChg chg="modSp add">
        <pc:chgData name="Long B Nguyen" userId="f59fb8f3-a021-417a-8bc1-65c8d471c621" providerId="ADAL" clId="{94E6709C-CD7D-2845-B90D-BB3BE3C99299}" dt="2020-05-27T14:13:30.518" v="81" actId="5793"/>
        <pc:sldMkLst>
          <pc:docMk/>
          <pc:sldMk cId="2296715377" sldId="623"/>
        </pc:sldMkLst>
        <pc:spChg chg="mod">
          <ac:chgData name="Long B Nguyen" userId="f59fb8f3-a021-417a-8bc1-65c8d471c621" providerId="ADAL" clId="{94E6709C-CD7D-2845-B90D-BB3BE3C99299}" dt="2020-05-27T14:13:30.518" v="81" actId="5793"/>
          <ac:spMkLst>
            <pc:docMk/>
            <pc:sldMk cId="2296715377" sldId="623"/>
            <ac:spMk id="16386" creationId="{65301C48-6DF1-7C4B-9BDF-185E64622807}"/>
          </ac:spMkLst>
        </pc:spChg>
        <pc:spChg chg="mod">
          <ac:chgData name="Long B Nguyen" userId="f59fb8f3-a021-417a-8bc1-65c8d471c621" providerId="ADAL" clId="{94E6709C-CD7D-2845-B90D-BB3BE3C99299}" dt="2020-05-27T14:13:17.436" v="78" actId="1076"/>
          <ac:spMkLst>
            <pc:docMk/>
            <pc:sldMk cId="2296715377" sldId="623"/>
            <ac:spMk id="30721" creationId="{8CBA158F-4D82-A74E-A0EF-6DCFBEAB1AD6}"/>
          </ac:spMkLst>
        </pc:spChg>
      </pc:sldChg>
      <pc:sldChg chg="modSp add">
        <pc:chgData name="Long B Nguyen" userId="f59fb8f3-a021-417a-8bc1-65c8d471c621" providerId="ADAL" clId="{94E6709C-CD7D-2845-B90D-BB3BE3C99299}" dt="2020-05-27T14:13:43.905" v="86" actId="113"/>
        <pc:sldMkLst>
          <pc:docMk/>
          <pc:sldMk cId="3084487771" sldId="624"/>
        </pc:sldMkLst>
        <pc:spChg chg="mod">
          <ac:chgData name="Long B Nguyen" userId="f59fb8f3-a021-417a-8bc1-65c8d471c621" providerId="ADAL" clId="{94E6709C-CD7D-2845-B90D-BB3BE3C99299}" dt="2020-05-27T14:13:43.905" v="86" actId="113"/>
          <ac:spMkLst>
            <pc:docMk/>
            <pc:sldMk cId="3084487771" sldId="624"/>
            <ac:spMk id="16386" creationId="{1E04680D-0875-E746-A657-C50D4E5EF239}"/>
          </ac:spMkLst>
        </pc:spChg>
        <pc:spChg chg="mod">
          <ac:chgData name="Long B Nguyen" userId="f59fb8f3-a021-417a-8bc1-65c8d471c621" providerId="ADAL" clId="{94E6709C-CD7D-2845-B90D-BB3BE3C99299}" dt="2020-05-27T14:13:22.580" v="79" actId="1076"/>
          <ac:spMkLst>
            <pc:docMk/>
            <pc:sldMk cId="3084487771" sldId="624"/>
            <ac:spMk id="32769" creationId="{563EC5F7-B013-BE40-860C-19E878CD667E}"/>
          </ac:spMkLst>
        </pc:spChg>
      </pc:sldChg>
      <pc:sldChg chg="modSp add">
        <pc:chgData name="Long B Nguyen" userId="f59fb8f3-a021-417a-8bc1-65c8d471c621" providerId="ADAL" clId="{94E6709C-CD7D-2845-B90D-BB3BE3C99299}" dt="2020-05-27T14:13:57.671" v="89" actId="1076"/>
        <pc:sldMkLst>
          <pc:docMk/>
          <pc:sldMk cId="2968254980" sldId="625"/>
        </pc:sldMkLst>
        <pc:spChg chg="mod">
          <ac:chgData name="Long B Nguyen" userId="f59fb8f3-a021-417a-8bc1-65c8d471c621" providerId="ADAL" clId="{94E6709C-CD7D-2845-B90D-BB3BE3C99299}" dt="2020-05-27T14:13:52.312" v="88" actId="14100"/>
          <ac:spMkLst>
            <pc:docMk/>
            <pc:sldMk cId="2968254980" sldId="625"/>
            <ac:spMk id="16386" creationId="{EFC65467-41D7-E842-8942-05458D0DCBA3}"/>
          </ac:spMkLst>
        </pc:spChg>
        <pc:spChg chg="mod">
          <ac:chgData name="Long B Nguyen" userId="f59fb8f3-a021-417a-8bc1-65c8d471c621" providerId="ADAL" clId="{94E6709C-CD7D-2845-B90D-BB3BE3C99299}" dt="2020-05-27T14:13:57.671" v="89" actId="1076"/>
          <ac:spMkLst>
            <pc:docMk/>
            <pc:sldMk cId="2968254980" sldId="625"/>
            <ac:spMk id="34817" creationId="{9F7AA782-D75D-AB4C-8C6A-13F93FD2F79A}"/>
          </ac:spMkLst>
        </pc:spChg>
      </pc:sldChg>
      <pc:sldChg chg="modSp add">
        <pc:chgData name="Long B Nguyen" userId="f59fb8f3-a021-417a-8bc1-65c8d471c621" providerId="ADAL" clId="{94E6709C-CD7D-2845-B90D-BB3BE3C99299}" dt="2020-05-27T14:16:24.599" v="116" actId="14100"/>
        <pc:sldMkLst>
          <pc:docMk/>
          <pc:sldMk cId="3735955157" sldId="627"/>
        </pc:sldMkLst>
        <pc:spChg chg="mod">
          <ac:chgData name="Long B Nguyen" userId="f59fb8f3-a021-417a-8bc1-65c8d471c621" providerId="ADAL" clId="{94E6709C-CD7D-2845-B90D-BB3BE3C99299}" dt="2020-05-27T14:16:17.424" v="114" actId="1076"/>
          <ac:spMkLst>
            <pc:docMk/>
            <pc:sldMk cId="3735955157" sldId="627"/>
            <ac:spMk id="51201" creationId="{FD85816C-CA6F-0B41-9608-A6F7662DA05C}"/>
          </ac:spMkLst>
        </pc:spChg>
        <pc:spChg chg="mod">
          <ac:chgData name="Long B Nguyen" userId="f59fb8f3-a021-417a-8bc1-65c8d471c621" providerId="ADAL" clId="{94E6709C-CD7D-2845-B90D-BB3BE3C99299}" dt="2020-05-27T14:16:24.599" v="116" actId="14100"/>
          <ac:spMkLst>
            <pc:docMk/>
            <pc:sldMk cId="3735955157" sldId="627"/>
            <ac:spMk id="51202" creationId="{463696D9-5DCC-CF4A-A098-7E9BA39780AC}"/>
          </ac:spMkLst>
        </pc:spChg>
      </pc:sldChg>
      <pc:sldChg chg="modSp add">
        <pc:chgData name="Long B Nguyen" userId="f59fb8f3-a021-417a-8bc1-65c8d471c621" providerId="ADAL" clId="{94E6709C-CD7D-2845-B90D-BB3BE3C99299}" dt="2020-05-27T14:16:11.348" v="113" actId="5793"/>
        <pc:sldMkLst>
          <pc:docMk/>
          <pc:sldMk cId="1033278573" sldId="628"/>
        </pc:sldMkLst>
        <pc:spChg chg="mod">
          <ac:chgData name="Long B Nguyen" userId="f59fb8f3-a021-417a-8bc1-65c8d471c621" providerId="ADAL" clId="{94E6709C-CD7D-2845-B90D-BB3BE3C99299}" dt="2020-05-27T14:16:08.583" v="112" actId="1076"/>
          <ac:spMkLst>
            <pc:docMk/>
            <pc:sldMk cId="1033278573" sldId="628"/>
            <ac:spMk id="49153" creationId="{DDF0565D-018C-FF46-A108-3DCA89E4F543}"/>
          </ac:spMkLst>
        </pc:spChg>
        <pc:spChg chg="mod">
          <ac:chgData name="Long B Nguyen" userId="f59fb8f3-a021-417a-8bc1-65c8d471c621" providerId="ADAL" clId="{94E6709C-CD7D-2845-B90D-BB3BE3C99299}" dt="2020-05-27T14:16:11.348" v="113" actId="5793"/>
          <ac:spMkLst>
            <pc:docMk/>
            <pc:sldMk cId="1033278573" sldId="628"/>
            <ac:spMk id="49154" creationId="{EAA5A346-AE19-A543-B240-2B7933DD8FF6}"/>
          </ac:spMkLst>
        </pc:spChg>
      </pc:sldChg>
      <pc:sldChg chg="modSp add">
        <pc:chgData name="Long B Nguyen" userId="f59fb8f3-a021-417a-8bc1-65c8d471c621" providerId="ADAL" clId="{94E6709C-CD7D-2845-B90D-BB3BE3C99299}" dt="2020-05-27T14:16:55.623" v="122" actId="1076"/>
        <pc:sldMkLst>
          <pc:docMk/>
          <pc:sldMk cId="888377679" sldId="629"/>
        </pc:sldMkLst>
        <pc:spChg chg="mod">
          <ac:chgData name="Long B Nguyen" userId="f59fb8f3-a021-417a-8bc1-65c8d471c621" providerId="ADAL" clId="{94E6709C-CD7D-2845-B90D-BB3BE3C99299}" dt="2020-05-27T14:16:51.596" v="121" actId="14100"/>
          <ac:spMkLst>
            <pc:docMk/>
            <pc:sldMk cId="888377679" sldId="629"/>
            <ac:spMk id="16386" creationId="{14D1ECE8-38DD-E246-8D01-79CF224CC154}"/>
          </ac:spMkLst>
        </pc:spChg>
        <pc:spChg chg="mod">
          <ac:chgData name="Long B Nguyen" userId="f59fb8f3-a021-417a-8bc1-65c8d471c621" providerId="ADAL" clId="{94E6709C-CD7D-2845-B90D-BB3BE3C99299}" dt="2020-05-27T14:16:55.623" v="122" actId="1076"/>
          <ac:spMkLst>
            <pc:docMk/>
            <pc:sldMk cId="888377679" sldId="629"/>
            <ac:spMk id="55297" creationId="{B015C67A-BBFC-AB43-83D5-30A665658947}"/>
          </ac:spMkLst>
        </pc:spChg>
      </pc:sldChg>
      <pc:sldChg chg="modSp add">
        <pc:chgData name="Long B Nguyen" userId="f59fb8f3-a021-417a-8bc1-65c8d471c621" providerId="ADAL" clId="{94E6709C-CD7D-2845-B90D-BB3BE3C99299}" dt="2020-05-27T14:16:43.115" v="119" actId="14100"/>
        <pc:sldMkLst>
          <pc:docMk/>
          <pc:sldMk cId="921871232" sldId="630"/>
        </pc:sldMkLst>
        <pc:spChg chg="mod">
          <ac:chgData name="Long B Nguyen" userId="f59fb8f3-a021-417a-8bc1-65c8d471c621" providerId="ADAL" clId="{94E6709C-CD7D-2845-B90D-BB3BE3C99299}" dt="2020-05-27T14:16:43.115" v="119" actId="14100"/>
          <ac:spMkLst>
            <pc:docMk/>
            <pc:sldMk cId="921871232" sldId="630"/>
            <ac:spMk id="16386" creationId="{77F035FD-7D90-694F-A247-071A440485DE}"/>
          </ac:spMkLst>
        </pc:spChg>
        <pc:spChg chg="mod">
          <ac:chgData name="Long B Nguyen" userId="f59fb8f3-a021-417a-8bc1-65c8d471c621" providerId="ADAL" clId="{94E6709C-CD7D-2845-B90D-BB3BE3C99299}" dt="2020-05-27T14:16:35.501" v="117" actId="1076"/>
          <ac:spMkLst>
            <pc:docMk/>
            <pc:sldMk cId="921871232" sldId="630"/>
            <ac:spMk id="53249" creationId="{CF186CE4-AB49-3443-8D43-83BF7EB96505}"/>
          </ac:spMkLst>
        </pc:spChg>
      </pc:sldChg>
      <pc:sldChg chg="modSp add">
        <pc:chgData name="Long B Nguyen" userId="f59fb8f3-a021-417a-8bc1-65c8d471c621" providerId="ADAL" clId="{94E6709C-CD7D-2845-B90D-BB3BE3C99299}" dt="2020-05-27T14:15:04.368" v="99" actId="5793"/>
        <pc:sldMkLst>
          <pc:docMk/>
          <pc:sldMk cId="193835784" sldId="631"/>
        </pc:sldMkLst>
        <pc:spChg chg="mod">
          <ac:chgData name="Long B Nguyen" userId="f59fb8f3-a021-417a-8bc1-65c8d471c621" providerId="ADAL" clId="{94E6709C-CD7D-2845-B90D-BB3BE3C99299}" dt="2020-05-27T14:15:04.368" v="99" actId="5793"/>
          <ac:spMkLst>
            <pc:docMk/>
            <pc:sldMk cId="193835784" sldId="631"/>
            <ac:spMk id="16386" creationId="{85E45281-F790-5948-882A-E02ED822C576}"/>
          </ac:spMkLst>
        </pc:spChg>
        <pc:spChg chg="mod">
          <ac:chgData name="Long B Nguyen" userId="f59fb8f3-a021-417a-8bc1-65c8d471c621" providerId="ADAL" clId="{94E6709C-CD7D-2845-B90D-BB3BE3C99299}" dt="2020-05-27T14:14:43.042" v="97" actId="1076"/>
          <ac:spMkLst>
            <pc:docMk/>
            <pc:sldMk cId="193835784" sldId="631"/>
            <ac:spMk id="40961" creationId="{A1CAE117-D24A-C141-9FC3-9C7E56F3CA30}"/>
          </ac:spMkLst>
        </pc:spChg>
      </pc:sldChg>
      <pc:sldChg chg="modSp add">
        <pc:chgData name="Long B Nguyen" userId="f59fb8f3-a021-417a-8bc1-65c8d471c621" providerId="ADAL" clId="{94E6709C-CD7D-2845-B90D-BB3BE3C99299}" dt="2020-05-27T14:15:18.376" v="102" actId="14100"/>
        <pc:sldMkLst>
          <pc:docMk/>
          <pc:sldMk cId="4220318977" sldId="632"/>
        </pc:sldMkLst>
        <pc:spChg chg="mod">
          <ac:chgData name="Long B Nguyen" userId="f59fb8f3-a021-417a-8bc1-65c8d471c621" providerId="ADAL" clId="{94E6709C-CD7D-2845-B90D-BB3BE3C99299}" dt="2020-05-27T14:15:13.268" v="100" actId="1076"/>
          <ac:spMkLst>
            <pc:docMk/>
            <pc:sldMk cId="4220318977" sldId="632"/>
            <ac:spMk id="43009" creationId="{CA6C3B4A-C858-664A-95D8-7560DE3BD607}"/>
          </ac:spMkLst>
        </pc:spChg>
        <pc:spChg chg="mod">
          <ac:chgData name="Long B Nguyen" userId="f59fb8f3-a021-417a-8bc1-65c8d471c621" providerId="ADAL" clId="{94E6709C-CD7D-2845-B90D-BB3BE3C99299}" dt="2020-05-27T14:15:18.376" v="102" actId="14100"/>
          <ac:spMkLst>
            <pc:docMk/>
            <pc:sldMk cId="4220318977" sldId="632"/>
            <ac:spMk id="43010" creationId="{011C6A46-70EC-8941-854E-A72268A4513E}"/>
          </ac:spMkLst>
        </pc:spChg>
      </pc:sldChg>
      <pc:sldChg chg="modSp add">
        <pc:chgData name="Long B Nguyen" userId="f59fb8f3-a021-417a-8bc1-65c8d471c621" providerId="ADAL" clId="{94E6709C-CD7D-2845-B90D-BB3BE3C99299}" dt="2020-05-27T14:15:32.010" v="105" actId="14100"/>
        <pc:sldMkLst>
          <pc:docMk/>
          <pc:sldMk cId="3841479173" sldId="633"/>
        </pc:sldMkLst>
        <pc:spChg chg="mod">
          <ac:chgData name="Long B Nguyen" userId="f59fb8f3-a021-417a-8bc1-65c8d471c621" providerId="ADAL" clId="{94E6709C-CD7D-2845-B90D-BB3BE3C99299}" dt="2020-05-27T14:15:27.072" v="103" actId="1076"/>
          <ac:spMkLst>
            <pc:docMk/>
            <pc:sldMk cId="3841479173" sldId="633"/>
            <ac:spMk id="45057" creationId="{DA5C6D7D-2031-8746-A79E-6284466AFDB3}"/>
          </ac:spMkLst>
        </pc:spChg>
        <pc:spChg chg="mod">
          <ac:chgData name="Long B Nguyen" userId="f59fb8f3-a021-417a-8bc1-65c8d471c621" providerId="ADAL" clId="{94E6709C-CD7D-2845-B90D-BB3BE3C99299}" dt="2020-05-27T14:15:32.010" v="105" actId="14100"/>
          <ac:spMkLst>
            <pc:docMk/>
            <pc:sldMk cId="3841479173" sldId="633"/>
            <ac:spMk id="45058" creationId="{774759C9-E94E-884B-8845-7EB0B2A5782A}"/>
          </ac:spMkLst>
        </pc:spChg>
      </pc:sldChg>
      <pc:sldChg chg="modSp add">
        <pc:chgData name="Long B Nguyen" userId="f59fb8f3-a021-417a-8bc1-65c8d471c621" providerId="ADAL" clId="{94E6709C-CD7D-2845-B90D-BB3BE3C99299}" dt="2020-05-27T14:15:54.349" v="109" actId="1076"/>
        <pc:sldMkLst>
          <pc:docMk/>
          <pc:sldMk cId="579885545" sldId="634"/>
        </pc:sldMkLst>
        <pc:spChg chg="mod">
          <ac:chgData name="Long B Nguyen" userId="f59fb8f3-a021-417a-8bc1-65c8d471c621" providerId="ADAL" clId="{94E6709C-CD7D-2845-B90D-BB3BE3C99299}" dt="2020-05-27T14:15:50.932" v="108" actId="14100"/>
          <ac:spMkLst>
            <pc:docMk/>
            <pc:sldMk cId="579885545" sldId="634"/>
            <ac:spMk id="16386" creationId="{B797DF2F-1922-D840-BCDE-B067BC9B854E}"/>
          </ac:spMkLst>
        </pc:spChg>
        <pc:spChg chg="mod">
          <ac:chgData name="Long B Nguyen" userId="f59fb8f3-a021-417a-8bc1-65c8d471c621" providerId="ADAL" clId="{94E6709C-CD7D-2845-B90D-BB3BE3C99299}" dt="2020-05-27T14:15:54.349" v="109" actId="1076"/>
          <ac:spMkLst>
            <pc:docMk/>
            <pc:sldMk cId="579885545" sldId="634"/>
            <ac:spMk id="47105" creationId="{7D62BC4B-5A72-464D-A942-9B9058F681E3}"/>
          </ac:spMkLst>
        </pc:spChg>
        <pc:picChg chg="mod">
          <ac:chgData name="Long B Nguyen" userId="f59fb8f3-a021-417a-8bc1-65c8d471c621" providerId="ADAL" clId="{94E6709C-CD7D-2845-B90D-BB3BE3C99299}" dt="2020-05-27T14:15:43.897" v="106" actId="1076"/>
          <ac:picMkLst>
            <pc:docMk/>
            <pc:sldMk cId="579885545" sldId="634"/>
            <ac:picMk id="47107" creationId="{E5B4EC4B-5268-9B42-AD6E-1B790EF65E1D}"/>
          </ac:picMkLst>
        </pc:picChg>
      </pc:sldChg>
      <pc:sldChg chg="modSp add">
        <pc:chgData name="Long B Nguyen" userId="f59fb8f3-a021-417a-8bc1-65c8d471c621" providerId="ADAL" clId="{94E6709C-CD7D-2845-B90D-BB3BE3C99299}" dt="2020-05-27T14:14:26.575" v="95" actId="1076"/>
        <pc:sldMkLst>
          <pc:docMk/>
          <pc:sldMk cId="3348409135" sldId="635"/>
        </pc:sldMkLst>
        <pc:spChg chg="mod">
          <ac:chgData name="Long B Nguyen" userId="f59fb8f3-a021-417a-8bc1-65c8d471c621" providerId="ADAL" clId="{94E6709C-CD7D-2845-B90D-BB3BE3C99299}" dt="2020-05-27T14:14:23.832" v="94" actId="14100"/>
          <ac:spMkLst>
            <pc:docMk/>
            <pc:sldMk cId="3348409135" sldId="635"/>
            <ac:spMk id="16386" creationId="{D149EAE3-AC7C-8841-924A-C84BC5EE35AC}"/>
          </ac:spMkLst>
        </pc:spChg>
        <pc:spChg chg="mod">
          <ac:chgData name="Long B Nguyen" userId="f59fb8f3-a021-417a-8bc1-65c8d471c621" providerId="ADAL" clId="{94E6709C-CD7D-2845-B90D-BB3BE3C99299}" dt="2020-05-27T14:14:26.575" v="95" actId="1076"/>
          <ac:spMkLst>
            <pc:docMk/>
            <pc:sldMk cId="3348409135" sldId="635"/>
            <ac:spMk id="38913" creationId="{C468E8C4-4953-1F4F-84B5-9A77CC3A2512}"/>
          </ac:spMkLst>
        </pc:spChg>
      </pc:sldChg>
      <pc:sldChg chg="modSp add">
        <pc:chgData name="Long B Nguyen" userId="f59fb8f3-a021-417a-8bc1-65c8d471c621" providerId="ADAL" clId="{94E6709C-CD7D-2845-B90D-BB3BE3C99299}" dt="2020-05-27T14:17:11.489" v="125" actId="1076"/>
        <pc:sldMkLst>
          <pc:docMk/>
          <pc:sldMk cId="1177290804" sldId="636"/>
        </pc:sldMkLst>
        <pc:spChg chg="mod">
          <ac:chgData name="Long B Nguyen" userId="f59fb8f3-a021-417a-8bc1-65c8d471c621" providerId="ADAL" clId="{94E6709C-CD7D-2845-B90D-BB3BE3C99299}" dt="2020-05-27T14:17:07.736" v="124" actId="14100"/>
          <ac:spMkLst>
            <pc:docMk/>
            <pc:sldMk cId="1177290804" sldId="636"/>
            <ac:spMk id="16386" creationId="{63B396D2-636E-A841-A470-55412755EDC7}"/>
          </ac:spMkLst>
        </pc:spChg>
        <pc:spChg chg="mod">
          <ac:chgData name="Long B Nguyen" userId="f59fb8f3-a021-417a-8bc1-65c8d471c621" providerId="ADAL" clId="{94E6709C-CD7D-2845-B90D-BB3BE3C99299}" dt="2020-05-27T14:17:11.489" v="125" actId="1076"/>
          <ac:spMkLst>
            <pc:docMk/>
            <pc:sldMk cId="1177290804" sldId="636"/>
            <ac:spMk id="57345" creationId="{1B45581F-A36F-5245-869F-491CEDB7FB50}"/>
          </ac:spMkLst>
        </pc:spChg>
      </pc:sldChg>
      <pc:sldChg chg="modSp add">
        <pc:chgData name="Long B Nguyen" userId="f59fb8f3-a021-417a-8bc1-65c8d471c621" providerId="ADAL" clId="{94E6709C-CD7D-2845-B90D-BB3BE3C99299}" dt="2020-05-27T14:18:04.470" v="137" actId="1076"/>
        <pc:sldMkLst>
          <pc:docMk/>
          <pc:sldMk cId="2572719321" sldId="637"/>
        </pc:sldMkLst>
        <pc:spChg chg="mod">
          <ac:chgData name="Long B Nguyen" userId="f59fb8f3-a021-417a-8bc1-65c8d471c621" providerId="ADAL" clId="{94E6709C-CD7D-2845-B90D-BB3BE3C99299}" dt="2020-05-27T14:18:00.998" v="136" actId="14100"/>
          <ac:spMkLst>
            <pc:docMk/>
            <pc:sldMk cId="2572719321" sldId="637"/>
            <ac:spMk id="16386" creationId="{E7AD655C-49C4-0F40-BEBC-6510582D278B}"/>
          </ac:spMkLst>
        </pc:spChg>
        <pc:spChg chg="mod">
          <ac:chgData name="Long B Nguyen" userId="f59fb8f3-a021-417a-8bc1-65c8d471c621" providerId="ADAL" clId="{94E6709C-CD7D-2845-B90D-BB3BE3C99299}" dt="2020-05-27T14:18:04.470" v="137" actId="1076"/>
          <ac:spMkLst>
            <pc:docMk/>
            <pc:sldMk cId="2572719321" sldId="637"/>
            <ac:spMk id="65537" creationId="{3E1DBFA4-A7A4-144C-823B-5A54603FCC9D}"/>
          </ac:spMkLst>
        </pc:spChg>
      </pc:sldChg>
      <pc:sldChg chg="modSp add">
        <pc:chgData name="Long B Nguyen" userId="f59fb8f3-a021-417a-8bc1-65c8d471c621" providerId="ADAL" clId="{94E6709C-CD7D-2845-B90D-BB3BE3C99299}" dt="2020-05-27T14:17:41.005" v="131" actId="1076"/>
        <pc:sldMkLst>
          <pc:docMk/>
          <pc:sldMk cId="3161088079" sldId="638"/>
        </pc:sldMkLst>
        <pc:spChg chg="mod">
          <ac:chgData name="Long B Nguyen" userId="f59fb8f3-a021-417a-8bc1-65c8d471c621" providerId="ADAL" clId="{94E6709C-CD7D-2845-B90D-BB3BE3C99299}" dt="2020-05-27T14:17:37.406" v="130" actId="14100"/>
          <ac:spMkLst>
            <pc:docMk/>
            <pc:sldMk cId="3161088079" sldId="638"/>
            <ac:spMk id="16386" creationId="{8BB45F99-7EAF-A14B-B320-21F2FF8DE2D9}"/>
          </ac:spMkLst>
        </pc:spChg>
        <pc:spChg chg="mod">
          <ac:chgData name="Long B Nguyen" userId="f59fb8f3-a021-417a-8bc1-65c8d471c621" providerId="ADAL" clId="{94E6709C-CD7D-2845-B90D-BB3BE3C99299}" dt="2020-05-27T14:17:41.005" v="131" actId="1076"/>
          <ac:spMkLst>
            <pc:docMk/>
            <pc:sldMk cId="3161088079" sldId="638"/>
            <ac:spMk id="61441" creationId="{14036B33-3B2E-9B44-8232-830995054742}"/>
          </ac:spMkLst>
        </pc:spChg>
      </pc:sldChg>
      <pc:sldChg chg="modSp add">
        <pc:chgData name="Long B Nguyen" userId="f59fb8f3-a021-417a-8bc1-65c8d471c621" providerId="ADAL" clId="{94E6709C-CD7D-2845-B90D-BB3BE3C99299}" dt="2020-05-27T14:17:53.085" v="134" actId="14100"/>
        <pc:sldMkLst>
          <pc:docMk/>
          <pc:sldMk cId="3960910290" sldId="639"/>
        </pc:sldMkLst>
        <pc:spChg chg="mod">
          <ac:chgData name="Long B Nguyen" userId="f59fb8f3-a021-417a-8bc1-65c8d471c621" providerId="ADAL" clId="{94E6709C-CD7D-2845-B90D-BB3BE3C99299}" dt="2020-05-27T14:17:47.057" v="132" actId="1076"/>
          <ac:spMkLst>
            <pc:docMk/>
            <pc:sldMk cId="3960910290" sldId="639"/>
            <ac:spMk id="63489" creationId="{D91BA2E2-2808-794E-80AA-6D4056B760E8}"/>
          </ac:spMkLst>
        </pc:spChg>
        <pc:spChg chg="mod">
          <ac:chgData name="Long B Nguyen" userId="f59fb8f3-a021-417a-8bc1-65c8d471c621" providerId="ADAL" clId="{94E6709C-CD7D-2845-B90D-BB3BE3C99299}" dt="2020-05-27T14:17:53.085" v="134" actId="14100"/>
          <ac:spMkLst>
            <pc:docMk/>
            <pc:sldMk cId="3960910290" sldId="639"/>
            <ac:spMk id="63490" creationId="{38946B59-CCAB-7546-A921-25A4C182A1B5}"/>
          </ac:spMkLst>
        </pc:spChg>
      </pc:sldChg>
      <pc:sldChg chg="modSp add">
        <pc:chgData name="Long B Nguyen" userId="f59fb8f3-a021-417a-8bc1-65c8d471c621" providerId="ADAL" clId="{94E6709C-CD7D-2845-B90D-BB3BE3C99299}" dt="2020-05-27T14:17:29.203" v="128" actId="1076"/>
        <pc:sldMkLst>
          <pc:docMk/>
          <pc:sldMk cId="4218774462" sldId="640"/>
        </pc:sldMkLst>
        <pc:spChg chg="mod">
          <ac:chgData name="Long B Nguyen" userId="f59fb8f3-a021-417a-8bc1-65c8d471c621" providerId="ADAL" clId="{94E6709C-CD7D-2845-B90D-BB3BE3C99299}" dt="2020-05-27T14:17:29.203" v="128" actId="1076"/>
          <ac:spMkLst>
            <pc:docMk/>
            <pc:sldMk cId="4218774462" sldId="640"/>
            <ac:spMk id="59393" creationId="{56F15F69-5D1F-4543-A247-F0F0E6FC5B37}"/>
          </ac:spMkLst>
        </pc:spChg>
        <pc:spChg chg="mod">
          <ac:chgData name="Long B Nguyen" userId="f59fb8f3-a021-417a-8bc1-65c8d471c621" providerId="ADAL" clId="{94E6709C-CD7D-2845-B90D-BB3BE3C99299}" dt="2020-05-27T14:17:23.016" v="127" actId="14100"/>
          <ac:spMkLst>
            <pc:docMk/>
            <pc:sldMk cId="4218774462" sldId="640"/>
            <ac:spMk id="59394" creationId="{B7E72307-7972-F741-974E-4AADB00CABA7}"/>
          </ac:spMkLst>
        </pc:spChg>
      </pc:sldChg>
    </pc:docChg>
  </pc:docChgLst>
  <pc:docChgLst>
    <pc:chgData name="Long Nguyen" userId="f59fb8f3-a021-417a-8bc1-65c8d471c621" providerId="ADAL" clId="{80DD8AF8-1B67-1543-A6B6-027425089EF7}"/>
    <pc:docChg chg="custSel modSld">
      <pc:chgData name="Long Nguyen" userId="f59fb8f3-a021-417a-8bc1-65c8d471c621" providerId="ADAL" clId="{80DD8AF8-1B67-1543-A6B6-027425089EF7}" dt="2022-05-19T11:42:18.490" v="24" actId="20577"/>
      <pc:docMkLst>
        <pc:docMk/>
      </pc:docMkLst>
      <pc:sldChg chg="modSp mod">
        <pc:chgData name="Long Nguyen" userId="f59fb8f3-a021-417a-8bc1-65c8d471c621" providerId="ADAL" clId="{80DD8AF8-1B67-1543-A6B6-027425089EF7}" dt="2022-05-19T11:42:13.145" v="3" actId="27636"/>
        <pc:sldMkLst>
          <pc:docMk/>
          <pc:sldMk cId="828307142" sldId="595"/>
        </pc:sldMkLst>
        <pc:spChg chg="mod">
          <ac:chgData name="Long Nguyen" userId="f59fb8f3-a021-417a-8bc1-65c8d471c621" providerId="ADAL" clId="{80DD8AF8-1B67-1543-A6B6-027425089EF7}" dt="2022-05-19T11:42:13.145" v="3" actId="27636"/>
          <ac:spMkLst>
            <pc:docMk/>
            <pc:sldMk cId="828307142" sldId="595"/>
            <ac:spMk id="16386" creationId="{3832E915-9C42-0840-9143-DE82097B7785}"/>
          </ac:spMkLst>
        </pc:spChg>
      </pc:sldChg>
      <pc:sldChg chg="modSp mod">
        <pc:chgData name="Long Nguyen" userId="f59fb8f3-a021-417a-8bc1-65c8d471c621" providerId="ADAL" clId="{80DD8AF8-1B67-1543-A6B6-027425089EF7}" dt="2022-05-19T11:42:13.128" v="1" actId="27636"/>
        <pc:sldMkLst>
          <pc:docMk/>
          <pc:sldMk cId="2968254980" sldId="625"/>
        </pc:sldMkLst>
        <pc:spChg chg="mod">
          <ac:chgData name="Long Nguyen" userId="f59fb8f3-a021-417a-8bc1-65c8d471c621" providerId="ADAL" clId="{80DD8AF8-1B67-1543-A6B6-027425089EF7}" dt="2022-05-19T11:42:13.128" v="1" actId="27636"/>
          <ac:spMkLst>
            <pc:docMk/>
            <pc:sldMk cId="2968254980" sldId="625"/>
            <ac:spMk id="16386" creationId="{EFC65467-41D7-E842-8942-05458D0DCBA3}"/>
          </ac:spMkLst>
        </pc:spChg>
      </pc:sldChg>
      <pc:sldChg chg="modSp">
        <pc:chgData name="Long Nguyen" userId="f59fb8f3-a021-417a-8bc1-65c8d471c621" providerId="ADAL" clId="{80DD8AF8-1B67-1543-A6B6-027425089EF7}" dt="2022-05-19T11:42:18.490" v="24" actId="20577"/>
        <pc:sldMkLst>
          <pc:docMk/>
          <pc:sldMk cId="2572719321" sldId="637"/>
        </pc:sldMkLst>
        <pc:spChg chg="mod">
          <ac:chgData name="Long Nguyen" userId="f59fb8f3-a021-417a-8bc1-65c8d471c621" providerId="ADAL" clId="{80DD8AF8-1B67-1543-A6B6-027425089EF7}" dt="2022-05-19T11:42:18.490" v="24" actId="20577"/>
          <ac:spMkLst>
            <pc:docMk/>
            <pc:sldMk cId="2572719321" sldId="637"/>
            <ac:spMk id="16386" creationId="{E7AD655C-49C4-0F40-BEBC-6510582D278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3/14/24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Reinforcement learning is learning what to do—how to map situations to actions—so as to maximize a numerical reward signal. </a:t>
            </a:r>
          </a:p>
          <a:p>
            <a:pPr marL="0" indent="0">
              <a:buNone/>
            </a:pPr>
            <a:endParaRPr lang="en-US"/>
          </a:p>
          <a:p>
            <a:pPr marL="0" indent="0">
              <a:buNone/>
            </a:pPr>
            <a:r>
              <a:rPr lang="en-US"/>
              <a:t>The learner is not told which actions to take, but instead must discover which actions yield the most reward by trying them. </a:t>
            </a:r>
            <a:endParaRPr lang="en-US" sz="1100"/>
          </a:p>
          <a:p>
            <a:pPr marL="0" indent="0" eaLnBrk="1" hangingPunct="1">
              <a:buNone/>
            </a:pPr>
            <a:endParaRPr lang="en-US" altLang="en-US" sz="1000" dirty="0">
              <a:latin typeface="Tahoma" panose="020B0604030504040204" pitchFamily="34" charset="0"/>
            </a:endParaRPr>
          </a:p>
          <a:p>
            <a:pPr marL="0" indent="0">
              <a:buNone/>
            </a:pPr>
            <a:r>
              <a:rPr lang="en-US"/>
              <a:t>Imagine playing a new game whose rules you don’t know; after a hundred or so moves, the referee tells you “You lose.” You repeat this until you can find an optimal strategy for playing the game. </a:t>
            </a:r>
          </a:p>
          <a:p>
            <a:pPr marL="0" indent="0">
              <a:buNone/>
            </a:pPr>
            <a:endParaRPr lang="en-US"/>
          </a:p>
          <a:p>
            <a:pPr marL="0" indent="0">
              <a:buNone/>
            </a:pPr>
            <a:endParaRPr lang="en-US" altLang="en-US" sz="1100" dirty="0">
              <a:latin typeface="Tahoma" panose="020B0604030504040204" pitchFamily="34" charset="0"/>
              <a:ea typeface="ＭＳ Ｐゴシック" panose="020B0600070205080204" pitchFamily="34" charset="-128"/>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2</a:t>
            </a:fld>
            <a:endParaRPr lang="en-US"/>
          </a:p>
        </p:txBody>
      </p:sp>
    </p:spTree>
    <p:extLst>
      <p:ext uri="{BB962C8B-B14F-4D97-AF65-F5344CB8AC3E}">
        <p14:creationId xmlns:p14="http://schemas.microsoft.com/office/powerpoint/2010/main" val="326808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DAF4068A-5332-BF4A-A867-DDB5CE7ADE7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A45634-B3BD-C94C-962E-B76C55C294FA}" type="slidenum">
              <a:rPr lang="en-US" altLang="en-US"/>
              <a:pPr/>
              <a:t>16</a:t>
            </a:fld>
            <a:endParaRPr lang="en-US" altLang="en-US"/>
          </a:p>
        </p:txBody>
      </p:sp>
      <p:sp>
        <p:nvSpPr>
          <p:cNvPr id="17410" name="Rectangle 2">
            <a:extLst>
              <a:ext uri="{FF2B5EF4-FFF2-40B4-BE49-F238E27FC236}">
                <a16:creationId xmlns:a16="http://schemas.microsoft.com/office/drawing/2014/main" id="{9B07D7AB-7835-8F4B-BE54-A38D545EA1C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93E3D8A1-35F4-B645-BA6B-944163F227B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3750556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Gill Sans MT" panose="020B0502020104020203" pitchFamily="34" charset="77"/>
              </a:rPr>
              <a:t>For our particular example, the reward is −0.04 for all transitions except those entering </a:t>
            </a:r>
          </a:p>
          <a:p>
            <a:r>
              <a:rPr lang="en-US" sz="1200">
                <a:effectLst/>
                <a:latin typeface="Gill Sans MT" panose="020B0502020104020203" pitchFamily="34" charset="77"/>
              </a:rPr>
              <a:t>terminal states (which have rewards +1 and –1). The negative reward of –0.04 gives the agent an </a:t>
            </a:r>
          </a:p>
          <a:p>
            <a:r>
              <a:rPr lang="en-US" sz="1200">
                <a:effectLst/>
                <a:latin typeface="Gill Sans MT" panose="020B0502020104020203" pitchFamily="34" charset="77"/>
              </a:rPr>
              <a:t>incentive to reach (4,3) quickly.</a:t>
            </a:r>
          </a:p>
          <a:p>
            <a:endParaRPr lang="en-US" sz="1200">
              <a:latin typeface="Gill Sans MT" panose="020B0502020104020203" pitchFamily="34" charset="77"/>
            </a:endParaRPr>
          </a:p>
          <a:p>
            <a:r>
              <a:rPr lang="en-US" sz="1200">
                <a:effectLst/>
                <a:latin typeface="Gill Sans MT" panose="020B0502020104020203" pitchFamily="34" charset="77"/>
              </a:rPr>
              <a:t>Everytime the robot successful exit, it follows a certain path to get there. It receives a reward </a:t>
            </a:r>
          </a:p>
          <a:p>
            <a:r>
              <a:rPr lang="en-US" sz="1200">
                <a:effectLst/>
                <a:latin typeface="Gill Sans MT" panose="020B0502020104020203" pitchFamily="34" charset="77"/>
              </a:rPr>
              <a:t>of +1. But the robot will calculate the utility of that path by taking into account how many </a:t>
            </a:r>
          </a:p>
          <a:p>
            <a:r>
              <a:rPr lang="en-US" sz="1200">
                <a:effectLst/>
                <a:latin typeface="Gill Sans MT" panose="020B0502020104020203" pitchFamily="34" charset="77"/>
              </a:rPr>
              <a:t>steps it took to get there.</a:t>
            </a:r>
          </a:p>
          <a:p>
            <a:endParaRPr lang="en-US" sz="1200">
              <a:effectLst/>
              <a:latin typeface="Gill Sans MT" panose="020B0502020104020203" pitchFamily="34" charset="77"/>
            </a:endParaRPr>
          </a:p>
          <a:p>
            <a:r>
              <a:rPr lang="en-US" sz="1200">
                <a:effectLst/>
                <a:latin typeface="Gill Sans MT" panose="020B0502020104020203" pitchFamily="34" charset="77"/>
              </a:rPr>
              <a:t>For example, if the agent reaches the +1 state after 10 steps, its total utility </a:t>
            </a:r>
          </a:p>
          <a:p>
            <a:r>
              <a:rPr lang="en-US" sz="1200">
                <a:effectLst/>
                <a:latin typeface="Gill Sans MT" panose="020B0502020104020203" pitchFamily="34" charset="77"/>
              </a:rPr>
              <a:t>will be (9 × − 0.04) + 1 = 0.64. Note that this utility function is a function of the starting state.</a:t>
            </a:r>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20</a:t>
            </a:fld>
            <a:endParaRPr lang="en-US"/>
          </a:p>
        </p:txBody>
      </p:sp>
    </p:spTree>
    <p:extLst>
      <p:ext uri="{BB962C8B-B14F-4D97-AF65-F5344CB8AC3E}">
        <p14:creationId xmlns:p14="http://schemas.microsoft.com/office/powerpoint/2010/main" val="1736496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Imagine that robot is trying to learn the following task: Exit the the maze by finding </a:t>
            </a:r>
          </a:p>
          <a:p>
            <a:r>
              <a:rPr lang="en-US" sz="1200"/>
              <a:t>the +1(green) cell. Successfully exiting the cell results in a win and gain a +1 reward. </a:t>
            </a:r>
          </a:p>
          <a:p>
            <a:endParaRPr lang="en-US" sz="1200"/>
          </a:p>
          <a:p>
            <a:r>
              <a:rPr lang="en-US" sz="1200"/>
              <a:t>If robot lands on the -1(red) cell, it loses and gain a -1 reward.  </a:t>
            </a:r>
          </a:p>
          <a:p>
            <a:endParaRPr lang="en-US" sz="1200"/>
          </a:p>
          <a:p>
            <a:endParaRPr lang="en-US" sz="1200"/>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3</a:t>
            </a:fld>
            <a:endParaRPr lang="en-US"/>
          </a:p>
        </p:txBody>
      </p:sp>
    </p:spTree>
    <p:extLst>
      <p:ext uri="{BB962C8B-B14F-4D97-AF65-F5344CB8AC3E}">
        <p14:creationId xmlns:p14="http://schemas.microsoft.com/office/powerpoint/2010/main" val="4139599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A robot movement, however, is unreliable. Each action achieves the intended effect </a:t>
            </a:r>
          </a:p>
          <a:p>
            <a:r>
              <a:rPr lang="en-US" sz="1200"/>
              <a:t>with probability 0.8, but the rest of the time, the action moves the agent at right </a:t>
            </a:r>
          </a:p>
          <a:p>
            <a:r>
              <a:rPr lang="en-US" sz="1200"/>
              <a:t>angles to the intended direction. Furthermore, if the agent bumps into a wall, it </a:t>
            </a:r>
          </a:p>
          <a:p>
            <a:r>
              <a:rPr lang="en-US" sz="1200"/>
              <a:t>stays in the same square. </a:t>
            </a:r>
          </a:p>
          <a:p>
            <a:endParaRPr lang="en-US" sz="1200"/>
          </a:p>
          <a:p>
            <a:r>
              <a:rPr lang="en-US" sz="1200"/>
              <a:t>If a robot intends to go right, for example, it goes right 80% of the time, goes up 10% of </a:t>
            </a:r>
          </a:p>
          <a:p>
            <a:r>
              <a:rPr lang="en-US" sz="1200"/>
              <a:t>the time and goes down 10% of the time.</a:t>
            </a: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4</a:t>
            </a:fld>
            <a:endParaRPr lang="en-US"/>
          </a:p>
        </p:txBody>
      </p:sp>
    </p:spTree>
    <p:extLst>
      <p:ext uri="{BB962C8B-B14F-4D97-AF65-F5344CB8AC3E}">
        <p14:creationId xmlns:p14="http://schemas.microsoft.com/office/powerpoint/2010/main" val="3861819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effectLst/>
                <a:latin typeface="Gill Sans MT" panose="020B0502020104020203" pitchFamily="34" charset="77"/>
              </a:rPr>
              <a:t>For our particular example, the reward is −0.04 for all transitions except those entering </a:t>
            </a:r>
          </a:p>
          <a:p>
            <a:r>
              <a:rPr lang="en-US" sz="1200">
                <a:effectLst/>
                <a:latin typeface="Gill Sans MT" panose="020B0502020104020203" pitchFamily="34" charset="77"/>
              </a:rPr>
              <a:t>terminal states (which have rewards +1 and –1). The negative reward of –0.04 gives the agent an </a:t>
            </a:r>
          </a:p>
          <a:p>
            <a:r>
              <a:rPr lang="en-US" sz="1200">
                <a:effectLst/>
                <a:latin typeface="Gill Sans MT" panose="020B0502020104020203" pitchFamily="34" charset="77"/>
              </a:rPr>
              <a:t>incentive to reach (4,3) quickly.</a:t>
            </a:r>
          </a:p>
          <a:p>
            <a:endParaRPr lang="en-US" sz="1200">
              <a:latin typeface="Gill Sans MT" panose="020B0502020104020203" pitchFamily="34" charset="77"/>
            </a:endParaRPr>
          </a:p>
          <a:p>
            <a:r>
              <a:rPr lang="en-US" sz="1200">
                <a:effectLst/>
                <a:latin typeface="Gill Sans MT" panose="020B0502020104020203" pitchFamily="34" charset="77"/>
              </a:rPr>
              <a:t>Everytime the robot successful exit, it follows a certain path to get there. It receives a reward </a:t>
            </a:r>
          </a:p>
          <a:p>
            <a:r>
              <a:rPr lang="en-US" sz="1200">
                <a:effectLst/>
                <a:latin typeface="Gill Sans MT" panose="020B0502020104020203" pitchFamily="34" charset="77"/>
              </a:rPr>
              <a:t>of +1. But the robot will calculate the utility of that path by taking into account how many </a:t>
            </a:r>
          </a:p>
          <a:p>
            <a:r>
              <a:rPr lang="en-US" sz="1200">
                <a:effectLst/>
                <a:latin typeface="Gill Sans MT" panose="020B0502020104020203" pitchFamily="34" charset="77"/>
              </a:rPr>
              <a:t>steps it took to get there.</a:t>
            </a:r>
          </a:p>
          <a:p>
            <a:endParaRPr lang="en-US" sz="1200">
              <a:effectLst/>
              <a:latin typeface="Gill Sans MT" panose="020B0502020104020203" pitchFamily="34" charset="77"/>
            </a:endParaRPr>
          </a:p>
          <a:p>
            <a:r>
              <a:rPr lang="en-US" sz="1200">
                <a:effectLst/>
                <a:latin typeface="Gill Sans MT" panose="020B0502020104020203" pitchFamily="34" charset="77"/>
              </a:rPr>
              <a:t>For example, if the agent reaches the +1 state after 10 steps, its total utility </a:t>
            </a:r>
          </a:p>
          <a:p>
            <a:r>
              <a:rPr lang="en-US" sz="1200">
                <a:effectLst/>
                <a:latin typeface="Gill Sans MT" panose="020B0502020104020203" pitchFamily="34" charset="77"/>
              </a:rPr>
              <a:t>will be (9 × − 0.04) + 1 = 0.64. Note that this utility function is a function of the starting state.</a:t>
            </a:r>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5</a:t>
            </a:fld>
            <a:endParaRPr lang="en-US"/>
          </a:p>
        </p:txBody>
      </p:sp>
    </p:spTree>
    <p:extLst>
      <p:ext uri="{BB962C8B-B14F-4D97-AF65-F5344CB8AC3E}">
        <p14:creationId xmlns:p14="http://schemas.microsoft.com/office/powerpoint/2010/main" val="2011885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Gill Sans MT" panose="020B0502020104020203" pitchFamily="34" charset="77"/>
              </a:rPr>
              <a:t>Because the robot does not know what the task is, early in the learning process, it’s possible for the robot to initially go in random directions, including backtracking. </a:t>
            </a:r>
          </a:p>
          <a:p>
            <a:endParaRPr lang="en-US" sz="1200">
              <a:effectLst/>
              <a:latin typeface="Gill Sans MT" panose="020B0502020104020203" pitchFamily="34" charset="77"/>
            </a:endParaRPr>
          </a:p>
          <a:p>
            <a:r>
              <a:rPr lang="en-US" sz="1200">
                <a:effectLst/>
                <a:latin typeface="Gill Sans MT" panose="020B0502020104020203" pitchFamily="34" charset="77"/>
              </a:rPr>
              <a:t>For example, if the agent reaches the +1 state after 9 steps: [up, up, down, up, right,</a:t>
            </a:r>
          </a:p>
          <a:p>
            <a:r>
              <a:rPr lang="en-US" sz="1200">
                <a:latin typeface="Gill Sans MT" panose="020B0502020104020203" pitchFamily="34" charset="77"/>
              </a:rPr>
              <a:t>right, down, up, right], then </a:t>
            </a:r>
            <a:r>
              <a:rPr lang="en-US" sz="1200">
                <a:effectLst/>
                <a:latin typeface="Gill Sans MT" panose="020B0502020104020203" pitchFamily="34" charset="77"/>
              </a:rPr>
              <a:t>its total utility will be (8 × − 0.04) + 1 = 0.68. </a:t>
            </a:r>
          </a:p>
          <a:p>
            <a:endParaRPr lang="en-US" sz="1200">
              <a:latin typeface="Gill Sans MT" panose="020B0502020104020203" pitchFamily="34" charset="77"/>
            </a:endParaRPr>
          </a:p>
          <a:p>
            <a:r>
              <a:rPr lang="en-US" sz="1200">
                <a:effectLst/>
                <a:latin typeface="Gill Sans MT" panose="020B0502020104020203" pitchFamily="34" charset="77"/>
              </a:rPr>
              <a:t>Note that this utility function is a function of the starting state, in this case, (1, 1).</a:t>
            </a:r>
          </a:p>
          <a:p>
            <a:endParaRPr lang="en-US" sz="1200">
              <a:latin typeface="Gill Sans MT" panose="020B0502020104020203" pitchFamily="34" charset="77"/>
            </a:endParaRPr>
          </a:p>
          <a:p>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6</a:t>
            </a:fld>
            <a:endParaRPr lang="en-US"/>
          </a:p>
        </p:txBody>
      </p:sp>
    </p:spTree>
    <p:extLst>
      <p:ext uri="{BB962C8B-B14F-4D97-AF65-F5344CB8AC3E}">
        <p14:creationId xmlns:p14="http://schemas.microsoft.com/office/powerpoint/2010/main" val="2202091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The next question is, what does a solution to the problem look like? No fixed action sequence can solve the problem, because the agent might end up in a state other than the goal. </a:t>
            </a:r>
          </a:p>
          <a:p>
            <a:pPr marL="0" indent="0">
              <a:buNone/>
            </a:pPr>
            <a:endParaRPr lang="en-US" sz="1200"/>
          </a:p>
          <a:p>
            <a:pPr marL="0" indent="0">
              <a:buNone/>
            </a:pPr>
            <a:r>
              <a:rPr lang="en-US" sz="1200"/>
              <a:t>Therefore, a solution must specify what the agent should do for any state that the agent might reach. A solution of this kind is called a policy. </a:t>
            </a:r>
          </a:p>
          <a:p>
            <a:pPr marL="0" indent="0">
              <a:buNone/>
            </a:pPr>
            <a:endParaRPr lang="en-US" sz="1200"/>
          </a:p>
          <a:p>
            <a:pPr marL="0" indent="0">
              <a:buNone/>
            </a:pPr>
            <a:r>
              <a:rPr lang="en-US" sz="1200"/>
              <a:t>It is traditional to denote a policy by </a:t>
            </a:r>
            <a:r>
              <a:rPr lang="el-GR" sz="1200"/>
              <a:t>π, </a:t>
            </a:r>
            <a:r>
              <a:rPr lang="en-US" sz="1200"/>
              <a:t>and </a:t>
            </a:r>
            <a:r>
              <a:rPr lang="el-GR" sz="1200"/>
              <a:t>π(</a:t>
            </a:r>
            <a:r>
              <a:rPr lang="en-US" sz="1200"/>
              <a:t>s) is the action recommended by the policy </a:t>
            </a:r>
            <a:r>
              <a:rPr lang="el-GR" sz="1200"/>
              <a:t>π </a:t>
            </a:r>
            <a:r>
              <a:rPr lang="en-US" sz="1200"/>
              <a:t>for state s. No matter what the outcome of the action, the resulting state will be in the policy, and the agent will know what to do next. </a:t>
            </a:r>
          </a:p>
          <a:p>
            <a:pPr marL="0" indent="0">
              <a:buNone/>
            </a:pPr>
            <a:endParaRPr lang="en-US" sz="1200"/>
          </a:p>
          <a:p>
            <a:pPr marL="0" indent="0">
              <a:buNone/>
            </a:pPr>
            <a:endParaRPr lang="en-US" sz="1200"/>
          </a:p>
          <a:p>
            <a:endParaRPr lang="en-US" sz="1200">
              <a:latin typeface="Gill Sans MT" panose="020B0502020104020203" pitchFamily="34" charset="77"/>
            </a:endParaRPr>
          </a:p>
          <a:p>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7</a:t>
            </a:fld>
            <a:endParaRPr lang="en-US"/>
          </a:p>
        </p:txBody>
      </p:sp>
    </p:spTree>
    <p:extLst>
      <p:ext uri="{BB962C8B-B14F-4D97-AF65-F5344CB8AC3E}">
        <p14:creationId xmlns:p14="http://schemas.microsoft.com/office/powerpoint/2010/main" val="2811637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a:t>The next question is, what does a solution to the problem look like? No fixed action sequence can solve the problem, because the agent might end up in a state other than the goal. </a:t>
            </a:r>
          </a:p>
          <a:p>
            <a:pPr marL="0" indent="0">
              <a:buNone/>
            </a:pPr>
            <a:endParaRPr lang="en-US" sz="1200"/>
          </a:p>
          <a:p>
            <a:pPr marL="0" indent="0">
              <a:buNone/>
            </a:pPr>
            <a:r>
              <a:rPr lang="en-US" sz="1200"/>
              <a:t>Therefore, a solution must specify what the agent should do for any state that the agent might reach. A solution of this kind is called a policy. </a:t>
            </a:r>
          </a:p>
          <a:p>
            <a:pPr marL="0" indent="0">
              <a:buNone/>
            </a:pPr>
            <a:endParaRPr lang="en-US" sz="1200"/>
          </a:p>
          <a:p>
            <a:pPr marL="0" indent="0">
              <a:buNone/>
            </a:pPr>
            <a:r>
              <a:rPr lang="en-US" sz="1200"/>
              <a:t>It is traditional to denote a policy by </a:t>
            </a:r>
            <a:r>
              <a:rPr lang="el-GR" sz="1200"/>
              <a:t>π, </a:t>
            </a:r>
            <a:r>
              <a:rPr lang="en-US" sz="1200"/>
              <a:t>and </a:t>
            </a:r>
            <a:r>
              <a:rPr lang="el-GR" sz="1200"/>
              <a:t>π(</a:t>
            </a:r>
            <a:r>
              <a:rPr lang="en-US" sz="1200"/>
              <a:t>s) is the action recommended by the policy </a:t>
            </a:r>
            <a:r>
              <a:rPr lang="el-GR" sz="1200"/>
              <a:t>π </a:t>
            </a:r>
            <a:r>
              <a:rPr lang="en-US" sz="1200"/>
              <a:t>for state s. No matter what the outcome of the action, the resulting state will be in the policy, and the agent will know what to do next. </a:t>
            </a:r>
          </a:p>
          <a:p>
            <a:pPr marL="0" indent="0">
              <a:buNone/>
            </a:pPr>
            <a:endParaRPr lang="en-US" sz="1200"/>
          </a:p>
          <a:p>
            <a:pPr marL="0" indent="0">
              <a:buNone/>
            </a:pPr>
            <a:endParaRPr lang="en-US" sz="1200"/>
          </a:p>
          <a:p>
            <a:endParaRPr lang="en-US" sz="1200">
              <a:latin typeface="Gill Sans MT" panose="020B0502020104020203" pitchFamily="34" charset="77"/>
            </a:endParaRPr>
          </a:p>
          <a:p>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8</a:t>
            </a:fld>
            <a:endParaRPr lang="en-US"/>
          </a:p>
        </p:txBody>
      </p:sp>
    </p:spTree>
    <p:extLst>
      <p:ext uri="{BB962C8B-B14F-4D97-AF65-F5344CB8AC3E}">
        <p14:creationId xmlns:p14="http://schemas.microsoft.com/office/powerpoint/2010/main" val="10169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sz="1200"/>
          </a:p>
          <a:p>
            <a:pPr marL="0" indent="0">
              <a:buNone/>
            </a:pPr>
            <a:r>
              <a:rPr lang="en-US" sz="1200"/>
              <a:t>Each time a given policy is executed starting from the initial state, the stochastic (probabilistic) nature of the environment may lead to a different environment history. </a:t>
            </a:r>
          </a:p>
          <a:p>
            <a:pPr marL="0" indent="0">
              <a:buNone/>
            </a:pPr>
            <a:endParaRPr lang="en-US" sz="1200"/>
          </a:p>
          <a:p>
            <a:pPr marL="0" indent="0">
              <a:buNone/>
            </a:pPr>
            <a:r>
              <a:rPr lang="en-US" sz="1200"/>
              <a:t>The quality of a policy is therefore measured by the </a:t>
            </a:r>
            <a:r>
              <a:rPr lang="en-US" sz="1200" b="1"/>
              <a:t>expected value(utility)</a:t>
            </a:r>
            <a:r>
              <a:rPr lang="en-US" sz="1200"/>
              <a:t> of the possible environment histories generated by that policy. </a:t>
            </a:r>
          </a:p>
          <a:p>
            <a:pPr marL="0" indent="0">
              <a:buNone/>
            </a:pPr>
            <a:endParaRPr lang="en-US" sz="1200"/>
          </a:p>
          <a:p>
            <a:pPr marL="0" indent="0">
              <a:buNone/>
            </a:pPr>
            <a:r>
              <a:rPr lang="en-US" sz="1200"/>
              <a:t>An optimal policy is a policy that yields the highest expected utility. We use </a:t>
            </a:r>
            <a:r>
              <a:rPr lang="el-GR" sz="1200"/>
              <a:t>π∗ </a:t>
            </a:r>
            <a:r>
              <a:rPr lang="en-US" sz="1200"/>
              <a:t>to denote an optimal policy. Given </a:t>
            </a:r>
            <a:r>
              <a:rPr lang="el-GR" sz="1200"/>
              <a:t>π∗, </a:t>
            </a:r>
            <a:r>
              <a:rPr lang="en-US" sz="1200"/>
              <a:t>the agent decides what to do executing the action given by </a:t>
            </a:r>
            <a:r>
              <a:rPr lang="el-GR" sz="1200"/>
              <a:t>π∗(</a:t>
            </a:r>
            <a:r>
              <a:rPr lang="en-US" sz="1200"/>
              <a:t>s). </a:t>
            </a:r>
          </a:p>
          <a:p>
            <a:pPr marL="0" indent="0">
              <a:buNone/>
            </a:pPr>
            <a:endParaRPr lang="en-US" sz="1200"/>
          </a:p>
          <a:p>
            <a:endParaRPr lang="en-US" sz="1200">
              <a:latin typeface="Gill Sans MT" panose="020B0502020104020203" pitchFamily="34" charset="77"/>
            </a:endParaRPr>
          </a:p>
          <a:p>
            <a:endParaRPr lang="en-US" sz="1200">
              <a:latin typeface="Gill Sans MT" panose="020B0502020104020203" pitchFamily="34" charset="77"/>
            </a:endParaRPr>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9</a:t>
            </a:fld>
            <a:endParaRPr lang="en-US"/>
          </a:p>
        </p:txBody>
      </p:sp>
    </p:spTree>
    <p:extLst>
      <p:ext uri="{BB962C8B-B14F-4D97-AF65-F5344CB8AC3E}">
        <p14:creationId xmlns:p14="http://schemas.microsoft.com/office/powerpoint/2010/main" val="37688315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t>The optimal policies for the stochastic environment with r = − 0.04 for transitions </a:t>
            </a:r>
          </a:p>
          <a:p>
            <a:r>
              <a:rPr lang="en-US" sz="1200"/>
              <a:t>between nonterminal states. </a:t>
            </a:r>
          </a:p>
          <a:p>
            <a:endParaRPr lang="en-US" sz="1200"/>
          </a:p>
          <a:p>
            <a:r>
              <a:rPr lang="en-US" sz="1200"/>
              <a:t>Given a fixed policy, we can calculate the </a:t>
            </a:r>
            <a:r>
              <a:rPr lang="en-US" sz="1200" b="1"/>
              <a:t>expected value(or expected utility) </a:t>
            </a:r>
            <a:r>
              <a:rPr lang="en-US" sz="1200"/>
              <a:t>of the </a:t>
            </a:r>
          </a:p>
          <a:p>
            <a:r>
              <a:rPr lang="en-US" sz="1200"/>
              <a:t>possible environment histories generated by that policy. For example, the table b) on the right </a:t>
            </a:r>
          </a:p>
          <a:p>
            <a:r>
              <a:rPr lang="en-US" sz="1200"/>
              <a:t>is the utilities of states calculated from the policy on the left table a).  The utility of value </a:t>
            </a:r>
          </a:p>
          <a:p>
            <a:r>
              <a:rPr lang="en-US" sz="1200"/>
              <a:t>function V(s) is the value of the state s. </a:t>
            </a:r>
          </a:p>
          <a:p>
            <a:endParaRPr lang="en-US" sz="1200"/>
          </a:p>
          <a:p>
            <a:r>
              <a:rPr lang="en-US" sz="1200"/>
              <a:t>Note that in the diagram above, there are TWO policies because in state (3,1) both Left and Up </a:t>
            </a:r>
          </a:p>
          <a:p>
            <a:r>
              <a:rPr lang="en-US" sz="1200"/>
              <a:t>are optimal. Why?</a:t>
            </a:r>
          </a:p>
          <a:p>
            <a:endParaRPr lang="en-US"/>
          </a:p>
          <a:p>
            <a:endParaRPr lang="en-US"/>
          </a:p>
        </p:txBody>
      </p:sp>
      <p:sp>
        <p:nvSpPr>
          <p:cNvPr id="4" name="Slide Number Placeholder 3"/>
          <p:cNvSpPr>
            <a:spLocks noGrp="1"/>
          </p:cNvSpPr>
          <p:nvPr>
            <p:ph type="sldNum" sz="quarter" idx="5"/>
          </p:nvPr>
        </p:nvSpPr>
        <p:spPr/>
        <p:txBody>
          <a:bodyPr/>
          <a:lstStyle/>
          <a:p>
            <a:fld id="{C41B3AF5-F789-394E-94F2-430C8BDCE3F4}" type="slidenum">
              <a:rPr lang="en-US" smtClean="0"/>
              <a:t>10</a:t>
            </a:fld>
            <a:endParaRPr lang="en-US"/>
          </a:p>
        </p:txBody>
      </p:sp>
    </p:spTree>
    <p:extLst>
      <p:ext uri="{BB962C8B-B14F-4D97-AF65-F5344CB8AC3E}">
        <p14:creationId xmlns:p14="http://schemas.microsoft.com/office/powerpoint/2010/main" val="4244796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3/14/24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3/14/24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3/14/24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3/14/24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3/14/24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3/14/24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youtu.be/v3UBlEJDXR0?si=Ga13NYEoFXkHUAR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Reinforcement Learning</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r>
              <a:rPr lang="en-US" sz="2200" b="1" dirty="0">
                <a:solidFill>
                  <a:srgbClr val="FFFFFF"/>
                </a:solidFill>
              </a:rPr>
              <a:t>Group Project</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774540-443F-55C2-F1FE-2F624585EF29}"/>
              </a:ext>
            </a:extLst>
          </p:cNvPr>
          <p:cNvSpPr>
            <a:spLocks noGrp="1"/>
          </p:cNvSpPr>
          <p:nvPr>
            <p:ph idx="1"/>
          </p:nvPr>
        </p:nvSpPr>
        <p:spPr/>
        <p:txBody>
          <a:bodyPr>
            <a:normAutofit/>
          </a:bodyPr>
          <a:lstStyle/>
          <a:p>
            <a:endParaRPr lang="en-US"/>
          </a:p>
          <a:p>
            <a:endParaRPr lang="en-US"/>
          </a:p>
          <a:p>
            <a:endParaRPr lang="en-US"/>
          </a:p>
          <a:p>
            <a:endParaRPr lang="en-US"/>
          </a:p>
          <a:p>
            <a:endParaRPr lang="en-US"/>
          </a:p>
          <a:p>
            <a:endParaRPr lang="en-US"/>
          </a:p>
        </p:txBody>
      </p:sp>
      <p:pic>
        <p:nvPicPr>
          <p:cNvPr id="6" name="Picture 5">
            <a:extLst>
              <a:ext uri="{FF2B5EF4-FFF2-40B4-BE49-F238E27FC236}">
                <a16:creationId xmlns:a16="http://schemas.microsoft.com/office/drawing/2014/main" id="{01DA853D-5BDE-0348-F0A4-D5283B226DBB}"/>
              </a:ext>
            </a:extLst>
          </p:cNvPr>
          <p:cNvPicPr>
            <a:picLocks noChangeAspect="1"/>
          </p:cNvPicPr>
          <p:nvPr/>
        </p:nvPicPr>
        <p:blipFill>
          <a:blip r:embed="rId3"/>
          <a:stretch>
            <a:fillRect/>
          </a:stretch>
        </p:blipFill>
        <p:spPr>
          <a:xfrm>
            <a:off x="7365383" y="2114662"/>
            <a:ext cx="1624958" cy="1485676"/>
          </a:xfrm>
          <a:prstGeom prst="rect">
            <a:avLst/>
          </a:prstGeom>
        </p:spPr>
      </p:pic>
      <p:pic>
        <p:nvPicPr>
          <p:cNvPr id="7" name="Picture 6">
            <a:extLst>
              <a:ext uri="{FF2B5EF4-FFF2-40B4-BE49-F238E27FC236}">
                <a16:creationId xmlns:a16="http://schemas.microsoft.com/office/drawing/2014/main" id="{8AC442C6-0F52-9347-8642-37EE875D7427}"/>
              </a:ext>
            </a:extLst>
          </p:cNvPr>
          <p:cNvPicPr>
            <a:picLocks noChangeAspect="1"/>
          </p:cNvPicPr>
          <p:nvPr/>
        </p:nvPicPr>
        <p:blipFill>
          <a:blip r:embed="rId4"/>
          <a:stretch>
            <a:fillRect/>
          </a:stretch>
        </p:blipFill>
        <p:spPr>
          <a:xfrm>
            <a:off x="244673" y="1685116"/>
            <a:ext cx="7068458" cy="2827383"/>
          </a:xfrm>
          <a:prstGeom prst="rect">
            <a:avLst/>
          </a:prstGeom>
        </p:spPr>
      </p:pic>
      <p:sp>
        <p:nvSpPr>
          <p:cNvPr id="4" name="TextBox 3">
            <a:extLst>
              <a:ext uri="{FF2B5EF4-FFF2-40B4-BE49-F238E27FC236}">
                <a16:creationId xmlns:a16="http://schemas.microsoft.com/office/drawing/2014/main" id="{251B6E4A-FAFB-4F87-E1A8-3F910BDF2294}"/>
              </a:ext>
            </a:extLst>
          </p:cNvPr>
          <p:cNvSpPr txBox="1"/>
          <p:nvPr/>
        </p:nvSpPr>
        <p:spPr>
          <a:xfrm>
            <a:off x="462336" y="421239"/>
            <a:ext cx="5517224" cy="954107"/>
          </a:xfrm>
          <a:prstGeom prst="rect">
            <a:avLst/>
          </a:prstGeom>
          <a:noFill/>
        </p:spPr>
        <p:txBody>
          <a:bodyPr wrap="square" rtlCol="0">
            <a:spAutoFit/>
          </a:bodyPr>
          <a:lstStyle/>
          <a:p>
            <a:r>
              <a:rPr lang="en-US" sz="2800"/>
              <a:t>Optimal Policies, Expected Values of each State</a:t>
            </a:r>
          </a:p>
        </p:txBody>
      </p:sp>
    </p:spTree>
    <p:extLst>
      <p:ext uri="{BB962C8B-B14F-4D97-AF65-F5344CB8AC3E}">
        <p14:creationId xmlns:p14="http://schemas.microsoft.com/office/powerpoint/2010/main" val="180132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DE13-223B-23D8-4479-484B26328125}"/>
              </a:ext>
            </a:extLst>
          </p:cNvPr>
          <p:cNvSpPr>
            <a:spLocks noGrp="1"/>
          </p:cNvSpPr>
          <p:nvPr>
            <p:ph idx="1"/>
          </p:nvPr>
        </p:nvSpPr>
        <p:spPr>
          <a:xfrm>
            <a:off x="226032" y="1408908"/>
            <a:ext cx="8774130" cy="4087766"/>
          </a:xfrm>
        </p:spPr>
        <p:txBody>
          <a:bodyPr>
            <a:normAutofit/>
          </a:bodyPr>
          <a:lstStyle/>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Here is how the tic-tac-toe problem would be approached with a method making use of a value function. </a:t>
            </a: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Similar to the robot problem, we like to find the expected value of every configuration(state) of the board relative to some player(X or O). </a:t>
            </a: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a:latin typeface="Gill Sans MT" panose="020B0502020104020203" pitchFamily="34" charset="77"/>
            </a:endParaRPr>
          </a:p>
        </p:txBody>
      </p:sp>
      <p:pic>
        <p:nvPicPr>
          <p:cNvPr id="4" name="Picture 3">
            <a:extLst>
              <a:ext uri="{FF2B5EF4-FFF2-40B4-BE49-F238E27FC236}">
                <a16:creationId xmlns:a16="http://schemas.microsoft.com/office/drawing/2014/main" id="{EC4B7A4E-6B91-36F6-22D8-1D06C7D8D845}"/>
              </a:ext>
            </a:extLst>
          </p:cNvPr>
          <p:cNvPicPr>
            <a:picLocks noChangeAspect="1"/>
          </p:cNvPicPr>
          <p:nvPr/>
        </p:nvPicPr>
        <p:blipFill>
          <a:blip r:embed="rId2"/>
          <a:stretch>
            <a:fillRect/>
          </a:stretch>
        </p:blipFill>
        <p:spPr>
          <a:xfrm>
            <a:off x="3133476" y="390418"/>
            <a:ext cx="2260600" cy="2197100"/>
          </a:xfrm>
          <a:prstGeom prst="rect">
            <a:avLst/>
          </a:prstGeom>
        </p:spPr>
      </p:pic>
    </p:spTree>
    <p:extLst>
      <p:ext uri="{BB962C8B-B14F-4D97-AF65-F5344CB8AC3E}">
        <p14:creationId xmlns:p14="http://schemas.microsoft.com/office/powerpoint/2010/main" val="1999316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0014-BC8C-E4AB-35A3-C9922C202EA7}"/>
              </a:ext>
            </a:extLst>
          </p:cNvPr>
          <p:cNvSpPr>
            <a:spLocks noGrp="1"/>
          </p:cNvSpPr>
          <p:nvPr>
            <p:ph type="title"/>
          </p:nvPr>
        </p:nvSpPr>
        <p:spPr/>
        <p:txBody>
          <a:bodyPr/>
          <a:lstStyle/>
          <a:p>
            <a:endParaRPr lang="en-US"/>
          </a:p>
        </p:txBody>
      </p:sp>
      <p:graphicFrame>
        <p:nvGraphicFramePr>
          <p:cNvPr id="10" name="Content Placeholder 9">
            <a:extLst>
              <a:ext uri="{FF2B5EF4-FFF2-40B4-BE49-F238E27FC236}">
                <a16:creationId xmlns:a16="http://schemas.microsoft.com/office/drawing/2014/main" id="{A0F2F732-C7D9-B2BA-C949-6BCF07C23256}"/>
              </a:ext>
            </a:extLst>
          </p:cNvPr>
          <p:cNvGraphicFramePr>
            <a:graphicFrameLocks noGrp="1"/>
          </p:cNvGraphicFramePr>
          <p:nvPr>
            <p:ph idx="1"/>
            <p:extLst>
              <p:ext uri="{D42A27DB-BD31-4B8C-83A1-F6EECF244321}">
                <p14:modId xmlns:p14="http://schemas.microsoft.com/office/powerpoint/2010/main" val="1029942397"/>
              </p:ext>
            </p:extLst>
          </p:nvPr>
        </p:nvGraphicFramePr>
        <p:xfrm>
          <a:off x="2138951" y="1972888"/>
          <a:ext cx="2679630" cy="1371600"/>
        </p:xfrm>
        <a:graphic>
          <a:graphicData uri="http://schemas.openxmlformats.org/drawingml/2006/table">
            <a:tbl>
              <a:tblPr firstRow="1" bandRow="1">
                <a:tableStyleId>{5940675A-B579-460E-94D1-54222C63F5DA}</a:tableStyleId>
              </a:tblPr>
              <a:tblGrid>
                <a:gridCol w="893210">
                  <a:extLst>
                    <a:ext uri="{9D8B030D-6E8A-4147-A177-3AD203B41FA5}">
                      <a16:colId xmlns:a16="http://schemas.microsoft.com/office/drawing/2014/main" val="1758541069"/>
                    </a:ext>
                  </a:extLst>
                </a:gridCol>
                <a:gridCol w="893210">
                  <a:extLst>
                    <a:ext uri="{9D8B030D-6E8A-4147-A177-3AD203B41FA5}">
                      <a16:colId xmlns:a16="http://schemas.microsoft.com/office/drawing/2014/main" val="2994548674"/>
                    </a:ext>
                  </a:extLst>
                </a:gridCol>
                <a:gridCol w="893210">
                  <a:extLst>
                    <a:ext uri="{9D8B030D-6E8A-4147-A177-3AD203B41FA5}">
                      <a16:colId xmlns:a16="http://schemas.microsoft.com/office/drawing/2014/main" val="1050645550"/>
                    </a:ext>
                  </a:extLst>
                </a:gridCol>
              </a:tblGrid>
              <a:tr h="407458">
                <a:tc>
                  <a:txBody>
                    <a:bodyPr/>
                    <a:lstStyle/>
                    <a:p>
                      <a:pPr algn="ctr"/>
                      <a:r>
                        <a:rPr lang="en-US" sz="2400"/>
                        <a:t>X</a:t>
                      </a:r>
                      <a:endParaRPr lang="en-US"/>
                    </a:p>
                  </a:txBody>
                  <a:tcPr/>
                </a:tc>
                <a:tc>
                  <a:txBody>
                    <a:bodyPr/>
                    <a:lstStyle/>
                    <a:p>
                      <a:pPr algn="ctr"/>
                      <a:r>
                        <a:rPr lang="en-US" sz="2400"/>
                        <a:t>X</a:t>
                      </a:r>
                    </a:p>
                  </a:txBody>
                  <a:tcPr/>
                </a:tc>
                <a:tc>
                  <a:txBody>
                    <a:bodyPr/>
                    <a:lstStyle/>
                    <a:p>
                      <a:pPr algn="ctr"/>
                      <a:r>
                        <a:rPr lang="en-US" sz="2400"/>
                        <a:t>X</a:t>
                      </a:r>
                    </a:p>
                  </a:txBody>
                  <a:tcPr/>
                </a:tc>
                <a:extLst>
                  <a:ext uri="{0D108BD9-81ED-4DB2-BD59-A6C34878D82A}">
                    <a16:rowId xmlns:a16="http://schemas.microsoft.com/office/drawing/2014/main" val="507037080"/>
                  </a:ext>
                </a:extLst>
              </a:tr>
              <a:tr h="407458">
                <a:tc>
                  <a:txBody>
                    <a:bodyPr/>
                    <a:lstStyle/>
                    <a:p>
                      <a:pPr algn="ctr"/>
                      <a:r>
                        <a:rPr lang="en-US" sz="2400"/>
                        <a:t>O</a:t>
                      </a:r>
                    </a:p>
                  </a:txBody>
                  <a:tcPr/>
                </a:tc>
                <a:tc>
                  <a:txBody>
                    <a:bodyPr/>
                    <a:lstStyle/>
                    <a:p>
                      <a:pPr algn="ctr"/>
                      <a:r>
                        <a:rPr lang="en-US" sz="2400"/>
                        <a:t>X</a:t>
                      </a:r>
                    </a:p>
                  </a:txBody>
                  <a:tcPr/>
                </a:tc>
                <a:tc>
                  <a:txBody>
                    <a:bodyPr/>
                    <a:lstStyle/>
                    <a:p>
                      <a:pPr algn="ctr"/>
                      <a:r>
                        <a:rPr lang="en-US" sz="2400"/>
                        <a:t>X</a:t>
                      </a:r>
                    </a:p>
                  </a:txBody>
                  <a:tcPr/>
                </a:tc>
                <a:extLst>
                  <a:ext uri="{0D108BD9-81ED-4DB2-BD59-A6C34878D82A}">
                    <a16:rowId xmlns:a16="http://schemas.microsoft.com/office/drawing/2014/main" val="23632387"/>
                  </a:ext>
                </a:extLst>
              </a:tr>
              <a:tr h="407458">
                <a:tc>
                  <a:txBody>
                    <a:bodyPr/>
                    <a:lstStyle/>
                    <a:p>
                      <a:pPr algn="ctr"/>
                      <a:r>
                        <a:rPr lang="en-US" sz="2400"/>
                        <a:t>X</a:t>
                      </a:r>
                    </a:p>
                  </a:txBody>
                  <a:tcPr/>
                </a:tc>
                <a:tc>
                  <a:txBody>
                    <a:bodyPr/>
                    <a:lstStyle/>
                    <a:p>
                      <a:pPr algn="ctr"/>
                      <a:r>
                        <a:rPr lang="en-US" sz="2400"/>
                        <a:t>X</a:t>
                      </a:r>
                    </a:p>
                  </a:txBody>
                  <a:tcPr/>
                </a:tc>
                <a:tc>
                  <a:txBody>
                    <a:bodyPr/>
                    <a:lstStyle/>
                    <a:p>
                      <a:pPr algn="ctr"/>
                      <a:r>
                        <a:rPr lang="en-US" sz="2400"/>
                        <a:t>X</a:t>
                      </a:r>
                    </a:p>
                  </a:txBody>
                  <a:tcPr/>
                </a:tc>
                <a:extLst>
                  <a:ext uri="{0D108BD9-81ED-4DB2-BD59-A6C34878D82A}">
                    <a16:rowId xmlns:a16="http://schemas.microsoft.com/office/drawing/2014/main" val="4104232372"/>
                  </a:ext>
                </a:extLst>
              </a:tr>
            </a:tbl>
          </a:graphicData>
        </a:graphic>
      </p:graphicFrame>
    </p:spTree>
    <p:extLst>
      <p:ext uri="{BB962C8B-B14F-4D97-AF65-F5344CB8AC3E}">
        <p14:creationId xmlns:p14="http://schemas.microsoft.com/office/powerpoint/2010/main" val="2910930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0014-BC8C-E4AB-35A3-C9922C202EA7}"/>
              </a:ext>
            </a:extLst>
          </p:cNvPr>
          <p:cNvSpPr>
            <a:spLocks noGrp="1"/>
          </p:cNvSpPr>
          <p:nvPr>
            <p:ph type="title"/>
          </p:nvPr>
        </p:nvSpPr>
        <p:spPr/>
        <p:txBody>
          <a:bodyPr/>
          <a:lstStyle/>
          <a:p>
            <a:endParaRPr lang="en-US"/>
          </a:p>
        </p:txBody>
      </p:sp>
      <p:graphicFrame>
        <p:nvGraphicFramePr>
          <p:cNvPr id="10" name="Content Placeholder 9">
            <a:extLst>
              <a:ext uri="{FF2B5EF4-FFF2-40B4-BE49-F238E27FC236}">
                <a16:creationId xmlns:a16="http://schemas.microsoft.com/office/drawing/2014/main" id="{A0F2F732-C7D9-B2BA-C949-6BCF07C23256}"/>
              </a:ext>
            </a:extLst>
          </p:cNvPr>
          <p:cNvGraphicFramePr>
            <a:graphicFrameLocks noGrp="1"/>
          </p:cNvGraphicFramePr>
          <p:nvPr>
            <p:ph idx="1"/>
            <p:extLst>
              <p:ext uri="{D42A27DB-BD31-4B8C-83A1-F6EECF244321}">
                <p14:modId xmlns:p14="http://schemas.microsoft.com/office/powerpoint/2010/main" val="561173703"/>
              </p:ext>
            </p:extLst>
          </p:nvPr>
        </p:nvGraphicFramePr>
        <p:xfrm>
          <a:off x="2138950" y="1972887"/>
          <a:ext cx="2700176" cy="1633342"/>
        </p:xfrm>
        <a:graphic>
          <a:graphicData uri="http://schemas.openxmlformats.org/drawingml/2006/table">
            <a:tbl>
              <a:tblPr firstRow="1" bandRow="1">
                <a:tableStyleId>{5940675A-B579-460E-94D1-54222C63F5DA}</a:tableStyleId>
              </a:tblPr>
              <a:tblGrid>
                <a:gridCol w="675044">
                  <a:extLst>
                    <a:ext uri="{9D8B030D-6E8A-4147-A177-3AD203B41FA5}">
                      <a16:colId xmlns:a16="http://schemas.microsoft.com/office/drawing/2014/main" val="1758541069"/>
                    </a:ext>
                  </a:extLst>
                </a:gridCol>
                <a:gridCol w="675044">
                  <a:extLst>
                    <a:ext uri="{9D8B030D-6E8A-4147-A177-3AD203B41FA5}">
                      <a16:colId xmlns:a16="http://schemas.microsoft.com/office/drawing/2014/main" val="2994548674"/>
                    </a:ext>
                  </a:extLst>
                </a:gridCol>
                <a:gridCol w="675044">
                  <a:extLst>
                    <a:ext uri="{9D8B030D-6E8A-4147-A177-3AD203B41FA5}">
                      <a16:colId xmlns:a16="http://schemas.microsoft.com/office/drawing/2014/main" val="1050645550"/>
                    </a:ext>
                  </a:extLst>
                </a:gridCol>
                <a:gridCol w="675044">
                  <a:extLst>
                    <a:ext uri="{9D8B030D-6E8A-4147-A177-3AD203B41FA5}">
                      <a16:colId xmlns:a16="http://schemas.microsoft.com/office/drawing/2014/main" val="2219552582"/>
                    </a:ext>
                  </a:extLst>
                </a:gridCol>
              </a:tblGrid>
              <a:tr h="564935">
                <a:tc>
                  <a:txBody>
                    <a:bodyPr/>
                    <a:lstStyle/>
                    <a:p>
                      <a:pPr algn="ctr"/>
                      <a:endParaRPr lang="en-US"/>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a:t>X</a:t>
                      </a:r>
                    </a:p>
                  </a:txBody>
                  <a:tcPr/>
                </a:tc>
                <a:extLst>
                  <a:ext uri="{0D108BD9-81ED-4DB2-BD59-A6C34878D82A}">
                    <a16:rowId xmlns:a16="http://schemas.microsoft.com/office/drawing/2014/main" val="507037080"/>
                  </a:ext>
                </a:extLst>
              </a:tr>
              <a:tr h="564935">
                <a:tc>
                  <a:txBody>
                    <a:bodyPr/>
                    <a:lstStyle/>
                    <a:p>
                      <a:pPr algn="ctr"/>
                      <a:endParaRPr lang="en-US" sz="2400"/>
                    </a:p>
                  </a:txBody>
                  <a:tcPr/>
                </a:tc>
                <a:tc>
                  <a:txBody>
                    <a:bodyPr/>
                    <a:lstStyle/>
                    <a:p>
                      <a:pPr algn="ctr"/>
                      <a:r>
                        <a:rPr lang="en-US" sz="2400"/>
                        <a:t>X</a:t>
                      </a:r>
                    </a:p>
                  </a:txBody>
                  <a:tcPr/>
                </a:tc>
                <a:tc>
                  <a:txBody>
                    <a:bodyPr/>
                    <a:lstStyle/>
                    <a:p>
                      <a:pPr algn="ctr"/>
                      <a:r>
                        <a:rPr lang="en-US" sz="2000"/>
                        <a:t>0.74</a:t>
                      </a:r>
                    </a:p>
                  </a:txBody>
                  <a:tcPr/>
                </a:tc>
                <a:tc>
                  <a:txBody>
                    <a:bodyPr/>
                    <a:lstStyle/>
                    <a:p>
                      <a:pPr algn="ctr"/>
                      <a:r>
                        <a:rPr lang="en-US" sz="2400"/>
                        <a:t>X</a:t>
                      </a:r>
                    </a:p>
                  </a:txBody>
                  <a:tcPr/>
                </a:tc>
                <a:extLst>
                  <a:ext uri="{0D108BD9-81ED-4DB2-BD59-A6C34878D82A}">
                    <a16:rowId xmlns:a16="http://schemas.microsoft.com/office/drawing/2014/main" val="23632387"/>
                  </a:ext>
                </a:extLst>
              </a:tr>
              <a:tr h="503472">
                <a:tc>
                  <a:txBody>
                    <a:bodyPr/>
                    <a:lstStyle/>
                    <a:p>
                      <a:pPr algn="ctr"/>
                      <a:r>
                        <a:rPr lang="en-US" sz="2000"/>
                        <a:t>0.52</a:t>
                      </a:r>
                    </a:p>
                  </a:txBody>
                  <a:tcPr/>
                </a:tc>
                <a:tc>
                  <a:txBody>
                    <a:bodyPr/>
                    <a:lstStyle/>
                    <a:p>
                      <a:pPr algn="ctr"/>
                      <a:r>
                        <a:rPr lang="en-US" sz="2000"/>
                        <a:t>0.56</a:t>
                      </a:r>
                    </a:p>
                  </a:txBody>
                  <a:tcPr/>
                </a:tc>
                <a:tc>
                  <a:txBody>
                    <a:bodyPr/>
                    <a:lstStyle/>
                    <a:p>
                      <a:pPr algn="ctr"/>
                      <a:r>
                        <a:rPr lang="en-US" sz="2000"/>
                        <a:t>0.58</a:t>
                      </a:r>
                    </a:p>
                  </a:txBody>
                  <a:tcPr/>
                </a:tc>
                <a:tc>
                  <a:txBody>
                    <a:bodyPr/>
                    <a:lstStyle/>
                    <a:p>
                      <a:pPr algn="ctr"/>
                      <a:r>
                        <a:rPr lang="en-US" sz="2000"/>
                        <a:t>0.35</a:t>
                      </a:r>
                    </a:p>
                  </a:txBody>
                  <a:tcPr/>
                </a:tc>
                <a:extLst>
                  <a:ext uri="{0D108BD9-81ED-4DB2-BD59-A6C34878D82A}">
                    <a16:rowId xmlns:a16="http://schemas.microsoft.com/office/drawing/2014/main" val="4104232372"/>
                  </a:ext>
                </a:extLst>
              </a:tr>
            </a:tbl>
          </a:graphicData>
        </a:graphic>
      </p:graphicFrame>
    </p:spTree>
    <p:extLst>
      <p:ext uri="{BB962C8B-B14F-4D97-AF65-F5344CB8AC3E}">
        <p14:creationId xmlns:p14="http://schemas.microsoft.com/office/powerpoint/2010/main" val="1284264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DE13-223B-23D8-4479-484B26328125}"/>
              </a:ext>
            </a:extLst>
          </p:cNvPr>
          <p:cNvSpPr>
            <a:spLocks noGrp="1"/>
          </p:cNvSpPr>
          <p:nvPr>
            <p:ph idx="1"/>
          </p:nvPr>
        </p:nvSpPr>
        <p:spPr>
          <a:xfrm>
            <a:off x="226032" y="1408908"/>
            <a:ext cx="8774130" cy="4087766"/>
          </a:xfrm>
        </p:spPr>
        <p:txBody>
          <a:bodyPr>
            <a:normAutofit/>
          </a:bodyPr>
          <a:lstStyle/>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First we would set up a table of numbers, one for each possible state of the game. Each number will be the latest estimate of the probability of our winning from that state. </a:t>
            </a: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We treat this estimate as the state’s value, and the whole table is the learned value function. </a:t>
            </a:r>
          </a:p>
          <a:p>
            <a:pPr marL="0" indent="0">
              <a:buNone/>
            </a:pPr>
            <a:endParaRPr lang="en-US" sz="1800">
              <a:latin typeface="Gill Sans MT" panose="020B0502020104020203" pitchFamily="34" charset="77"/>
            </a:endParaRPr>
          </a:p>
          <a:p>
            <a:pPr marL="0" indent="0">
              <a:buNone/>
            </a:pPr>
            <a:r>
              <a:rPr lang="en-US" sz="1800">
                <a:effectLst/>
                <a:latin typeface="Gill Sans MT" panose="020B0502020104020203" pitchFamily="34" charset="77"/>
              </a:rPr>
              <a:t>State A has higher value than state B, or is considered “better” than state B, if the current estimate of the probability of our winning from A is higher than it is from B. </a:t>
            </a: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a:latin typeface="Gill Sans MT" panose="020B0502020104020203" pitchFamily="34" charset="77"/>
            </a:endParaRPr>
          </a:p>
        </p:txBody>
      </p:sp>
      <p:pic>
        <p:nvPicPr>
          <p:cNvPr id="4" name="Picture 3">
            <a:extLst>
              <a:ext uri="{FF2B5EF4-FFF2-40B4-BE49-F238E27FC236}">
                <a16:creationId xmlns:a16="http://schemas.microsoft.com/office/drawing/2014/main" id="{EC4B7A4E-6B91-36F6-22D8-1D06C7D8D845}"/>
              </a:ext>
            </a:extLst>
          </p:cNvPr>
          <p:cNvPicPr>
            <a:picLocks noChangeAspect="1"/>
          </p:cNvPicPr>
          <p:nvPr/>
        </p:nvPicPr>
        <p:blipFill>
          <a:blip r:embed="rId2"/>
          <a:stretch>
            <a:fillRect/>
          </a:stretch>
        </p:blipFill>
        <p:spPr>
          <a:xfrm>
            <a:off x="3133476" y="390418"/>
            <a:ext cx="2260600" cy="2197100"/>
          </a:xfrm>
          <a:prstGeom prst="rect">
            <a:avLst/>
          </a:prstGeom>
        </p:spPr>
      </p:pic>
    </p:spTree>
    <p:extLst>
      <p:ext uri="{BB962C8B-B14F-4D97-AF65-F5344CB8AC3E}">
        <p14:creationId xmlns:p14="http://schemas.microsoft.com/office/powerpoint/2010/main" val="1595905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56DE13-223B-23D8-4479-484B26328125}"/>
              </a:ext>
            </a:extLst>
          </p:cNvPr>
          <p:cNvSpPr>
            <a:spLocks noGrp="1"/>
          </p:cNvSpPr>
          <p:nvPr>
            <p:ph idx="1"/>
          </p:nvPr>
        </p:nvSpPr>
        <p:spPr>
          <a:xfrm>
            <a:off x="226032" y="1408908"/>
            <a:ext cx="8774130" cy="4087766"/>
          </a:xfrm>
        </p:spPr>
        <p:txBody>
          <a:bodyPr>
            <a:normAutofit/>
          </a:bodyPr>
          <a:lstStyle/>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Assuming we always play Xs, then for all states with three Xs in a row the probability of winning is 1, because we have already won. </a:t>
            </a:r>
          </a:p>
          <a:p>
            <a:pPr marL="0" indent="0">
              <a:buNone/>
            </a:pPr>
            <a:endParaRPr lang="en-US" sz="1800">
              <a:effectLst/>
              <a:latin typeface="Gill Sans MT" panose="020B0502020104020203" pitchFamily="34" charset="77"/>
            </a:endParaRPr>
          </a:p>
          <a:p>
            <a:pPr marL="0" indent="0">
              <a:buNone/>
            </a:pPr>
            <a:r>
              <a:rPr lang="en-US" sz="1800">
                <a:effectLst/>
                <a:latin typeface="Gill Sans MT" panose="020B0502020104020203" pitchFamily="34" charset="77"/>
              </a:rPr>
              <a:t>Similarly, for all states with three Os in a row, or that are filled up, the correct probability is 0, as we cannot win from them. </a:t>
            </a:r>
          </a:p>
          <a:p>
            <a:pPr marL="0" indent="0">
              <a:buNone/>
            </a:pPr>
            <a:endParaRPr lang="en-US" sz="1800">
              <a:latin typeface="Gill Sans MT" panose="020B0502020104020203" pitchFamily="34" charset="77"/>
            </a:endParaRPr>
          </a:p>
          <a:p>
            <a:pPr marL="0" indent="0">
              <a:buNone/>
            </a:pPr>
            <a:r>
              <a:rPr lang="en-US" sz="1800">
                <a:effectLst/>
                <a:latin typeface="Gill Sans MT" panose="020B0502020104020203" pitchFamily="34" charset="77"/>
              </a:rPr>
              <a:t>We set the initial values of all the other states to 0.5, representing a guess that we have a 50% chance of winning. </a:t>
            </a:r>
            <a:endParaRPr lang="en-US" sz="1800">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sz="1800">
              <a:effectLst/>
              <a:latin typeface="Gill Sans MT" panose="020B0502020104020203" pitchFamily="34" charset="77"/>
            </a:endParaRPr>
          </a:p>
          <a:p>
            <a:pPr marL="0" indent="0">
              <a:buNone/>
            </a:pPr>
            <a:endParaRPr lang="en-US" sz="1800">
              <a:latin typeface="Gill Sans MT" panose="020B0502020104020203" pitchFamily="34" charset="77"/>
            </a:endParaRPr>
          </a:p>
          <a:p>
            <a:pPr marL="0" indent="0">
              <a:buNone/>
            </a:pPr>
            <a:endParaRPr lang="en-US">
              <a:latin typeface="Gill Sans MT" panose="020B0502020104020203" pitchFamily="34" charset="77"/>
            </a:endParaRPr>
          </a:p>
        </p:txBody>
      </p:sp>
      <p:pic>
        <p:nvPicPr>
          <p:cNvPr id="4" name="Picture 3">
            <a:extLst>
              <a:ext uri="{FF2B5EF4-FFF2-40B4-BE49-F238E27FC236}">
                <a16:creationId xmlns:a16="http://schemas.microsoft.com/office/drawing/2014/main" id="{EC4B7A4E-6B91-36F6-22D8-1D06C7D8D845}"/>
              </a:ext>
            </a:extLst>
          </p:cNvPr>
          <p:cNvPicPr>
            <a:picLocks noChangeAspect="1"/>
          </p:cNvPicPr>
          <p:nvPr/>
        </p:nvPicPr>
        <p:blipFill>
          <a:blip r:embed="rId2"/>
          <a:stretch>
            <a:fillRect/>
          </a:stretch>
        </p:blipFill>
        <p:spPr>
          <a:xfrm>
            <a:off x="3133476" y="390418"/>
            <a:ext cx="2260600" cy="2197100"/>
          </a:xfrm>
          <a:prstGeom prst="rect">
            <a:avLst/>
          </a:prstGeom>
        </p:spPr>
      </p:pic>
    </p:spTree>
    <p:extLst>
      <p:ext uri="{BB962C8B-B14F-4D97-AF65-F5344CB8AC3E}">
        <p14:creationId xmlns:p14="http://schemas.microsoft.com/office/powerpoint/2010/main" val="730975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D335C3F3-4ABD-C14B-BDB4-BECE36881415}"/>
              </a:ext>
            </a:extLst>
          </p:cNvPr>
          <p:cNvSpPr>
            <a:spLocks noGrp="1" noChangeArrowheads="1"/>
          </p:cNvSpPr>
          <p:nvPr>
            <p:ph type="title"/>
          </p:nvPr>
        </p:nvSpPr>
        <p:spPr>
          <a:xfrm>
            <a:off x="104668"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Exploitation vs Exploration</a:t>
            </a:r>
          </a:p>
        </p:txBody>
      </p:sp>
      <p:sp>
        <p:nvSpPr>
          <p:cNvPr id="16386" name="Rectangle 3">
            <a:extLst>
              <a:ext uri="{FF2B5EF4-FFF2-40B4-BE49-F238E27FC236}">
                <a16:creationId xmlns:a16="http://schemas.microsoft.com/office/drawing/2014/main" id="{6C4C3AE1-ED25-3B4D-9BF4-6EDE9B677F41}"/>
              </a:ext>
            </a:extLst>
          </p:cNvPr>
          <p:cNvSpPr>
            <a:spLocks noGrp="1" noChangeArrowheads="1"/>
          </p:cNvSpPr>
          <p:nvPr>
            <p:ph type="body" idx="1"/>
          </p:nvPr>
        </p:nvSpPr>
        <p:spPr>
          <a:xfrm>
            <a:off x="236305" y="1079500"/>
            <a:ext cx="8722759" cy="4508500"/>
          </a:xfrm>
        </p:spPr>
        <p:txBody>
          <a:bodyPr>
            <a:normAutofit/>
          </a:bodyPr>
          <a:lstStyle/>
          <a:p>
            <a:pPr marL="0" indent="0" eaLnBrk="1" hangingPunct="1">
              <a:buNone/>
            </a:pPr>
            <a:endParaRPr lang="en-US" altLang="en-US" sz="1500" dirty="0">
              <a:latin typeface="Tahoma" panose="020B0604030504040204" pitchFamily="34" charset="0"/>
            </a:endParaRPr>
          </a:p>
          <a:p>
            <a:pPr marL="0" indent="0">
              <a:buNone/>
            </a:pPr>
            <a:r>
              <a:rPr lang="en-US"/>
              <a:t>One of the challenges that arise in reinforcement learning, and not in other kinds of learning, is the trade-off between exploration and exploitation. </a:t>
            </a:r>
          </a:p>
          <a:p>
            <a:pPr marL="0" indent="0">
              <a:buNone/>
            </a:pPr>
            <a:endParaRPr lang="en-US"/>
          </a:p>
          <a:p>
            <a:pPr marL="0" indent="0">
              <a:buNone/>
            </a:pPr>
            <a:r>
              <a:rPr lang="en-US"/>
              <a:t>To obtain a lot of reward, a reinforcement learning agent must prefer actions that it has tried in the past and found to be effective in producing reward. But to discover such actions, it has to try actions that it has not selected before.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2000"/>
              <a:t>The agent has to </a:t>
            </a:r>
            <a:r>
              <a:rPr lang="en-US" sz="2000" b="1"/>
              <a:t>exploit</a:t>
            </a:r>
            <a:r>
              <a:rPr lang="en-US" sz="2000"/>
              <a:t> what it has already experienced in order to obtain reward, but it also has to </a:t>
            </a:r>
            <a:r>
              <a:rPr lang="en-US" sz="2000" b="1"/>
              <a:t>explore</a:t>
            </a:r>
            <a:r>
              <a:rPr lang="en-US" sz="2000"/>
              <a:t> in order to make better action selections in the future. The dilemma is that neither exploration nor exploitation can be pursued exclusively without failing at the task. The agent must try a variety of actions and progressively favor those that appear to be best. </a:t>
            </a:r>
            <a:endParaRPr lang="en-US" sz="180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354211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080FF0-156E-56BC-D2EF-D74E961B974B}"/>
              </a:ext>
            </a:extLst>
          </p:cNvPr>
          <p:cNvSpPr>
            <a:spLocks noGrp="1"/>
          </p:cNvSpPr>
          <p:nvPr>
            <p:ph idx="1"/>
          </p:nvPr>
        </p:nvSpPr>
        <p:spPr>
          <a:xfrm>
            <a:off x="205483" y="380144"/>
            <a:ext cx="8650841" cy="5085708"/>
          </a:xfrm>
        </p:spPr>
        <p:txBody>
          <a:bodyPr>
            <a:normAutofit/>
          </a:bodyPr>
          <a:lstStyle/>
          <a:p>
            <a:pPr marL="0" indent="0">
              <a:buNone/>
            </a:pPr>
            <a:r>
              <a:rPr lang="en-US"/>
              <a:t>To train the AI(first player), we let it play many games(e.g., 100k) against another AI opponent(second player).</a:t>
            </a:r>
          </a:p>
          <a:p>
            <a:pPr marL="0" indent="0">
              <a:buNone/>
            </a:pPr>
            <a:endParaRPr lang="en-US"/>
          </a:p>
          <a:p>
            <a:pPr marL="0" indent="0">
              <a:buNone/>
            </a:pPr>
            <a:r>
              <a:rPr lang="en-US"/>
              <a:t> To select our moves we examine the states that would result from each of our possible moves (one for each blank space on the board) and look up their current values in the table. </a:t>
            </a:r>
          </a:p>
          <a:p>
            <a:pPr marL="0" indent="0">
              <a:buNone/>
            </a:pPr>
            <a:endParaRPr lang="en-US"/>
          </a:p>
          <a:p>
            <a:pPr marL="0" indent="0">
              <a:buNone/>
            </a:pPr>
            <a:r>
              <a:rPr lang="en-US"/>
              <a:t>Most of the time we move </a:t>
            </a:r>
            <a:r>
              <a:rPr lang="en-US" b="1"/>
              <a:t>greedily</a:t>
            </a:r>
            <a:r>
              <a:rPr lang="en-US"/>
              <a:t>, selecting the move that leads to the state with greatest value, that is, with the highest estimated probability of winning. </a:t>
            </a:r>
          </a:p>
          <a:p>
            <a:pPr marL="0" indent="0">
              <a:buNone/>
            </a:pPr>
            <a:endParaRPr lang="en-US"/>
          </a:p>
          <a:p>
            <a:pPr marL="0" indent="0">
              <a:buNone/>
            </a:pPr>
            <a:r>
              <a:rPr lang="en-US"/>
              <a:t>Occasionally, however, we select randomly from among the other moves instead. These are called </a:t>
            </a:r>
            <a:r>
              <a:rPr lang="en-US" b="1"/>
              <a:t>exploratory</a:t>
            </a:r>
            <a:r>
              <a:rPr lang="en-US"/>
              <a:t> moves because they cause us to experience states that we might otherwise never see. </a:t>
            </a:r>
          </a:p>
          <a:p>
            <a:pPr marL="0" indent="0">
              <a:buNone/>
            </a:pPr>
            <a:endParaRPr lang="en-US"/>
          </a:p>
        </p:txBody>
      </p:sp>
    </p:spTree>
    <p:extLst>
      <p:ext uri="{BB962C8B-B14F-4D97-AF65-F5344CB8AC3E}">
        <p14:creationId xmlns:p14="http://schemas.microsoft.com/office/powerpoint/2010/main" val="549235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537CC-6731-9037-711C-2DF0337ED2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1883EE-448F-72FF-C7BE-1244D512A29B}"/>
              </a:ext>
            </a:extLst>
          </p:cNvPr>
          <p:cNvSpPr>
            <a:spLocks noGrp="1"/>
          </p:cNvSpPr>
          <p:nvPr>
            <p:ph idx="1"/>
          </p:nvPr>
        </p:nvSpPr>
        <p:spPr>
          <a:xfrm>
            <a:off x="148975" y="1520576"/>
            <a:ext cx="8840913" cy="4194424"/>
          </a:xfrm>
        </p:spPr>
        <p:txBody>
          <a:bodyPr>
            <a:normAutofit fontScale="92500" lnSpcReduction="20000"/>
          </a:bodyPr>
          <a:lstStyle/>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a:t>A sequence of tic-tac-toe moves. The solid black lines represent the moves taken during a game; the dashed lines represent moves that we (our reinforcement learning player) considered but did not make. </a:t>
            </a:r>
          </a:p>
          <a:p>
            <a:pPr marL="0" indent="0">
              <a:buNone/>
            </a:pPr>
            <a:endParaRPr lang="en-US"/>
          </a:p>
          <a:p>
            <a:pPr marL="0" indent="0">
              <a:buNone/>
            </a:pPr>
            <a:r>
              <a:rPr lang="en-US"/>
              <a:t>The * indicates the move currently estimated to be the best. Our second move was an exploratory move, meaning that it was taken even though another sibling move, the one leading to e*, was ranked higher. </a:t>
            </a:r>
          </a:p>
        </p:txBody>
      </p:sp>
      <p:pic>
        <p:nvPicPr>
          <p:cNvPr id="4" name="Picture 3">
            <a:extLst>
              <a:ext uri="{FF2B5EF4-FFF2-40B4-BE49-F238E27FC236}">
                <a16:creationId xmlns:a16="http://schemas.microsoft.com/office/drawing/2014/main" id="{D7424AA7-FB68-977C-CBE6-F0D19D09B800}"/>
              </a:ext>
            </a:extLst>
          </p:cNvPr>
          <p:cNvPicPr>
            <a:picLocks noChangeAspect="1"/>
          </p:cNvPicPr>
          <p:nvPr/>
        </p:nvPicPr>
        <p:blipFill>
          <a:blip r:embed="rId2"/>
          <a:stretch>
            <a:fillRect/>
          </a:stretch>
        </p:blipFill>
        <p:spPr>
          <a:xfrm>
            <a:off x="1868970" y="0"/>
            <a:ext cx="4900534" cy="3595955"/>
          </a:xfrm>
          <a:prstGeom prst="rect">
            <a:avLst/>
          </a:prstGeom>
        </p:spPr>
      </p:pic>
    </p:spTree>
    <p:extLst>
      <p:ext uri="{BB962C8B-B14F-4D97-AF65-F5344CB8AC3E}">
        <p14:creationId xmlns:p14="http://schemas.microsoft.com/office/powerpoint/2010/main" val="3916942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CAA21E-C878-1629-6227-0623DE3A9E09}"/>
                  </a:ext>
                </a:extLst>
              </p:cNvPr>
              <p:cNvSpPr>
                <a:spLocks noGrp="1"/>
              </p:cNvSpPr>
              <p:nvPr>
                <p:ph idx="1"/>
              </p:nvPr>
            </p:nvSpPr>
            <p:spPr>
              <a:xfrm>
                <a:off x="164387" y="174661"/>
                <a:ext cx="8784404" cy="5630238"/>
              </a:xfrm>
            </p:spPr>
            <p:txBody>
              <a:bodyPr>
                <a:normAutofit/>
              </a:bodyPr>
              <a:lstStyle/>
              <a:p>
                <a:pPr marL="0" indent="0">
                  <a:buNone/>
                </a:pPr>
                <a:r>
                  <a:rPr lang="en-US"/>
                  <a:t>We attempt to make them more accurate estimates of the probabilities of winning. </a:t>
                </a:r>
              </a:p>
              <a:p>
                <a:pPr marL="0" indent="0">
                  <a:buNone/>
                </a:pPr>
                <a:endParaRPr lang="en-US"/>
              </a:p>
              <a:p>
                <a:pPr marL="0" indent="0">
                  <a:buNone/>
                </a:pPr>
                <a:r>
                  <a:rPr lang="en-US"/>
                  <a:t>To do this, we “back up” the value of the state after each greedy move to the state before the move, as suggested by the arrows in Figure 1.1. </a:t>
                </a:r>
              </a:p>
              <a:p>
                <a:pPr marL="0" indent="0">
                  <a:buNone/>
                </a:pPr>
                <a:endParaRPr lang="en-US"/>
              </a:p>
              <a:p>
                <a:pPr marL="0" indent="0">
                  <a:buNone/>
                </a:pPr>
                <a:r>
                  <a:rPr lang="en-US"/>
                  <a:t>More precisely, the current value of the earlier state is updated to be closer to the value of the later state. This can be done by moving the earlier state’s value a fraction of the way toward the value of the later state. </a:t>
                </a:r>
              </a:p>
              <a:p>
                <a:pPr marL="0" indent="0">
                  <a:buNone/>
                </a:pPr>
                <a:endParaRPr lang="en-US"/>
              </a:p>
              <a:p>
                <a:pPr marL="0" indent="0">
                  <a:buNone/>
                </a:pPr>
                <a:r>
                  <a:rPr lang="en-US"/>
                  <a:t>If we let </a:t>
                </a:r>
                <a14:m>
                  <m:oMath xmlns:m="http://schemas.openxmlformats.org/officeDocument/2006/math">
                    <m:sSub>
                      <m:sSubPr>
                        <m:ctrlPr>
                          <a:rPr lang="en-US" b="0" i="1">
                            <a:latin typeface="Cambria Math" panose="02040503050406030204" pitchFamily="18" charset="0"/>
                          </a:rPr>
                        </m:ctrlPr>
                      </m:sSubPr>
                      <m:e>
                        <m:r>
                          <a:rPr lang="en-US" b="0" i="1">
                            <a:latin typeface="Cambria Math" panose="02040503050406030204" pitchFamily="18" charset="0"/>
                          </a:rPr>
                          <m:t>𝑆</m:t>
                        </m:r>
                      </m:e>
                      <m:sub>
                        <m:r>
                          <a:rPr lang="en-US" b="0" i="1">
                            <a:latin typeface="Cambria Math" panose="02040503050406030204" pitchFamily="18" charset="0"/>
                          </a:rPr>
                          <m:t>𝑡</m:t>
                        </m:r>
                      </m:sub>
                    </m:sSub>
                  </m:oMath>
                </a14:m>
                <a:r>
                  <a:rPr lang="en-US"/>
                  <a:t> denote the state before the greedy move,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a:latin typeface="Cambria Math" panose="02040503050406030204" pitchFamily="18" charset="0"/>
                          </a:rPr>
                          <m:t>+1</m:t>
                        </m:r>
                      </m:sub>
                    </m:sSub>
                  </m:oMath>
                </a14:m>
                <a:r>
                  <a:rPr lang="en-US"/>
                  <a:t> the state after that move, then the update to the estimated value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a:t>, denoted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𝑉</m:t>
                        </m:r>
                        <m:r>
                          <a:rPr lang="en-US" b="0" i="1">
                            <a:latin typeface="Cambria Math" panose="02040503050406030204" pitchFamily="18" charset="0"/>
                          </a:rPr>
                          <m:t>(</m:t>
                        </m:r>
                        <m:r>
                          <a:rPr lang="en-US" i="1">
                            <a:latin typeface="Cambria Math" panose="02040503050406030204" pitchFamily="18" charset="0"/>
                          </a:rPr>
                          <m:t>𝑆</m:t>
                        </m:r>
                      </m:e>
                      <m:sub>
                        <m:r>
                          <a:rPr lang="en-US" i="1">
                            <a:latin typeface="Cambria Math" panose="02040503050406030204" pitchFamily="18" charset="0"/>
                          </a:rPr>
                          <m:t>𝑡</m:t>
                        </m:r>
                      </m:sub>
                    </m:sSub>
                    <m:r>
                      <a:rPr lang="en-US" b="0" i="1">
                        <a:latin typeface="Cambria Math" panose="02040503050406030204" pitchFamily="18" charset="0"/>
                      </a:rPr>
                      <m:t>)</m:t>
                    </m:r>
                  </m:oMath>
                </a14:m>
                <a:r>
                  <a:rPr lang="en-US"/>
                  <a:t>, </a:t>
                </a:r>
              </a:p>
              <a:p>
                <a:pPr marL="0" indent="0">
                  <a:buNone/>
                </a:pPr>
                <a:endParaRPr lang="en-US"/>
              </a:p>
              <a:p>
                <a:pPr marL="0" indent="0">
                  <a:buNone/>
                </a:pPr>
                <a:endParaRPr lang="en-US"/>
              </a:p>
              <a:p>
                <a:pPr marL="0" indent="0">
                  <a:buNone/>
                </a:pPr>
                <a:r>
                  <a:rPr lang="en-US"/>
                  <a:t>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a:t> is a small positive fraction called the step-size parameter, which influences the rate of learning. </a:t>
                </a:r>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18CAA21E-C878-1629-6227-0623DE3A9E09}"/>
                  </a:ext>
                </a:extLst>
              </p:cNvPr>
              <p:cNvSpPr>
                <a:spLocks noGrp="1" noRot="1" noChangeAspect="1" noMove="1" noResize="1" noEditPoints="1" noAdjustHandles="1" noChangeArrowheads="1" noChangeShapeType="1" noTextEdit="1"/>
              </p:cNvSpPr>
              <p:nvPr>
                <p:ph idx="1"/>
              </p:nvPr>
            </p:nvSpPr>
            <p:spPr>
              <a:xfrm>
                <a:off x="164387" y="174661"/>
                <a:ext cx="8784404" cy="5630238"/>
              </a:xfrm>
              <a:blipFill>
                <a:blip r:embed="rId2"/>
                <a:stretch>
                  <a:fillRect l="-722" t="-1126" r="-722" b="-2027"/>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B866A15-DF4E-86A5-6E61-3E988874591B}"/>
              </a:ext>
            </a:extLst>
          </p:cNvPr>
          <p:cNvPicPr>
            <a:picLocks noChangeAspect="1"/>
          </p:cNvPicPr>
          <p:nvPr/>
        </p:nvPicPr>
        <p:blipFill>
          <a:blip r:embed="rId3"/>
          <a:stretch>
            <a:fillRect/>
          </a:stretch>
        </p:blipFill>
        <p:spPr>
          <a:xfrm>
            <a:off x="2056758" y="4506645"/>
            <a:ext cx="4229100" cy="482600"/>
          </a:xfrm>
          <a:prstGeom prst="rect">
            <a:avLst/>
          </a:prstGeom>
        </p:spPr>
      </p:pic>
    </p:spTree>
    <p:extLst>
      <p:ext uri="{BB962C8B-B14F-4D97-AF65-F5344CB8AC3E}">
        <p14:creationId xmlns:p14="http://schemas.microsoft.com/office/powerpoint/2010/main" val="317361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A70A0-8B9D-FDFE-03CC-290955C6CEC2}"/>
              </a:ext>
            </a:extLst>
          </p:cNvPr>
          <p:cNvSpPr>
            <a:spLocks noGrp="1"/>
          </p:cNvSpPr>
          <p:nvPr>
            <p:ph type="title"/>
          </p:nvPr>
        </p:nvSpPr>
        <p:spPr>
          <a:xfrm>
            <a:off x="256854" y="167711"/>
            <a:ext cx="7878352" cy="926022"/>
          </a:xfrm>
        </p:spPr>
        <p:txBody>
          <a:bodyPr/>
          <a:lstStyle/>
          <a:p>
            <a:r>
              <a:rPr lang="en-US"/>
              <a:t>Reinforcement Learning: Albert</a:t>
            </a:r>
          </a:p>
        </p:txBody>
      </p:sp>
      <p:pic>
        <p:nvPicPr>
          <p:cNvPr id="4" name="Content Placeholder 3">
            <a:extLst>
              <a:ext uri="{FF2B5EF4-FFF2-40B4-BE49-F238E27FC236}">
                <a16:creationId xmlns:a16="http://schemas.microsoft.com/office/drawing/2014/main" id="{D44C14E0-F69A-A35A-3D56-972F902386AD}"/>
              </a:ext>
            </a:extLst>
          </p:cNvPr>
          <p:cNvPicPr>
            <a:picLocks noGrp="1" noChangeAspect="1"/>
          </p:cNvPicPr>
          <p:nvPr>
            <p:ph idx="1"/>
          </p:nvPr>
        </p:nvPicPr>
        <p:blipFill>
          <a:blip r:embed="rId3"/>
          <a:stretch>
            <a:fillRect/>
          </a:stretch>
        </p:blipFill>
        <p:spPr>
          <a:xfrm>
            <a:off x="826142" y="1259766"/>
            <a:ext cx="7060201" cy="3627438"/>
          </a:xfrm>
          <a:prstGeom prst="rect">
            <a:avLst/>
          </a:prstGeom>
        </p:spPr>
      </p:pic>
      <p:sp>
        <p:nvSpPr>
          <p:cNvPr id="5" name="TextBox 4">
            <a:extLst>
              <a:ext uri="{FF2B5EF4-FFF2-40B4-BE49-F238E27FC236}">
                <a16:creationId xmlns:a16="http://schemas.microsoft.com/office/drawing/2014/main" id="{06B63142-2E60-2628-EBD9-A61EA37435E0}"/>
              </a:ext>
            </a:extLst>
          </p:cNvPr>
          <p:cNvSpPr txBox="1"/>
          <p:nvPr/>
        </p:nvSpPr>
        <p:spPr>
          <a:xfrm>
            <a:off x="959707" y="5219271"/>
            <a:ext cx="4470326" cy="524503"/>
          </a:xfrm>
          <a:prstGeom prst="rect">
            <a:avLst/>
          </a:prstGeom>
          <a:noFill/>
        </p:spPr>
        <p:txBody>
          <a:bodyPr wrap="none" rtlCol="0">
            <a:spAutoFit/>
          </a:bodyPr>
          <a:lstStyle/>
          <a:p>
            <a:r>
              <a:rPr lang="en-US">
                <a:hlinkClick r:id="rId4"/>
              </a:rPr>
              <a:t>https://youtu.be/v3UBlEJDXR0?si=Ga13NYEoFXkHUARW</a:t>
            </a:r>
            <a:endParaRPr lang="en-US"/>
          </a:p>
          <a:p>
            <a:endParaRPr lang="en-US"/>
          </a:p>
        </p:txBody>
      </p:sp>
    </p:spTree>
    <p:extLst>
      <p:ext uri="{BB962C8B-B14F-4D97-AF65-F5344CB8AC3E}">
        <p14:creationId xmlns:p14="http://schemas.microsoft.com/office/powerpoint/2010/main" val="568250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2349E-8101-738B-7D0D-DFD7C160F9E4}"/>
              </a:ext>
            </a:extLst>
          </p:cNvPr>
          <p:cNvPicPr>
            <a:picLocks noChangeAspect="1"/>
          </p:cNvPicPr>
          <p:nvPr/>
        </p:nvPicPr>
        <p:blipFill>
          <a:blip r:embed="rId3"/>
          <a:stretch>
            <a:fillRect/>
          </a:stretch>
        </p:blipFill>
        <p:spPr>
          <a:xfrm>
            <a:off x="1262097" y="1426339"/>
            <a:ext cx="6451527" cy="2715916"/>
          </a:xfrm>
          <a:prstGeom prst="rect">
            <a:avLst/>
          </a:prstGeom>
        </p:spPr>
      </p:pic>
      <p:sp>
        <p:nvSpPr>
          <p:cNvPr id="3" name="TextBox 2">
            <a:extLst>
              <a:ext uri="{FF2B5EF4-FFF2-40B4-BE49-F238E27FC236}">
                <a16:creationId xmlns:a16="http://schemas.microsoft.com/office/drawing/2014/main" id="{AD4D74F3-51C0-5D46-C3A6-D9CE7752FE61}"/>
              </a:ext>
            </a:extLst>
          </p:cNvPr>
          <p:cNvSpPr txBox="1"/>
          <p:nvPr/>
        </p:nvSpPr>
        <p:spPr>
          <a:xfrm>
            <a:off x="462336" y="421239"/>
            <a:ext cx="4109663" cy="523220"/>
          </a:xfrm>
          <a:prstGeom prst="rect">
            <a:avLst/>
          </a:prstGeom>
          <a:noFill/>
        </p:spPr>
        <p:txBody>
          <a:bodyPr wrap="square" rtlCol="0">
            <a:spAutoFit/>
          </a:bodyPr>
          <a:lstStyle/>
          <a:p>
            <a:r>
              <a:rPr lang="en-US" sz="2800"/>
              <a:t>Values</a:t>
            </a:r>
          </a:p>
        </p:txBody>
      </p:sp>
      <p:sp>
        <p:nvSpPr>
          <p:cNvPr id="4" name="TextBox 3">
            <a:extLst>
              <a:ext uri="{FF2B5EF4-FFF2-40B4-BE49-F238E27FC236}">
                <a16:creationId xmlns:a16="http://schemas.microsoft.com/office/drawing/2014/main" id="{DAC81CC8-4B64-1277-2007-3E22CC808EF4}"/>
              </a:ext>
            </a:extLst>
          </p:cNvPr>
          <p:cNvSpPr txBox="1"/>
          <p:nvPr/>
        </p:nvSpPr>
        <p:spPr>
          <a:xfrm>
            <a:off x="585627" y="4469258"/>
            <a:ext cx="7590155" cy="584775"/>
          </a:xfrm>
          <a:prstGeom prst="rect">
            <a:avLst/>
          </a:prstGeom>
          <a:noFill/>
        </p:spPr>
        <p:txBody>
          <a:bodyPr wrap="none" rtlCol="0">
            <a:spAutoFit/>
          </a:bodyPr>
          <a:lstStyle/>
          <a:p>
            <a:r>
              <a:rPr lang="en-US" sz="1600">
                <a:effectLst/>
                <a:latin typeface="Gill Sans MT" panose="020B0502020104020203" pitchFamily="34" charset="77"/>
              </a:rPr>
              <a:t>For our particular example, the reward is −0.04 for all transitions except those entering </a:t>
            </a:r>
          </a:p>
          <a:p>
            <a:r>
              <a:rPr lang="en-US" sz="1600">
                <a:effectLst/>
                <a:latin typeface="Gill Sans MT" panose="020B0502020104020203" pitchFamily="34" charset="77"/>
              </a:rPr>
              <a:t>terminal states (which have rewards +1 and –1). </a:t>
            </a:r>
            <a:endParaRPr lang="en-US"/>
          </a:p>
        </p:txBody>
      </p:sp>
    </p:spTree>
    <p:extLst>
      <p:ext uri="{BB962C8B-B14F-4D97-AF65-F5344CB8AC3E}">
        <p14:creationId xmlns:p14="http://schemas.microsoft.com/office/powerpoint/2010/main" val="1269839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D7C05266-B408-E049-A7C1-34C3A1519FD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68610" name="Content Placeholder 2">
            <a:extLst>
              <a:ext uri="{FF2B5EF4-FFF2-40B4-BE49-F238E27FC236}">
                <a16:creationId xmlns:a16="http://schemas.microsoft.com/office/drawing/2014/main" id="{90899CDC-D6E3-DB43-B4A1-E3E8C48694B6}"/>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47498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9B3A5-C7C5-1E4C-D849-72F93FF311B5}"/>
              </a:ext>
            </a:extLst>
          </p:cNvPr>
          <p:cNvPicPr>
            <a:picLocks noChangeAspect="1"/>
          </p:cNvPicPr>
          <p:nvPr/>
        </p:nvPicPr>
        <p:blipFill>
          <a:blip r:embed="rId3"/>
          <a:stretch>
            <a:fillRect/>
          </a:stretch>
        </p:blipFill>
        <p:spPr>
          <a:xfrm>
            <a:off x="1910137" y="875443"/>
            <a:ext cx="5713288" cy="3743189"/>
          </a:xfrm>
          <a:prstGeom prst="rect">
            <a:avLst/>
          </a:prstGeom>
        </p:spPr>
      </p:pic>
      <p:sp>
        <p:nvSpPr>
          <p:cNvPr id="5" name="TextBox 4">
            <a:extLst>
              <a:ext uri="{FF2B5EF4-FFF2-40B4-BE49-F238E27FC236}">
                <a16:creationId xmlns:a16="http://schemas.microsoft.com/office/drawing/2014/main" id="{B527A96F-D7FA-3288-F777-3C2B6F9E903F}"/>
              </a:ext>
            </a:extLst>
          </p:cNvPr>
          <p:cNvSpPr txBox="1"/>
          <p:nvPr/>
        </p:nvSpPr>
        <p:spPr>
          <a:xfrm>
            <a:off x="120332" y="2983360"/>
            <a:ext cx="184731" cy="400110"/>
          </a:xfrm>
          <a:prstGeom prst="rect">
            <a:avLst/>
          </a:prstGeom>
          <a:noFill/>
        </p:spPr>
        <p:txBody>
          <a:bodyPr wrap="none" rtlCol="0">
            <a:spAutoFit/>
          </a:bodyPr>
          <a:lstStyle/>
          <a:p>
            <a:endParaRPr lang="en-US" sz="2000"/>
          </a:p>
        </p:txBody>
      </p:sp>
    </p:spTree>
    <p:extLst>
      <p:ext uri="{BB962C8B-B14F-4D97-AF65-F5344CB8AC3E}">
        <p14:creationId xmlns:p14="http://schemas.microsoft.com/office/powerpoint/2010/main" val="310427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9B3A5-C7C5-1E4C-D849-72F93FF311B5}"/>
              </a:ext>
            </a:extLst>
          </p:cNvPr>
          <p:cNvPicPr>
            <a:picLocks noChangeAspect="1"/>
          </p:cNvPicPr>
          <p:nvPr/>
        </p:nvPicPr>
        <p:blipFill>
          <a:blip r:embed="rId3"/>
          <a:stretch>
            <a:fillRect/>
          </a:stretch>
        </p:blipFill>
        <p:spPr>
          <a:xfrm>
            <a:off x="903269" y="1274682"/>
            <a:ext cx="3917135" cy="2566399"/>
          </a:xfrm>
          <a:prstGeom prst="rect">
            <a:avLst/>
          </a:prstGeom>
        </p:spPr>
      </p:pic>
      <p:sp>
        <p:nvSpPr>
          <p:cNvPr id="5" name="TextBox 4">
            <a:extLst>
              <a:ext uri="{FF2B5EF4-FFF2-40B4-BE49-F238E27FC236}">
                <a16:creationId xmlns:a16="http://schemas.microsoft.com/office/drawing/2014/main" id="{B527A96F-D7FA-3288-F777-3C2B6F9E903F}"/>
              </a:ext>
            </a:extLst>
          </p:cNvPr>
          <p:cNvSpPr txBox="1"/>
          <p:nvPr/>
        </p:nvSpPr>
        <p:spPr>
          <a:xfrm>
            <a:off x="0" y="3083532"/>
            <a:ext cx="184731" cy="400110"/>
          </a:xfrm>
          <a:prstGeom prst="rect">
            <a:avLst/>
          </a:prstGeom>
          <a:noFill/>
        </p:spPr>
        <p:txBody>
          <a:bodyPr wrap="none" rtlCol="0">
            <a:spAutoFit/>
          </a:bodyPr>
          <a:lstStyle/>
          <a:p>
            <a:endParaRPr lang="en-US" sz="2000"/>
          </a:p>
        </p:txBody>
      </p:sp>
      <p:pic>
        <p:nvPicPr>
          <p:cNvPr id="2" name="Picture 1">
            <a:extLst>
              <a:ext uri="{FF2B5EF4-FFF2-40B4-BE49-F238E27FC236}">
                <a16:creationId xmlns:a16="http://schemas.microsoft.com/office/drawing/2014/main" id="{4D34BBB7-13AD-C188-BC6B-781A80D58718}"/>
              </a:ext>
            </a:extLst>
          </p:cNvPr>
          <p:cNvPicPr>
            <a:picLocks noChangeAspect="1"/>
          </p:cNvPicPr>
          <p:nvPr/>
        </p:nvPicPr>
        <p:blipFill>
          <a:blip r:embed="rId4"/>
          <a:stretch>
            <a:fillRect/>
          </a:stretch>
        </p:blipFill>
        <p:spPr>
          <a:xfrm>
            <a:off x="5191732" y="1783936"/>
            <a:ext cx="1959082" cy="1499651"/>
          </a:xfrm>
          <a:prstGeom prst="rect">
            <a:avLst/>
          </a:prstGeom>
        </p:spPr>
      </p:pic>
      <p:sp>
        <p:nvSpPr>
          <p:cNvPr id="3" name="TextBox 2">
            <a:extLst>
              <a:ext uri="{FF2B5EF4-FFF2-40B4-BE49-F238E27FC236}">
                <a16:creationId xmlns:a16="http://schemas.microsoft.com/office/drawing/2014/main" id="{D3D415C6-B106-CA64-1CF9-974F39A5CCAA}"/>
              </a:ext>
            </a:extLst>
          </p:cNvPr>
          <p:cNvSpPr txBox="1"/>
          <p:nvPr/>
        </p:nvSpPr>
        <p:spPr>
          <a:xfrm>
            <a:off x="462337" y="421239"/>
            <a:ext cx="2116476" cy="523220"/>
          </a:xfrm>
          <a:prstGeom prst="rect">
            <a:avLst/>
          </a:prstGeom>
          <a:noFill/>
        </p:spPr>
        <p:txBody>
          <a:bodyPr wrap="square" rtlCol="0">
            <a:spAutoFit/>
          </a:bodyPr>
          <a:lstStyle/>
          <a:p>
            <a:r>
              <a:rPr lang="en-US" sz="2800"/>
              <a:t>Uncertainty</a:t>
            </a:r>
          </a:p>
        </p:txBody>
      </p:sp>
    </p:spTree>
    <p:extLst>
      <p:ext uri="{BB962C8B-B14F-4D97-AF65-F5344CB8AC3E}">
        <p14:creationId xmlns:p14="http://schemas.microsoft.com/office/powerpoint/2010/main" val="2736985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82349E-8101-738B-7D0D-DFD7C160F9E4}"/>
              </a:ext>
            </a:extLst>
          </p:cNvPr>
          <p:cNvPicPr>
            <a:picLocks noChangeAspect="1"/>
          </p:cNvPicPr>
          <p:nvPr/>
        </p:nvPicPr>
        <p:blipFill>
          <a:blip r:embed="rId3"/>
          <a:stretch>
            <a:fillRect/>
          </a:stretch>
        </p:blipFill>
        <p:spPr>
          <a:xfrm>
            <a:off x="1262097" y="1426339"/>
            <a:ext cx="6451527" cy="2715916"/>
          </a:xfrm>
          <a:prstGeom prst="rect">
            <a:avLst/>
          </a:prstGeom>
        </p:spPr>
      </p:pic>
      <p:sp>
        <p:nvSpPr>
          <p:cNvPr id="3" name="TextBox 2">
            <a:extLst>
              <a:ext uri="{FF2B5EF4-FFF2-40B4-BE49-F238E27FC236}">
                <a16:creationId xmlns:a16="http://schemas.microsoft.com/office/drawing/2014/main" id="{AD4D74F3-51C0-5D46-C3A6-D9CE7752FE61}"/>
              </a:ext>
            </a:extLst>
          </p:cNvPr>
          <p:cNvSpPr txBox="1"/>
          <p:nvPr/>
        </p:nvSpPr>
        <p:spPr>
          <a:xfrm>
            <a:off x="462336" y="421239"/>
            <a:ext cx="4109663" cy="523220"/>
          </a:xfrm>
          <a:prstGeom prst="rect">
            <a:avLst/>
          </a:prstGeom>
          <a:noFill/>
        </p:spPr>
        <p:txBody>
          <a:bodyPr wrap="square" rtlCol="0">
            <a:spAutoFit/>
          </a:bodyPr>
          <a:lstStyle/>
          <a:p>
            <a:r>
              <a:rPr lang="en-US" sz="2800"/>
              <a:t>Transitions</a:t>
            </a:r>
          </a:p>
        </p:txBody>
      </p:sp>
      <p:sp>
        <p:nvSpPr>
          <p:cNvPr id="4" name="TextBox 3">
            <a:extLst>
              <a:ext uri="{FF2B5EF4-FFF2-40B4-BE49-F238E27FC236}">
                <a16:creationId xmlns:a16="http://schemas.microsoft.com/office/drawing/2014/main" id="{DAC81CC8-4B64-1277-2007-3E22CC808EF4}"/>
              </a:ext>
            </a:extLst>
          </p:cNvPr>
          <p:cNvSpPr txBox="1"/>
          <p:nvPr/>
        </p:nvSpPr>
        <p:spPr>
          <a:xfrm>
            <a:off x="585627" y="4469258"/>
            <a:ext cx="7590155" cy="584775"/>
          </a:xfrm>
          <a:prstGeom prst="rect">
            <a:avLst/>
          </a:prstGeom>
          <a:noFill/>
        </p:spPr>
        <p:txBody>
          <a:bodyPr wrap="none" rtlCol="0">
            <a:spAutoFit/>
          </a:bodyPr>
          <a:lstStyle/>
          <a:p>
            <a:r>
              <a:rPr lang="en-US" sz="1600">
                <a:effectLst/>
                <a:latin typeface="Gill Sans MT" panose="020B0502020104020203" pitchFamily="34" charset="77"/>
              </a:rPr>
              <a:t>For our particular example, the reward is −0.04 for all transitions except those entering </a:t>
            </a:r>
          </a:p>
          <a:p>
            <a:r>
              <a:rPr lang="en-US" sz="1600">
                <a:effectLst/>
                <a:latin typeface="Gill Sans MT" panose="020B0502020104020203" pitchFamily="34" charset="77"/>
              </a:rPr>
              <a:t>terminal states (which have rewards +1 and –1). </a:t>
            </a:r>
            <a:endParaRPr lang="en-US"/>
          </a:p>
        </p:txBody>
      </p:sp>
    </p:spTree>
    <p:extLst>
      <p:ext uri="{BB962C8B-B14F-4D97-AF65-F5344CB8AC3E}">
        <p14:creationId xmlns:p14="http://schemas.microsoft.com/office/powerpoint/2010/main" val="2344864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DA1DE-B77D-12AD-E416-B033618393E1}"/>
              </a:ext>
            </a:extLst>
          </p:cNvPr>
          <p:cNvPicPr>
            <a:picLocks noChangeAspect="1"/>
          </p:cNvPicPr>
          <p:nvPr/>
        </p:nvPicPr>
        <p:blipFill>
          <a:blip r:embed="rId3"/>
          <a:stretch>
            <a:fillRect/>
          </a:stretch>
        </p:blipFill>
        <p:spPr>
          <a:xfrm>
            <a:off x="1244838" y="1456856"/>
            <a:ext cx="6654324" cy="2801288"/>
          </a:xfrm>
          <a:prstGeom prst="rect">
            <a:avLst/>
          </a:prstGeom>
        </p:spPr>
      </p:pic>
      <p:sp>
        <p:nvSpPr>
          <p:cNvPr id="3" name="TextBox 2">
            <a:extLst>
              <a:ext uri="{FF2B5EF4-FFF2-40B4-BE49-F238E27FC236}">
                <a16:creationId xmlns:a16="http://schemas.microsoft.com/office/drawing/2014/main" id="{DB5DF9C5-D26B-6070-F888-8321322461CF}"/>
              </a:ext>
            </a:extLst>
          </p:cNvPr>
          <p:cNvSpPr txBox="1"/>
          <p:nvPr/>
        </p:nvSpPr>
        <p:spPr>
          <a:xfrm>
            <a:off x="462336" y="421239"/>
            <a:ext cx="4109663" cy="523220"/>
          </a:xfrm>
          <a:prstGeom prst="rect">
            <a:avLst/>
          </a:prstGeom>
          <a:noFill/>
        </p:spPr>
        <p:txBody>
          <a:bodyPr wrap="square" rtlCol="0">
            <a:spAutoFit/>
          </a:bodyPr>
          <a:lstStyle/>
          <a:p>
            <a:r>
              <a:rPr lang="en-US" sz="2800"/>
              <a:t>Utility(Value)</a:t>
            </a:r>
          </a:p>
        </p:txBody>
      </p:sp>
      <p:sp>
        <p:nvSpPr>
          <p:cNvPr id="4" name="TextBox 3">
            <a:extLst>
              <a:ext uri="{FF2B5EF4-FFF2-40B4-BE49-F238E27FC236}">
                <a16:creationId xmlns:a16="http://schemas.microsoft.com/office/drawing/2014/main" id="{1074F1BA-AAF2-BB29-1F67-DE0419BCF009}"/>
              </a:ext>
            </a:extLst>
          </p:cNvPr>
          <p:cNvSpPr txBox="1"/>
          <p:nvPr/>
        </p:nvSpPr>
        <p:spPr>
          <a:xfrm>
            <a:off x="462336" y="4492901"/>
            <a:ext cx="7057766" cy="800860"/>
          </a:xfrm>
          <a:prstGeom prst="rect">
            <a:avLst/>
          </a:prstGeom>
          <a:noFill/>
        </p:spPr>
        <p:txBody>
          <a:bodyPr wrap="none" rtlCol="0">
            <a:spAutoFit/>
          </a:bodyPr>
          <a:lstStyle/>
          <a:p>
            <a:r>
              <a:rPr lang="en-US" sz="1600">
                <a:effectLst/>
                <a:latin typeface="Gill Sans MT" panose="020B0502020104020203" pitchFamily="34" charset="77"/>
              </a:rPr>
              <a:t>For example, if the agent reaches the +1 state after 9 steps: [up, up, down, up, right,</a:t>
            </a:r>
          </a:p>
          <a:p>
            <a:r>
              <a:rPr lang="en-US" sz="1600">
                <a:latin typeface="Gill Sans MT" panose="020B0502020104020203" pitchFamily="34" charset="77"/>
              </a:rPr>
              <a:t>right, down, up, right], then </a:t>
            </a:r>
            <a:r>
              <a:rPr lang="en-US" sz="1600">
                <a:effectLst/>
                <a:latin typeface="Gill Sans MT" panose="020B0502020104020203" pitchFamily="34" charset="77"/>
              </a:rPr>
              <a:t>its total utility will be (8 × -0.04) + 1 = 0.68. </a:t>
            </a:r>
          </a:p>
          <a:p>
            <a:endParaRPr lang="en-US"/>
          </a:p>
        </p:txBody>
      </p:sp>
    </p:spTree>
    <p:extLst>
      <p:ext uri="{BB962C8B-B14F-4D97-AF65-F5344CB8AC3E}">
        <p14:creationId xmlns:p14="http://schemas.microsoft.com/office/powerpoint/2010/main" val="324977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DA1DE-B77D-12AD-E416-B033618393E1}"/>
              </a:ext>
            </a:extLst>
          </p:cNvPr>
          <p:cNvPicPr>
            <a:picLocks noChangeAspect="1"/>
          </p:cNvPicPr>
          <p:nvPr/>
        </p:nvPicPr>
        <p:blipFill>
          <a:blip r:embed="rId3"/>
          <a:stretch>
            <a:fillRect/>
          </a:stretch>
        </p:blipFill>
        <p:spPr>
          <a:xfrm>
            <a:off x="936613" y="1826600"/>
            <a:ext cx="6654324" cy="2801288"/>
          </a:xfrm>
          <a:prstGeom prst="rect">
            <a:avLst/>
          </a:prstGeom>
        </p:spPr>
      </p:pic>
      <p:sp>
        <p:nvSpPr>
          <p:cNvPr id="3" name="TextBox 2">
            <a:extLst>
              <a:ext uri="{FF2B5EF4-FFF2-40B4-BE49-F238E27FC236}">
                <a16:creationId xmlns:a16="http://schemas.microsoft.com/office/drawing/2014/main" id="{EF29077A-A305-637C-51A1-683A13AF96D7}"/>
              </a:ext>
            </a:extLst>
          </p:cNvPr>
          <p:cNvSpPr txBox="1"/>
          <p:nvPr/>
        </p:nvSpPr>
        <p:spPr>
          <a:xfrm>
            <a:off x="462336" y="421239"/>
            <a:ext cx="4109663" cy="523220"/>
          </a:xfrm>
          <a:prstGeom prst="rect">
            <a:avLst/>
          </a:prstGeom>
          <a:noFill/>
        </p:spPr>
        <p:txBody>
          <a:bodyPr wrap="square" rtlCol="0">
            <a:spAutoFit/>
          </a:bodyPr>
          <a:lstStyle/>
          <a:p>
            <a:r>
              <a:rPr lang="en-US" sz="2800"/>
              <a:t>Policy</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82D871-F1AB-C988-BBB3-F823CDFD8538}"/>
                  </a:ext>
                </a:extLst>
              </p:cNvPr>
              <p:cNvSpPr txBox="1"/>
              <p:nvPr/>
            </p:nvSpPr>
            <p:spPr>
              <a:xfrm>
                <a:off x="750985" y="1087112"/>
                <a:ext cx="12843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l-GR" sz="2200" i="1">
                          <a:latin typeface="Cambria Math" panose="02040503050406030204" pitchFamily="18" charset="0"/>
                          <a:ea typeface="Cambria Math" panose="02040503050406030204" pitchFamily="18" charset="0"/>
                        </a:rPr>
                        <m:t>𝜋</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𝑆</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𝐴</m:t>
                      </m:r>
                    </m:oMath>
                  </m:oMathPara>
                </a14:m>
                <a:endParaRPr lang="en-US" sz="2200"/>
              </a:p>
            </p:txBody>
          </p:sp>
        </mc:Choice>
        <mc:Fallback xmlns="">
          <p:sp>
            <p:nvSpPr>
              <p:cNvPr id="5" name="TextBox 4">
                <a:extLst>
                  <a:ext uri="{FF2B5EF4-FFF2-40B4-BE49-F238E27FC236}">
                    <a16:creationId xmlns:a16="http://schemas.microsoft.com/office/drawing/2014/main" id="{3082D871-F1AB-C988-BBB3-F823CDFD8538}"/>
                  </a:ext>
                </a:extLst>
              </p:cNvPr>
              <p:cNvSpPr txBox="1">
                <a:spLocks noRot="1" noChangeAspect="1" noMove="1" noResize="1" noEditPoints="1" noAdjustHandles="1" noChangeArrowheads="1" noChangeShapeType="1" noTextEdit="1"/>
              </p:cNvSpPr>
              <p:nvPr/>
            </p:nvSpPr>
            <p:spPr>
              <a:xfrm>
                <a:off x="750985" y="1087112"/>
                <a:ext cx="1284391" cy="430887"/>
              </a:xfrm>
              <a:prstGeom prst="rect">
                <a:avLst/>
              </a:prstGeom>
              <a:blipFill>
                <a:blip r:embed="rId4"/>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0E2ECE1-987B-C053-0F76-134B92D2FD83}"/>
              </a:ext>
            </a:extLst>
          </p:cNvPr>
          <p:cNvCxnSpPr>
            <a:cxnSpLocks/>
          </p:cNvCxnSpPr>
          <p:nvPr/>
        </p:nvCxnSpPr>
        <p:spPr>
          <a:xfrm>
            <a:off x="3116494" y="2857500"/>
            <a:ext cx="0" cy="36974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D5CEFE-7D89-55DC-B374-4629DDB2A08F}"/>
              </a:ext>
            </a:extLst>
          </p:cNvPr>
          <p:cNvCxnSpPr>
            <a:cxnSpLocks/>
          </p:cNvCxnSpPr>
          <p:nvPr/>
        </p:nvCxnSpPr>
        <p:spPr>
          <a:xfrm>
            <a:off x="3655887" y="3756367"/>
            <a:ext cx="380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31D6512-5590-7D02-158B-1949AFF0478E}"/>
              </a:ext>
            </a:extLst>
          </p:cNvPr>
          <p:cNvCxnSpPr>
            <a:cxnSpLocks/>
          </p:cNvCxnSpPr>
          <p:nvPr/>
        </p:nvCxnSpPr>
        <p:spPr>
          <a:xfrm>
            <a:off x="2926422" y="2379629"/>
            <a:ext cx="380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65A69F7-CC63-6028-5C00-816948E4EB04}"/>
              </a:ext>
            </a:extLst>
          </p:cNvPr>
          <p:cNvCxnSpPr>
            <a:cxnSpLocks/>
          </p:cNvCxnSpPr>
          <p:nvPr/>
        </p:nvCxnSpPr>
        <p:spPr>
          <a:xfrm flipH="1">
            <a:off x="2167847" y="2379629"/>
            <a:ext cx="4212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BB3D4F5-D455-9464-D8DC-5EC19DC1E875}"/>
              </a:ext>
            </a:extLst>
          </p:cNvPr>
          <p:cNvCxnSpPr>
            <a:cxnSpLocks/>
          </p:cNvCxnSpPr>
          <p:nvPr/>
        </p:nvCxnSpPr>
        <p:spPr>
          <a:xfrm>
            <a:off x="2208943" y="3756367"/>
            <a:ext cx="380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33C3B3A-55DF-2EF3-0754-7926E5A2FD03}"/>
              </a:ext>
            </a:extLst>
          </p:cNvPr>
          <p:cNvCxnSpPr>
            <a:cxnSpLocks/>
          </p:cNvCxnSpPr>
          <p:nvPr/>
        </p:nvCxnSpPr>
        <p:spPr>
          <a:xfrm>
            <a:off x="1571946" y="3040109"/>
            <a:ext cx="380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39D830-F3A5-A844-ABC8-2DE703FA7E41}"/>
              </a:ext>
            </a:extLst>
          </p:cNvPr>
          <p:cNvCxnSpPr>
            <a:cxnSpLocks/>
          </p:cNvCxnSpPr>
          <p:nvPr/>
        </p:nvCxnSpPr>
        <p:spPr>
          <a:xfrm flipH="1">
            <a:off x="2936696" y="3760953"/>
            <a:ext cx="4212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961130-9D7F-8D27-357A-F18679A19070}"/>
              </a:ext>
            </a:extLst>
          </p:cNvPr>
          <p:cNvCxnSpPr>
            <a:cxnSpLocks/>
          </p:cNvCxnSpPr>
          <p:nvPr/>
        </p:nvCxnSpPr>
        <p:spPr>
          <a:xfrm>
            <a:off x="1583314" y="3756367"/>
            <a:ext cx="38014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50EC76-2C54-E0A2-CBDA-F8325800866E}"/>
              </a:ext>
            </a:extLst>
          </p:cNvPr>
          <p:cNvCxnSpPr>
            <a:cxnSpLocks/>
          </p:cNvCxnSpPr>
          <p:nvPr/>
        </p:nvCxnSpPr>
        <p:spPr>
          <a:xfrm flipH="1">
            <a:off x="1503451" y="2379629"/>
            <a:ext cx="4212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48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29077A-A305-637C-51A1-683A13AF96D7}"/>
              </a:ext>
            </a:extLst>
          </p:cNvPr>
          <p:cNvSpPr txBox="1"/>
          <p:nvPr/>
        </p:nvSpPr>
        <p:spPr>
          <a:xfrm>
            <a:off x="462336" y="421239"/>
            <a:ext cx="4109663" cy="523220"/>
          </a:xfrm>
          <a:prstGeom prst="rect">
            <a:avLst/>
          </a:prstGeom>
          <a:noFill/>
        </p:spPr>
        <p:txBody>
          <a:bodyPr wrap="square" rtlCol="0">
            <a:spAutoFit/>
          </a:bodyPr>
          <a:lstStyle/>
          <a:p>
            <a:r>
              <a:rPr lang="en-US" sz="2800"/>
              <a:t>Optimal Policy</a:t>
            </a:r>
          </a:p>
        </p:txBody>
      </p:sp>
      <p:pic>
        <p:nvPicPr>
          <p:cNvPr id="5" name="Picture 4">
            <a:extLst>
              <a:ext uri="{FF2B5EF4-FFF2-40B4-BE49-F238E27FC236}">
                <a16:creationId xmlns:a16="http://schemas.microsoft.com/office/drawing/2014/main" id="{38CF508A-FCA9-78BB-A29F-B872ACE789A2}"/>
              </a:ext>
            </a:extLst>
          </p:cNvPr>
          <p:cNvPicPr>
            <a:picLocks noChangeAspect="1"/>
          </p:cNvPicPr>
          <p:nvPr/>
        </p:nvPicPr>
        <p:blipFill>
          <a:blip r:embed="rId3"/>
          <a:stretch>
            <a:fillRect/>
          </a:stretch>
        </p:blipFill>
        <p:spPr>
          <a:xfrm>
            <a:off x="2031572" y="1162050"/>
            <a:ext cx="4546600" cy="3390900"/>
          </a:xfrm>
          <a:prstGeom prst="rect">
            <a:avLst/>
          </a:prstGeom>
        </p:spPr>
      </p:pic>
    </p:spTree>
    <p:extLst>
      <p:ext uri="{BB962C8B-B14F-4D97-AF65-F5344CB8AC3E}">
        <p14:creationId xmlns:p14="http://schemas.microsoft.com/office/powerpoint/2010/main" val="43339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5DA1DE-B77D-12AD-E416-B033618393E1}"/>
              </a:ext>
            </a:extLst>
          </p:cNvPr>
          <p:cNvPicPr>
            <a:picLocks noChangeAspect="1"/>
          </p:cNvPicPr>
          <p:nvPr/>
        </p:nvPicPr>
        <p:blipFill>
          <a:blip r:embed="rId3"/>
          <a:stretch>
            <a:fillRect/>
          </a:stretch>
        </p:blipFill>
        <p:spPr>
          <a:xfrm>
            <a:off x="1244838" y="1664413"/>
            <a:ext cx="6654324" cy="2801288"/>
          </a:xfrm>
          <a:prstGeom prst="rect">
            <a:avLst/>
          </a:prstGeom>
        </p:spPr>
      </p:pic>
      <p:sp>
        <p:nvSpPr>
          <p:cNvPr id="3" name="TextBox 2">
            <a:extLst>
              <a:ext uri="{FF2B5EF4-FFF2-40B4-BE49-F238E27FC236}">
                <a16:creationId xmlns:a16="http://schemas.microsoft.com/office/drawing/2014/main" id="{A04D107A-3AAC-3763-1FDA-723D5551C23D}"/>
              </a:ext>
            </a:extLst>
          </p:cNvPr>
          <p:cNvSpPr txBox="1"/>
          <p:nvPr/>
        </p:nvSpPr>
        <p:spPr>
          <a:xfrm>
            <a:off x="462336" y="421239"/>
            <a:ext cx="4952145" cy="523220"/>
          </a:xfrm>
          <a:prstGeom prst="rect">
            <a:avLst/>
          </a:prstGeom>
          <a:noFill/>
        </p:spPr>
        <p:txBody>
          <a:bodyPr wrap="square" rtlCol="0">
            <a:spAutoFit/>
          </a:bodyPr>
          <a:lstStyle/>
          <a:p>
            <a:r>
              <a:rPr lang="en-US" sz="2800"/>
              <a:t>Expected Utility, Expected Value</a:t>
            </a:r>
          </a:p>
        </p:txBody>
      </p:sp>
    </p:spTree>
    <p:extLst>
      <p:ext uri="{BB962C8B-B14F-4D97-AF65-F5344CB8AC3E}">
        <p14:creationId xmlns:p14="http://schemas.microsoft.com/office/powerpoint/2010/main" val="3898554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7288</TotalTime>
  <Words>2008</Words>
  <Application>Microsoft Macintosh PowerPoint</Application>
  <PresentationFormat>On-screen Show (16:10)</PresentationFormat>
  <Paragraphs>205</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 Math</vt:lpstr>
      <vt:lpstr>Gill Sans MT</vt:lpstr>
      <vt:lpstr>Tahoma</vt:lpstr>
      <vt:lpstr>Office Theme</vt:lpstr>
      <vt:lpstr>Reinforcement Learning</vt:lpstr>
      <vt:lpstr>Reinforcement Learning: Albert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Exploitation vs Exploration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116</cp:revision>
  <dcterms:created xsi:type="dcterms:W3CDTF">2020-01-25T14:46:43Z</dcterms:created>
  <dcterms:modified xsi:type="dcterms:W3CDTF">2024-03-14T15:27:21Z</dcterms:modified>
</cp:coreProperties>
</file>