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4"/>
  </p:notesMasterIdLst>
  <p:sldIdLst>
    <p:sldId id="256" r:id="rId2"/>
    <p:sldId id="286" r:id="rId3"/>
    <p:sldId id="282" r:id="rId4"/>
    <p:sldId id="307" r:id="rId5"/>
    <p:sldId id="283" r:id="rId6"/>
    <p:sldId id="308" r:id="rId7"/>
    <p:sldId id="309" r:id="rId8"/>
    <p:sldId id="310" r:id="rId9"/>
    <p:sldId id="257" r:id="rId10"/>
    <p:sldId id="287" r:id="rId11"/>
    <p:sldId id="288" r:id="rId12"/>
    <p:sldId id="289" r:id="rId13"/>
    <p:sldId id="295" r:id="rId14"/>
    <p:sldId id="290" r:id="rId15"/>
    <p:sldId id="291" r:id="rId16"/>
    <p:sldId id="296" r:id="rId17"/>
    <p:sldId id="292" r:id="rId18"/>
    <p:sldId id="297" r:id="rId19"/>
    <p:sldId id="293" r:id="rId20"/>
    <p:sldId id="298" r:id="rId21"/>
    <p:sldId id="299" r:id="rId22"/>
    <p:sldId id="301" r:id="rId23"/>
    <p:sldId id="303" r:id="rId24"/>
    <p:sldId id="304" r:id="rId25"/>
    <p:sldId id="305" r:id="rId26"/>
    <p:sldId id="312" r:id="rId27"/>
    <p:sldId id="315" r:id="rId28"/>
    <p:sldId id="314" r:id="rId29"/>
    <p:sldId id="313" r:id="rId30"/>
    <p:sldId id="306" r:id="rId31"/>
    <p:sldId id="311" r:id="rId32"/>
    <p:sldId id="284" r:id="rId3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31689-D450-A242-AF35-F259AC7C000E}" v="5" dt="2023-09-22T17:59:08.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81"/>
    <p:restoredTop sz="95680"/>
  </p:normalViewPr>
  <p:slideViewPr>
    <p:cSldViewPr snapToGrid="0" snapToObjects="1">
      <p:cViewPr varScale="1">
        <p:scale>
          <a:sx n="124" d="100"/>
          <a:sy n="124" d="100"/>
        </p:scale>
        <p:origin x="37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7B0EC6D4-0FC1-F04C-9149-0AB89A44FEB3}"/>
    <pc:docChg chg="custSel addSld delSld modSld">
      <pc:chgData name="Long Nguyen" userId="f59fb8f3-a021-417a-8bc1-65c8d471c621" providerId="ADAL" clId="{7B0EC6D4-0FC1-F04C-9149-0AB89A44FEB3}" dt="2022-09-28T16:12:21.793" v="1166" actId="20577"/>
      <pc:docMkLst>
        <pc:docMk/>
      </pc:docMkLst>
      <pc:sldChg chg="modSp mod">
        <pc:chgData name="Long Nguyen" userId="f59fb8f3-a021-417a-8bc1-65c8d471c621" providerId="ADAL" clId="{7B0EC6D4-0FC1-F04C-9149-0AB89A44FEB3}" dt="2022-09-21T14:00:51.912" v="7" actId="20577"/>
        <pc:sldMkLst>
          <pc:docMk/>
          <pc:sldMk cId="131840209" sldId="286"/>
        </pc:sldMkLst>
        <pc:spChg chg="mod">
          <ac:chgData name="Long Nguyen" userId="f59fb8f3-a021-417a-8bc1-65c8d471c621" providerId="ADAL" clId="{7B0EC6D4-0FC1-F04C-9149-0AB89A44FEB3}" dt="2022-09-21T14:00:51.912" v="7" actId="20577"/>
          <ac:spMkLst>
            <pc:docMk/>
            <pc:sldMk cId="131840209" sldId="286"/>
            <ac:spMk id="9" creationId="{E3B2E017-30B2-884B-A113-B419A2ED51AD}"/>
          </ac:spMkLst>
        </pc:spChg>
      </pc:sldChg>
      <pc:sldChg chg="del">
        <pc:chgData name="Long Nguyen" userId="f59fb8f3-a021-417a-8bc1-65c8d471c621" providerId="ADAL" clId="{7B0EC6D4-0FC1-F04C-9149-0AB89A44FEB3}" dt="2022-09-21T14:01:00.998" v="8" actId="2696"/>
        <pc:sldMkLst>
          <pc:docMk/>
          <pc:sldMk cId="3539054576" sldId="294"/>
        </pc:sldMkLst>
      </pc:sldChg>
      <pc:sldChg chg="del">
        <pc:chgData name="Long Nguyen" userId="f59fb8f3-a021-417a-8bc1-65c8d471c621" providerId="ADAL" clId="{7B0EC6D4-0FC1-F04C-9149-0AB89A44FEB3}" dt="2022-09-21T14:01:00.998" v="8" actId="2696"/>
        <pc:sldMkLst>
          <pc:docMk/>
          <pc:sldMk cId="3463737959" sldId="300"/>
        </pc:sldMkLst>
      </pc:sldChg>
      <pc:sldChg chg="modSp mod">
        <pc:chgData name="Long Nguyen" userId="f59fb8f3-a021-417a-8bc1-65c8d471c621" providerId="ADAL" clId="{7B0EC6D4-0FC1-F04C-9149-0AB89A44FEB3}" dt="2022-09-26T16:17:09.413" v="217" actId="20577"/>
        <pc:sldMkLst>
          <pc:docMk/>
          <pc:sldMk cId="3711384961" sldId="305"/>
        </pc:sldMkLst>
        <pc:spChg chg="mod">
          <ac:chgData name="Long Nguyen" userId="f59fb8f3-a021-417a-8bc1-65c8d471c621" providerId="ADAL" clId="{7B0EC6D4-0FC1-F04C-9149-0AB89A44FEB3}" dt="2022-09-26T16:17:09.413" v="217" actId="20577"/>
          <ac:spMkLst>
            <pc:docMk/>
            <pc:sldMk cId="3711384961" sldId="305"/>
            <ac:spMk id="9" creationId="{E3B2E017-30B2-884B-A113-B419A2ED51AD}"/>
          </ac:spMkLst>
        </pc:spChg>
      </pc:sldChg>
      <pc:sldChg chg="addSp delSp modSp new mod">
        <pc:chgData name="Long Nguyen" userId="f59fb8f3-a021-417a-8bc1-65c8d471c621" providerId="ADAL" clId="{7B0EC6D4-0FC1-F04C-9149-0AB89A44FEB3}" dt="2022-09-26T11:57:22.833" v="203" actId="14100"/>
        <pc:sldMkLst>
          <pc:docMk/>
          <pc:sldMk cId="2306410590" sldId="312"/>
        </pc:sldMkLst>
        <pc:spChg chg="mod">
          <ac:chgData name="Long Nguyen" userId="f59fb8f3-a021-417a-8bc1-65c8d471c621" providerId="ADAL" clId="{7B0EC6D4-0FC1-F04C-9149-0AB89A44FEB3}" dt="2022-09-26T11:54:51.681" v="18" actId="1076"/>
          <ac:spMkLst>
            <pc:docMk/>
            <pc:sldMk cId="2306410590" sldId="312"/>
            <ac:spMk id="2" creationId="{8EC51B26-7BE4-C7B3-A61E-EB8A05A4FF6D}"/>
          </ac:spMkLst>
        </pc:spChg>
        <pc:spChg chg="del mod">
          <ac:chgData name="Long Nguyen" userId="f59fb8f3-a021-417a-8bc1-65c8d471c621" providerId="ADAL" clId="{7B0EC6D4-0FC1-F04C-9149-0AB89A44FEB3}" dt="2022-09-26T11:55:20.727" v="21"/>
          <ac:spMkLst>
            <pc:docMk/>
            <pc:sldMk cId="2306410590" sldId="312"/>
            <ac:spMk id="3" creationId="{10C694C7-62A9-6192-52C8-579CDB7698A4}"/>
          </ac:spMkLst>
        </pc:spChg>
        <pc:spChg chg="add mod">
          <ac:chgData name="Long Nguyen" userId="f59fb8f3-a021-417a-8bc1-65c8d471c621" providerId="ADAL" clId="{7B0EC6D4-0FC1-F04C-9149-0AB89A44FEB3}" dt="2022-09-26T11:57:22.833" v="203" actId="14100"/>
          <ac:spMkLst>
            <pc:docMk/>
            <pc:sldMk cId="2306410590" sldId="312"/>
            <ac:spMk id="7" creationId="{2C47E254-65D5-B56A-C179-3D96D8DBE736}"/>
          </ac:spMkLst>
        </pc:spChg>
        <pc:spChg chg="add mod">
          <ac:chgData name="Long Nguyen" userId="f59fb8f3-a021-417a-8bc1-65c8d471c621" providerId="ADAL" clId="{7B0EC6D4-0FC1-F04C-9149-0AB89A44FEB3}" dt="2022-09-26T11:56:54.441" v="131" actId="767"/>
          <ac:spMkLst>
            <pc:docMk/>
            <pc:sldMk cId="2306410590" sldId="312"/>
            <ac:spMk id="8" creationId="{B7C4F510-6BF4-6C73-5565-EA53997E4F83}"/>
          </ac:spMkLst>
        </pc:spChg>
        <pc:picChg chg="add mod">
          <ac:chgData name="Long Nguyen" userId="f59fb8f3-a021-417a-8bc1-65c8d471c621" providerId="ADAL" clId="{7B0EC6D4-0FC1-F04C-9149-0AB89A44FEB3}" dt="2022-09-26T11:57:09.768" v="167" actId="1076"/>
          <ac:picMkLst>
            <pc:docMk/>
            <pc:sldMk cId="2306410590" sldId="312"/>
            <ac:picMk id="5" creationId="{D3E6D51C-354F-620C-6FD0-07C3CD363688}"/>
          </ac:picMkLst>
        </pc:picChg>
        <pc:picChg chg="add mod">
          <ac:chgData name="Long Nguyen" userId="f59fb8f3-a021-417a-8bc1-65c8d471c621" providerId="ADAL" clId="{7B0EC6D4-0FC1-F04C-9149-0AB89A44FEB3}" dt="2022-09-26T11:57:11.045" v="168" actId="1076"/>
          <ac:picMkLst>
            <pc:docMk/>
            <pc:sldMk cId="2306410590" sldId="312"/>
            <ac:picMk id="6" creationId="{2446D835-EE30-7E2D-B35E-A189D40FC284}"/>
          </ac:picMkLst>
        </pc:picChg>
      </pc:sldChg>
      <pc:sldChg chg="modSp new mod">
        <pc:chgData name="Long Nguyen" userId="f59fb8f3-a021-417a-8bc1-65c8d471c621" providerId="ADAL" clId="{7B0EC6D4-0FC1-F04C-9149-0AB89A44FEB3}" dt="2022-09-28T16:12:21.793" v="1166" actId="20577"/>
        <pc:sldMkLst>
          <pc:docMk/>
          <pc:sldMk cId="81284116" sldId="313"/>
        </pc:sldMkLst>
        <pc:spChg chg="mod">
          <ac:chgData name="Long Nguyen" userId="f59fb8f3-a021-417a-8bc1-65c8d471c621" providerId="ADAL" clId="{7B0EC6D4-0FC1-F04C-9149-0AB89A44FEB3}" dt="2022-09-26T12:57:17.689" v="213" actId="1076"/>
          <ac:spMkLst>
            <pc:docMk/>
            <pc:sldMk cId="81284116" sldId="313"/>
            <ac:spMk id="2" creationId="{4C03FA4C-F350-A6A9-0C25-CC8A6947F312}"/>
          </ac:spMkLst>
        </pc:spChg>
        <pc:spChg chg="mod">
          <ac:chgData name="Long Nguyen" userId="f59fb8f3-a021-417a-8bc1-65c8d471c621" providerId="ADAL" clId="{7B0EC6D4-0FC1-F04C-9149-0AB89A44FEB3}" dt="2022-09-28T16:12:21.793" v="1166" actId="20577"/>
          <ac:spMkLst>
            <pc:docMk/>
            <pc:sldMk cId="81284116" sldId="313"/>
            <ac:spMk id="3" creationId="{EEDF52ED-EF19-B9F9-0F53-F835BCD179FF}"/>
          </ac:spMkLst>
        </pc:spChg>
      </pc:sldChg>
    </pc:docChg>
  </pc:docChgLst>
  <pc:docChgLst>
    <pc:chgData name="Long B Nguyen" userId="f59fb8f3-a021-417a-8bc1-65c8d471c621" providerId="ADAL" clId="{20F795C0-FEDA-E84F-993A-5AC8F4EC703F}"/>
    <pc:docChg chg="undo custSel modSld">
      <pc:chgData name="Long B Nguyen" userId="f59fb8f3-a021-417a-8bc1-65c8d471c621" providerId="ADAL" clId="{20F795C0-FEDA-E84F-993A-5AC8F4EC703F}" dt="2021-06-09T15:10:37.758" v="58" actId="20577"/>
      <pc:docMkLst>
        <pc:docMk/>
      </pc:docMkLst>
      <pc:sldChg chg="modSp mod">
        <pc:chgData name="Long B Nguyen" userId="f59fb8f3-a021-417a-8bc1-65c8d471c621" providerId="ADAL" clId="{20F795C0-FEDA-E84F-993A-5AC8F4EC703F}" dt="2021-06-09T15:08:05.467" v="57" actId="20577"/>
        <pc:sldMkLst>
          <pc:docMk/>
          <pc:sldMk cId="1313115290" sldId="287"/>
        </pc:sldMkLst>
        <pc:spChg chg="mod">
          <ac:chgData name="Long B Nguyen" userId="f59fb8f3-a021-417a-8bc1-65c8d471c621" providerId="ADAL" clId="{20F795C0-FEDA-E84F-993A-5AC8F4EC703F}" dt="2021-06-09T15:08:05.467" v="57" actId="20577"/>
          <ac:spMkLst>
            <pc:docMk/>
            <pc:sldMk cId="1313115290" sldId="287"/>
            <ac:spMk id="9" creationId="{E3B2E017-30B2-884B-A113-B419A2ED51AD}"/>
          </ac:spMkLst>
        </pc:spChg>
      </pc:sldChg>
      <pc:sldChg chg="modSp mod">
        <pc:chgData name="Long B Nguyen" userId="f59fb8f3-a021-417a-8bc1-65c8d471c621" providerId="ADAL" clId="{20F795C0-FEDA-E84F-993A-5AC8F4EC703F}" dt="2021-06-09T15:10:37.758" v="58" actId="20577"/>
        <pc:sldMkLst>
          <pc:docMk/>
          <pc:sldMk cId="3843624186" sldId="306"/>
        </pc:sldMkLst>
        <pc:spChg chg="mod">
          <ac:chgData name="Long B Nguyen" userId="f59fb8f3-a021-417a-8bc1-65c8d471c621" providerId="ADAL" clId="{20F795C0-FEDA-E84F-993A-5AC8F4EC703F}" dt="2021-06-09T15:10:37.758" v="58" actId="20577"/>
          <ac:spMkLst>
            <pc:docMk/>
            <pc:sldMk cId="3843624186" sldId="306"/>
            <ac:spMk id="9" creationId="{E3B2E017-30B2-884B-A113-B419A2ED51AD}"/>
          </ac:spMkLst>
        </pc:spChg>
      </pc:sldChg>
      <pc:sldChg chg="modSp modAnim">
        <pc:chgData name="Long B Nguyen" userId="f59fb8f3-a021-417a-8bc1-65c8d471c621" providerId="ADAL" clId="{20F795C0-FEDA-E84F-993A-5AC8F4EC703F}" dt="2021-06-05T03:55:13.106" v="48" actId="207"/>
        <pc:sldMkLst>
          <pc:docMk/>
          <pc:sldMk cId="1342898592" sldId="310"/>
        </pc:sldMkLst>
        <pc:spChg chg="mod">
          <ac:chgData name="Long B Nguyen" userId="f59fb8f3-a021-417a-8bc1-65c8d471c621" providerId="ADAL" clId="{20F795C0-FEDA-E84F-993A-5AC8F4EC703F}" dt="2021-06-05T03:55:13.106" v="48" actId="207"/>
          <ac:spMkLst>
            <pc:docMk/>
            <pc:sldMk cId="1342898592" sldId="310"/>
            <ac:spMk id="9" creationId="{E3B2E017-30B2-884B-A113-B419A2ED51AD}"/>
          </ac:spMkLst>
        </pc:spChg>
      </pc:sldChg>
    </pc:docChg>
  </pc:docChgLst>
  <pc:docChgLst>
    <pc:chgData name="Long B Nguyen" userId="f59fb8f3-a021-417a-8bc1-65c8d471c621" providerId="ADAL" clId="{C6451DEB-47FC-9B48-B2AC-0C987BB51814}"/>
    <pc:docChg chg="custSel addSld delSld modSld">
      <pc:chgData name="Long B Nguyen" userId="f59fb8f3-a021-417a-8bc1-65c8d471c621" providerId="ADAL" clId="{C6451DEB-47FC-9B48-B2AC-0C987BB51814}" dt="2021-06-03T12:55:36.536" v="2495" actId="20577"/>
      <pc:docMkLst>
        <pc:docMk/>
      </pc:docMkLst>
      <pc:sldChg chg="modSp mod">
        <pc:chgData name="Long B Nguyen" userId="f59fb8f3-a021-417a-8bc1-65c8d471c621" providerId="ADAL" clId="{C6451DEB-47FC-9B48-B2AC-0C987BB51814}" dt="2021-06-02T17:17:41.434" v="1700" actId="1037"/>
        <pc:sldMkLst>
          <pc:docMk/>
          <pc:sldMk cId="4247104139" sldId="256"/>
        </pc:sldMkLst>
        <pc:spChg chg="mod">
          <ac:chgData name="Long B Nguyen" userId="f59fb8f3-a021-417a-8bc1-65c8d471c621" providerId="ADAL" clId="{C6451DEB-47FC-9B48-B2AC-0C987BB51814}" dt="2021-06-02T17:17:41.434" v="1700" actId="1037"/>
          <ac:spMkLst>
            <pc:docMk/>
            <pc:sldMk cId="4247104139" sldId="256"/>
            <ac:spMk id="3" creationId="{1BDC47C8-6776-7B44-9CD4-95FC91452D62}"/>
          </ac:spMkLst>
        </pc:spChg>
      </pc:sldChg>
      <pc:sldChg chg="modSp mod">
        <pc:chgData name="Long B Nguyen" userId="f59fb8f3-a021-417a-8bc1-65c8d471c621" providerId="ADAL" clId="{C6451DEB-47FC-9B48-B2AC-0C987BB51814}" dt="2021-06-02T17:24:14.818" v="1981" actId="14100"/>
        <pc:sldMkLst>
          <pc:docMk/>
          <pc:sldMk cId="278045358" sldId="257"/>
        </pc:sldMkLst>
        <pc:spChg chg="mod">
          <ac:chgData name="Long B Nguyen" userId="f59fb8f3-a021-417a-8bc1-65c8d471c621" providerId="ADAL" clId="{C6451DEB-47FC-9B48-B2AC-0C987BB51814}" dt="2021-06-02T17:24:07.351" v="1979" actId="1076"/>
          <ac:spMkLst>
            <pc:docMk/>
            <pc:sldMk cId="278045358" sldId="257"/>
            <ac:spMk id="2" creationId="{AA3A228F-61D0-D949-A5E7-F83756230BF8}"/>
          </ac:spMkLst>
        </pc:spChg>
        <pc:spChg chg="mod">
          <ac:chgData name="Long B Nguyen" userId="f59fb8f3-a021-417a-8bc1-65c8d471c621" providerId="ADAL" clId="{C6451DEB-47FC-9B48-B2AC-0C987BB51814}" dt="2021-06-02T17:24:14.818" v="1981" actId="14100"/>
          <ac:spMkLst>
            <pc:docMk/>
            <pc:sldMk cId="278045358" sldId="257"/>
            <ac:spMk id="9" creationId="{E3B2E017-30B2-884B-A113-B419A2ED51AD}"/>
          </ac:spMkLst>
        </pc:spChg>
      </pc:sldChg>
      <pc:sldChg chg="add">
        <pc:chgData name="Long B Nguyen" userId="f59fb8f3-a021-417a-8bc1-65c8d471c621" providerId="ADAL" clId="{C6451DEB-47FC-9B48-B2AC-0C987BB51814}" dt="2021-06-02T17:06:30.423" v="1684"/>
        <pc:sldMkLst>
          <pc:docMk/>
          <pc:sldMk cId="2224797641" sldId="282"/>
        </pc:sldMkLst>
      </pc:sldChg>
      <pc:sldChg chg="modSp add mod">
        <pc:chgData name="Long B Nguyen" userId="f59fb8f3-a021-417a-8bc1-65c8d471c621" providerId="ADAL" clId="{C6451DEB-47FC-9B48-B2AC-0C987BB51814}" dt="2021-06-02T23:29:50.898" v="2088" actId="1076"/>
        <pc:sldMkLst>
          <pc:docMk/>
          <pc:sldMk cId="1901109340" sldId="283"/>
        </pc:sldMkLst>
        <pc:spChg chg="mod">
          <ac:chgData name="Long B Nguyen" userId="f59fb8f3-a021-417a-8bc1-65c8d471c621" providerId="ADAL" clId="{C6451DEB-47FC-9B48-B2AC-0C987BB51814}" dt="2021-06-02T23:29:40.188" v="2084" actId="1076"/>
          <ac:spMkLst>
            <pc:docMk/>
            <pc:sldMk cId="1901109340" sldId="283"/>
            <ac:spMk id="2" creationId="{AA3A228F-61D0-D949-A5E7-F83756230BF8}"/>
          </ac:spMkLst>
        </pc:spChg>
        <pc:spChg chg="mod">
          <ac:chgData name="Long B Nguyen" userId="f59fb8f3-a021-417a-8bc1-65c8d471c621" providerId="ADAL" clId="{C6451DEB-47FC-9B48-B2AC-0C987BB51814}" dt="2021-06-02T23:29:42.260" v="2085" actId="14100"/>
          <ac:spMkLst>
            <pc:docMk/>
            <pc:sldMk cId="1901109340" sldId="283"/>
            <ac:spMk id="9" creationId="{E3B2E017-30B2-884B-A113-B419A2ED51AD}"/>
          </ac:spMkLst>
        </pc:spChg>
        <pc:graphicFrameChg chg="mod">
          <ac:chgData name="Long B Nguyen" userId="f59fb8f3-a021-417a-8bc1-65c8d471c621" providerId="ADAL" clId="{C6451DEB-47FC-9B48-B2AC-0C987BB51814}" dt="2021-06-02T23:29:45.419" v="2086" actId="1076"/>
          <ac:graphicFrameMkLst>
            <pc:docMk/>
            <pc:sldMk cId="1901109340" sldId="283"/>
            <ac:graphicFrameMk id="3" creationId="{D1A8B361-4859-D745-85D5-8B7414EF4CC9}"/>
          </ac:graphicFrameMkLst>
        </pc:graphicFrameChg>
        <pc:graphicFrameChg chg="mod">
          <ac:chgData name="Long B Nguyen" userId="f59fb8f3-a021-417a-8bc1-65c8d471c621" providerId="ADAL" clId="{C6451DEB-47FC-9B48-B2AC-0C987BB51814}" dt="2021-06-02T23:29:47.900" v="2087" actId="1076"/>
          <ac:graphicFrameMkLst>
            <pc:docMk/>
            <pc:sldMk cId="1901109340" sldId="283"/>
            <ac:graphicFrameMk id="5" creationId="{6B28EE87-25E5-6843-B881-8A5CBDEB8778}"/>
          </ac:graphicFrameMkLst>
        </pc:graphicFrameChg>
        <pc:graphicFrameChg chg="mod">
          <ac:chgData name="Long B Nguyen" userId="f59fb8f3-a021-417a-8bc1-65c8d471c621" providerId="ADAL" clId="{C6451DEB-47FC-9B48-B2AC-0C987BB51814}" dt="2021-06-02T23:29:50.898" v="2088" actId="1076"/>
          <ac:graphicFrameMkLst>
            <pc:docMk/>
            <pc:sldMk cId="1901109340" sldId="283"/>
            <ac:graphicFrameMk id="8" creationId="{77EBC987-A315-0D4B-9537-E689EC60B366}"/>
          </ac:graphicFrameMkLst>
        </pc:graphicFrameChg>
      </pc:sldChg>
      <pc:sldChg chg="modSp mod">
        <pc:chgData name="Long B Nguyen" userId="f59fb8f3-a021-417a-8bc1-65c8d471c621" providerId="ADAL" clId="{C6451DEB-47FC-9B48-B2AC-0C987BB51814}" dt="2021-06-02T23:31:07.735" v="2194" actId="20577"/>
        <pc:sldMkLst>
          <pc:docMk/>
          <pc:sldMk cId="131840209" sldId="286"/>
        </pc:sldMkLst>
        <pc:spChg chg="mod">
          <ac:chgData name="Long B Nguyen" userId="f59fb8f3-a021-417a-8bc1-65c8d471c621" providerId="ADAL" clId="{C6451DEB-47FC-9B48-B2AC-0C987BB51814}" dt="2021-06-02T17:17:27.896" v="1688" actId="1076"/>
          <ac:spMkLst>
            <pc:docMk/>
            <pc:sldMk cId="131840209" sldId="286"/>
            <ac:spMk id="2" creationId="{AA3A228F-61D0-D949-A5E7-F83756230BF8}"/>
          </ac:spMkLst>
        </pc:spChg>
        <pc:spChg chg="mod">
          <ac:chgData name="Long B Nguyen" userId="f59fb8f3-a021-417a-8bc1-65c8d471c621" providerId="ADAL" clId="{C6451DEB-47FC-9B48-B2AC-0C987BB51814}" dt="2021-06-02T23:31:07.735" v="2194" actId="20577"/>
          <ac:spMkLst>
            <pc:docMk/>
            <pc:sldMk cId="131840209" sldId="286"/>
            <ac:spMk id="9" creationId="{E3B2E017-30B2-884B-A113-B419A2ED51AD}"/>
          </ac:spMkLst>
        </pc:spChg>
      </pc:sldChg>
      <pc:sldChg chg="modSp mod modAnim">
        <pc:chgData name="Long B Nguyen" userId="f59fb8f3-a021-417a-8bc1-65c8d471c621" providerId="ADAL" clId="{C6451DEB-47FC-9B48-B2AC-0C987BB51814}" dt="2021-06-01T18:07:38.080" v="78" actId="20577"/>
        <pc:sldMkLst>
          <pc:docMk/>
          <pc:sldMk cId="1313115290" sldId="287"/>
        </pc:sldMkLst>
        <pc:spChg chg="mod">
          <ac:chgData name="Long B Nguyen" userId="f59fb8f3-a021-417a-8bc1-65c8d471c621" providerId="ADAL" clId="{C6451DEB-47FC-9B48-B2AC-0C987BB51814}" dt="2021-06-01T18:02:49.736" v="0" actId="1076"/>
          <ac:spMkLst>
            <pc:docMk/>
            <pc:sldMk cId="1313115290" sldId="287"/>
            <ac:spMk id="2" creationId="{AA3A228F-61D0-D949-A5E7-F83756230BF8}"/>
          </ac:spMkLst>
        </pc:spChg>
        <pc:spChg chg="mod">
          <ac:chgData name="Long B Nguyen" userId="f59fb8f3-a021-417a-8bc1-65c8d471c621" providerId="ADAL" clId="{C6451DEB-47FC-9B48-B2AC-0C987BB51814}" dt="2021-06-01T18:07:38.080" v="78" actId="20577"/>
          <ac:spMkLst>
            <pc:docMk/>
            <pc:sldMk cId="1313115290" sldId="287"/>
            <ac:spMk id="9" creationId="{E3B2E017-30B2-884B-A113-B419A2ED51AD}"/>
          </ac:spMkLst>
        </pc:spChg>
      </pc:sldChg>
      <pc:sldChg chg="modSp mod">
        <pc:chgData name="Long B Nguyen" userId="f59fb8f3-a021-417a-8bc1-65c8d471c621" providerId="ADAL" clId="{C6451DEB-47FC-9B48-B2AC-0C987BB51814}" dt="2021-06-01T18:08:00.931" v="112" actId="20577"/>
        <pc:sldMkLst>
          <pc:docMk/>
          <pc:sldMk cId="2339437966" sldId="288"/>
        </pc:sldMkLst>
        <pc:spChg chg="mod">
          <ac:chgData name="Long B Nguyen" userId="f59fb8f3-a021-417a-8bc1-65c8d471c621" providerId="ADAL" clId="{C6451DEB-47FC-9B48-B2AC-0C987BB51814}" dt="2021-06-01T18:03:08.911" v="3" actId="1076"/>
          <ac:spMkLst>
            <pc:docMk/>
            <pc:sldMk cId="2339437966" sldId="288"/>
            <ac:spMk id="2" creationId="{AA3A228F-61D0-D949-A5E7-F83756230BF8}"/>
          </ac:spMkLst>
        </pc:spChg>
        <pc:spChg chg="mod">
          <ac:chgData name="Long B Nguyen" userId="f59fb8f3-a021-417a-8bc1-65c8d471c621" providerId="ADAL" clId="{C6451DEB-47FC-9B48-B2AC-0C987BB51814}" dt="2021-06-01T18:08:00.931" v="112" actId="20577"/>
          <ac:spMkLst>
            <pc:docMk/>
            <pc:sldMk cId="2339437966" sldId="288"/>
            <ac:spMk id="9" creationId="{E3B2E017-30B2-884B-A113-B419A2ED51AD}"/>
          </ac:spMkLst>
        </pc:spChg>
      </pc:sldChg>
      <pc:sldChg chg="modSp mod">
        <pc:chgData name="Long B Nguyen" userId="f59fb8f3-a021-417a-8bc1-65c8d471c621" providerId="ADAL" clId="{C6451DEB-47FC-9B48-B2AC-0C987BB51814}" dt="2021-06-01T18:09:04.157" v="189" actId="20577"/>
        <pc:sldMkLst>
          <pc:docMk/>
          <pc:sldMk cId="1454012366" sldId="289"/>
        </pc:sldMkLst>
        <pc:spChg chg="mod">
          <ac:chgData name="Long B Nguyen" userId="f59fb8f3-a021-417a-8bc1-65c8d471c621" providerId="ADAL" clId="{C6451DEB-47FC-9B48-B2AC-0C987BB51814}" dt="2021-06-01T18:03:27.463" v="6" actId="1076"/>
          <ac:spMkLst>
            <pc:docMk/>
            <pc:sldMk cId="1454012366" sldId="289"/>
            <ac:spMk id="2" creationId="{AA3A228F-61D0-D949-A5E7-F83756230BF8}"/>
          </ac:spMkLst>
        </pc:spChg>
        <pc:spChg chg="mod">
          <ac:chgData name="Long B Nguyen" userId="f59fb8f3-a021-417a-8bc1-65c8d471c621" providerId="ADAL" clId="{C6451DEB-47FC-9B48-B2AC-0C987BB51814}" dt="2021-06-01T18:09:04.157" v="189" actId="20577"/>
          <ac:spMkLst>
            <pc:docMk/>
            <pc:sldMk cId="1454012366" sldId="289"/>
            <ac:spMk id="9" creationId="{E3B2E017-30B2-884B-A113-B419A2ED51AD}"/>
          </ac:spMkLst>
        </pc:spChg>
      </pc:sldChg>
      <pc:sldChg chg="modSp mod modAnim">
        <pc:chgData name="Long B Nguyen" userId="f59fb8f3-a021-417a-8bc1-65c8d471c621" providerId="ADAL" clId="{C6451DEB-47FC-9B48-B2AC-0C987BB51814}" dt="2021-06-01T18:10:18.466" v="280" actId="20577"/>
        <pc:sldMkLst>
          <pc:docMk/>
          <pc:sldMk cId="3872931043" sldId="290"/>
        </pc:sldMkLst>
        <pc:spChg chg="mod">
          <ac:chgData name="Long B Nguyen" userId="f59fb8f3-a021-417a-8bc1-65c8d471c621" providerId="ADAL" clId="{C6451DEB-47FC-9B48-B2AC-0C987BB51814}" dt="2021-06-01T18:04:06.187" v="12" actId="1076"/>
          <ac:spMkLst>
            <pc:docMk/>
            <pc:sldMk cId="3872931043" sldId="290"/>
            <ac:spMk id="2" creationId="{AA3A228F-61D0-D949-A5E7-F83756230BF8}"/>
          </ac:spMkLst>
        </pc:spChg>
        <pc:spChg chg="mod">
          <ac:chgData name="Long B Nguyen" userId="f59fb8f3-a021-417a-8bc1-65c8d471c621" providerId="ADAL" clId="{C6451DEB-47FC-9B48-B2AC-0C987BB51814}" dt="2021-06-01T18:10:18.466" v="280" actId="20577"/>
          <ac:spMkLst>
            <pc:docMk/>
            <pc:sldMk cId="3872931043" sldId="290"/>
            <ac:spMk id="9" creationId="{E3B2E017-30B2-884B-A113-B419A2ED51AD}"/>
          </ac:spMkLst>
        </pc:spChg>
      </pc:sldChg>
      <pc:sldChg chg="modSp mod">
        <pc:chgData name="Long B Nguyen" userId="f59fb8f3-a021-417a-8bc1-65c8d471c621" providerId="ADAL" clId="{C6451DEB-47FC-9B48-B2AC-0C987BB51814}" dt="2021-06-01T18:10:47.586" v="294"/>
        <pc:sldMkLst>
          <pc:docMk/>
          <pc:sldMk cId="3525539036" sldId="291"/>
        </pc:sldMkLst>
        <pc:spChg chg="mod">
          <ac:chgData name="Long B Nguyen" userId="f59fb8f3-a021-417a-8bc1-65c8d471c621" providerId="ADAL" clId="{C6451DEB-47FC-9B48-B2AC-0C987BB51814}" dt="2021-06-01T18:04:40.974" v="15" actId="1076"/>
          <ac:spMkLst>
            <pc:docMk/>
            <pc:sldMk cId="3525539036" sldId="291"/>
            <ac:spMk id="2" creationId="{AA3A228F-61D0-D949-A5E7-F83756230BF8}"/>
          </ac:spMkLst>
        </pc:spChg>
        <pc:spChg chg="mod">
          <ac:chgData name="Long B Nguyen" userId="f59fb8f3-a021-417a-8bc1-65c8d471c621" providerId="ADAL" clId="{C6451DEB-47FC-9B48-B2AC-0C987BB51814}" dt="2021-06-01T18:10:47.586" v="294"/>
          <ac:spMkLst>
            <pc:docMk/>
            <pc:sldMk cId="3525539036" sldId="291"/>
            <ac:spMk id="9" creationId="{E3B2E017-30B2-884B-A113-B419A2ED51AD}"/>
          </ac:spMkLst>
        </pc:spChg>
      </pc:sldChg>
      <pc:sldChg chg="modSp mod modAnim">
        <pc:chgData name="Long B Nguyen" userId="f59fb8f3-a021-417a-8bc1-65c8d471c621" providerId="ADAL" clId="{C6451DEB-47FC-9B48-B2AC-0C987BB51814}" dt="2021-06-01T18:11:40.103" v="361" actId="20577"/>
        <pc:sldMkLst>
          <pc:docMk/>
          <pc:sldMk cId="4245538547" sldId="292"/>
        </pc:sldMkLst>
        <pc:spChg chg="mod">
          <ac:chgData name="Long B Nguyen" userId="f59fb8f3-a021-417a-8bc1-65c8d471c621" providerId="ADAL" clId="{C6451DEB-47FC-9B48-B2AC-0C987BB51814}" dt="2021-06-01T18:05:15.749" v="20" actId="1076"/>
          <ac:spMkLst>
            <pc:docMk/>
            <pc:sldMk cId="4245538547" sldId="292"/>
            <ac:spMk id="2" creationId="{AA3A228F-61D0-D949-A5E7-F83756230BF8}"/>
          </ac:spMkLst>
        </pc:spChg>
        <pc:spChg chg="mod">
          <ac:chgData name="Long B Nguyen" userId="f59fb8f3-a021-417a-8bc1-65c8d471c621" providerId="ADAL" clId="{C6451DEB-47FC-9B48-B2AC-0C987BB51814}" dt="2021-06-01T18:11:40.103" v="361" actId="20577"/>
          <ac:spMkLst>
            <pc:docMk/>
            <pc:sldMk cId="4245538547" sldId="292"/>
            <ac:spMk id="9" creationId="{E3B2E017-30B2-884B-A113-B419A2ED51AD}"/>
          </ac:spMkLst>
        </pc:spChg>
      </pc:sldChg>
      <pc:sldChg chg="modSp mod">
        <pc:chgData name="Long B Nguyen" userId="f59fb8f3-a021-417a-8bc1-65c8d471c621" providerId="ADAL" clId="{C6451DEB-47FC-9B48-B2AC-0C987BB51814}" dt="2021-06-01T18:12:10.106" v="376" actId="1076"/>
        <pc:sldMkLst>
          <pc:docMk/>
          <pc:sldMk cId="439805773" sldId="293"/>
        </pc:sldMkLst>
        <pc:spChg chg="mod">
          <ac:chgData name="Long B Nguyen" userId="f59fb8f3-a021-417a-8bc1-65c8d471c621" providerId="ADAL" clId="{C6451DEB-47FC-9B48-B2AC-0C987BB51814}" dt="2021-06-01T18:05:52.644" v="25" actId="1076"/>
          <ac:spMkLst>
            <pc:docMk/>
            <pc:sldMk cId="439805773" sldId="293"/>
            <ac:spMk id="2" creationId="{AA3A228F-61D0-D949-A5E7-F83756230BF8}"/>
          </ac:spMkLst>
        </pc:spChg>
        <pc:spChg chg="mod">
          <ac:chgData name="Long B Nguyen" userId="f59fb8f3-a021-417a-8bc1-65c8d471c621" providerId="ADAL" clId="{C6451DEB-47FC-9B48-B2AC-0C987BB51814}" dt="2021-06-01T18:12:10.106" v="376" actId="1076"/>
          <ac:spMkLst>
            <pc:docMk/>
            <pc:sldMk cId="439805773" sldId="293"/>
            <ac:spMk id="3" creationId="{A93116F5-6A7B-4F40-8B65-BE37046FE4DA}"/>
          </ac:spMkLst>
        </pc:spChg>
        <pc:spChg chg="mod">
          <ac:chgData name="Long B Nguyen" userId="f59fb8f3-a021-417a-8bc1-65c8d471c621" providerId="ADAL" clId="{C6451DEB-47FC-9B48-B2AC-0C987BB51814}" dt="2021-06-01T18:05:55.544" v="26" actId="14100"/>
          <ac:spMkLst>
            <pc:docMk/>
            <pc:sldMk cId="439805773" sldId="293"/>
            <ac:spMk id="9" creationId="{E3B2E017-30B2-884B-A113-B419A2ED51AD}"/>
          </ac:spMkLst>
        </pc:spChg>
      </pc:sldChg>
      <pc:sldChg chg="modSp mod">
        <pc:chgData name="Long B Nguyen" userId="f59fb8f3-a021-417a-8bc1-65c8d471c621" providerId="ADAL" clId="{C6451DEB-47FC-9B48-B2AC-0C987BB51814}" dt="2021-06-01T18:06:34.550" v="34" actId="14100"/>
        <pc:sldMkLst>
          <pc:docMk/>
          <pc:sldMk cId="3539054576" sldId="294"/>
        </pc:sldMkLst>
        <pc:spChg chg="mod">
          <ac:chgData name="Long B Nguyen" userId="f59fb8f3-a021-417a-8bc1-65c8d471c621" providerId="ADAL" clId="{C6451DEB-47FC-9B48-B2AC-0C987BB51814}" dt="2021-06-01T18:06:31.792" v="33" actId="1076"/>
          <ac:spMkLst>
            <pc:docMk/>
            <pc:sldMk cId="3539054576" sldId="294"/>
            <ac:spMk id="2" creationId="{AA3A228F-61D0-D949-A5E7-F83756230BF8}"/>
          </ac:spMkLst>
        </pc:spChg>
        <pc:spChg chg="mod">
          <ac:chgData name="Long B Nguyen" userId="f59fb8f3-a021-417a-8bc1-65c8d471c621" providerId="ADAL" clId="{C6451DEB-47FC-9B48-B2AC-0C987BB51814}" dt="2021-06-01T18:06:34.550" v="34" actId="14100"/>
          <ac:spMkLst>
            <pc:docMk/>
            <pc:sldMk cId="3539054576" sldId="294"/>
            <ac:spMk id="9" creationId="{E3B2E017-30B2-884B-A113-B419A2ED51AD}"/>
          </ac:spMkLst>
        </pc:spChg>
      </pc:sldChg>
      <pc:sldChg chg="modSp mod modAnim">
        <pc:chgData name="Long B Nguyen" userId="f59fb8f3-a021-417a-8bc1-65c8d471c621" providerId="ADAL" clId="{C6451DEB-47FC-9B48-B2AC-0C987BB51814}" dt="2021-06-01T18:09:30.639" v="223" actId="20577"/>
        <pc:sldMkLst>
          <pc:docMk/>
          <pc:sldMk cId="4293870304" sldId="295"/>
        </pc:sldMkLst>
        <pc:spChg chg="mod">
          <ac:chgData name="Long B Nguyen" userId="f59fb8f3-a021-417a-8bc1-65c8d471c621" providerId="ADAL" clId="{C6451DEB-47FC-9B48-B2AC-0C987BB51814}" dt="2021-06-01T18:03:48.654" v="9" actId="1076"/>
          <ac:spMkLst>
            <pc:docMk/>
            <pc:sldMk cId="4293870304" sldId="295"/>
            <ac:spMk id="2" creationId="{AA3A228F-61D0-D949-A5E7-F83756230BF8}"/>
          </ac:spMkLst>
        </pc:spChg>
        <pc:spChg chg="mod">
          <ac:chgData name="Long B Nguyen" userId="f59fb8f3-a021-417a-8bc1-65c8d471c621" providerId="ADAL" clId="{C6451DEB-47FC-9B48-B2AC-0C987BB51814}" dt="2021-06-01T18:09:30.639" v="223" actId="20577"/>
          <ac:spMkLst>
            <pc:docMk/>
            <pc:sldMk cId="4293870304" sldId="295"/>
            <ac:spMk id="9" creationId="{E3B2E017-30B2-884B-A113-B419A2ED51AD}"/>
          </ac:spMkLst>
        </pc:spChg>
      </pc:sldChg>
      <pc:sldChg chg="modSp mod">
        <pc:chgData name="Long B Nguyen" userId="f59fb8f3-a021-417a-8bc1-65c8d471c621" providerId="ADAL" clId="{C6451DEB-47FC-9B48-B2AC-0C987BB51814}" dt="2021-06-01T18:11:00.134" v="308"/>
        <pc:sldMkLst>
          <pc:docMk/>
          <pc:sldMk cId="2255397433" sldId="296"/>
        </pc:sldMkLst>
        <pc:spChg chg="mod">
          <ac:chgData name="Long B Nguyen" userId="f59fb8f3-a021-417a-8bc1-65c8d471c621" providerId="ADAL" clId="{C6451DEB-47FC-9B48-B2AC-0C987BB51814}" dt="2021-06-01T18:04:57.187" v="17" actId="1076"/>
          <ac:spMkLst>
            <pc:docMk/>
            <pc:sldMk cId="2255397433" sldId="296"/>
            <ac:spMk id="2" creationId="{AA3A228F-61D0-D949-A5E7-F83756230BF8}"/>
          </ac:spMkLst>
        </pc:spChg>
        <pc:spChg chg="mod">
          <ac:chgData name="Long B Nguyen" userId="f59fb8f3-a021-417a-8bc1-65c8d471c621" providerId="ADAL" clId="{C6451DEB-47FC-9B48-B2AC-0C987BB51814}" dt="2021-06-01T18:11:00.134" v="308"/>
          <ac:spMkLst>
            <pc:docMk/>
            <pc:sldMk cId="2255397433" sldId="296"/>
            <ac:spMk id="9" creationId="{E3B2E017-30B2-884B-A113-B419A2ED51AD}"/>
          </ac:spMkLst>
        </pc:spChg>
      </pc:sldChg>
      <pc:sldChg chg="modSp mod">
        <pc:chgData name="Long B Nguyen" userId="f59fb8f3-a021-417a-8bc1-65c8d471c621" providerId="ADAL" clId="{C6451DEB-47FC-9B48-B2AC-0C987BB51814}" dt="2021-06-01T18:12:01.012" v="375" actId="20577"/>
        <pc:sldMkLst>
          <pc:docMk/>
          <pc:sldMk cId="3118285161" sldId="297"/>
        </pc:sldMkLst>
        <pc:spChg chg="mod">
          <ac:chgData name="Long B Nguyen" userId="f59fb8f3-a021-417a-8bc1-65c8d471c621" providerId="ADAL" clId="{C6451DEB-47FC-9B48-B2AC-0C987BB51814}" dt="2021-06-01T18:05:34.591" v="22" actId="1076"/>
          <ac:spMkLst>
            <pc:docMk/>
            <pc:sldMk cId="3118285161" sldId="297"/>
            <ac:spMk id="2" creationId="{AA3A228F-61D0-D949-A5E7-F83756230BF8}"/>
          </ac:spMkLst>
        </pc:spChg>
        <pc:spChg chg="mod">
          <ac:chgData name="Long B Nguyen" userId="f59fb8f3-a021-417a-8bc1-65c8d471c621" providerId="ADAL" clId="{C6451DEB-47FC-9B48-B2AC-0C987BB51814}" dt="2021-06-01T18:12:01.012" v="375" actId="20577"/>
          <ac:spMkLst>
            <pc:docMk/>
            <pc:sldMk cId="3118285161" sldId="297"/>
            <ac:spMk id="9" creationId="{E3B2E017-30B2-884B-A113-B419A2ED51AD}"/>
          </ac:spMkLst>
        </pc:spChg>
      </pc:sldChg>
      <pc:sldChg chg="modSp mod">
        <pc:chgData name="Long B Nguyen" userId="f59fb8f3-a021-417a-8bc1-65c8d471c621" providerId="ADAL" clId="{C6451DEB-47FC-9B48-B2AC-0C987BB51814}" dt="2021-06-01T18:06:15.879" v="30" actId="14100"/>
        <pc:sldMkLst>
          <pc:docMk/>
          <pc:sldMk cId="925425861" sldId="298"/>
        </pc:sldMkLst>
        <pc:spChg chg="mod">
          <ac:chgData name="Long B Nguyen" userId="f59fb8f3-a021-417a-8bc1-65c8d471c621" providerId="ADAL" clId="{C6451DEB-47FC-9B48-B2AC-0C987BB51814}" dt="2021-06-01T18:06:10.762" v="28" actId="1076"/>
          <ac:spMkLst>
            <pc:docMk/>
            <pc:sldMk cId="925425861" sldId="298"/>
            <ac:spMk id="2" creationId="{AA3A228F-61D0-D949-A5E7-F83756230BF8}"/>
          </ac:spMkLst>
        </pc:spChg>
        <pc:spChg chg="mod">
          <ac:chgData name="Long B Nguyen" userId="f59fb8f3-a021-417a-8bc1-65c8d471c621" providerId="ADAL" clId="{C6451DEB-47FC-9B48-B2AC-0C987BB51814}" dt="2021-06-01T18:06:15.879" v="30" actId="14100"/>
          <ac:spMkLst>
            <pc:docMk/>
            <pc:sldMk cId="925425861" sldId="298"/>
            <ac:spMk id="9" creationId="{E3B2E017-30B2-884B-A113-B419A2ED51AD}"/>
          </ac:spMkLst>
        </pc:spChg>
      </pc:sldChg>
      <pc:sldChg chg="modSp mod">
        <pc:chgData name="Long B Nguyen" userId="f59fb8f3-a021-417a-8bc1-65c8d471c621" providerId="ADAL" clId="{C6451DEB-47FC-9B48-B2AC-0C987BB51814}" dt="2021-06-01T18:06:26.798" v="32" actId="14100"/>
        <pc:sldMkLst>
          <pc:docMk/>
          <pc:sldMk cId="705650197" sldId="299"/>
        </pc:sldMkLst>
        <pc:spChg chg="mod">
          <ac:chgData name="Long B Nguyen" userId="f59fb8f3-a021-417a-8bc1-65c8d471c621" providerId="ADAL" clId="{C6451DEB-47FC-9B48-B2AC-0C987BB51814}" dt="2021-06-01T18:06:23.746" v="31" actId="1076"/>
          <ac:spMkLst>
            <pc:docMk/>
            <pc:sldMk cId="705650197" sldId="299"/>
            <ac:spMk id="2" creationId="{AA3A228F-61D0-D949-A5E7-F83756230BF8}"/>
          </ac:spMkLst>
        </pc:spChg>
        <pc:spChg chg="mod">
          <ac:chgData name="Long B Nguyen" userId="f59fb8f3-a021-417a-8bc1-65c8d471c621" providerId="ADAL" clId="{C6451DEB-47FC-9B48-B2AC-0C987BB51814}" dt="2021-06-01T18:06:26.798" v="32" actId="14100"/>
          <ac:spMkLst>
            <pc:docMk/>
            <pc:sldMk cId="705650197" sldId="299"/>
            <ac:spMk id="9" creationId="{E3B2E017-30B2-884B-A113-B419A2ED51AD}"/>
          </ac:spMkLst>
        </pc:spChg>
      </pc:sldChg>
      <pc:sldChg chg="modSp mod">
        <pc:chgData name="Long B Nguyen" userId="f59fb8f3-a021-417a-8bc1-65c8d471c621" providerId="ADAL" clId="{C6451DEB-47FC-9B48-B2AC-0C987BB51814}" dt="2021-06-01T18:06:52.408" v="36" actId="14100"/>
        <pc:sldMkLst>
          <pc:docMk/>
          <pc:sldMk cId="3463737959" sldId="300"/>
        </pc:sldMkLst>
        <pc:spChg chg="mod">
          <ac:chgData name="Long B Nguyen" userId="f59fb8f3-a021-417a-8bc1-65c8d471c621" providerId="ADAL" clId="{C6451DEB-47FC-9B48-B2AC-0C987BB51814}" dt="2021-06-01T18:06:49.959" v="35" actId="1076"/>
          <ac:spMkLst>
            <pc:docMk/>
            <pc:sldMk cId="3463737959" sldId="300"/>
            <ac:spMk id="2" creationId="{AA3A228F-61D0-D949-A5E7-F83756230BF8}"/>
          </ac:spMkLst>
        </pc:spChg>
        <pc:spChg chg="mod">
          <ac:chgData name="Long B Nguyen" userId="f59fb8f3-a021-417a-8bc1-65c8d471c621" providerId="ADAL" clId="{C6451DEB-47FC-9B48-B2AC-0C987BB51814}" dt="2021-06-01T18:06:52.408" v="36" actId="14100"/>
          <ac:spMkLst>
            <pc:docMk/>
            <pc:sldMk cId="3463737959" sldId="300"/>
            <ac:spMk id="9" creationId="{E3B2E017-30B2-884B-A113-B419A2ED51AD}"/>
          </ac:spMkLst>
        </pc:spChg>
      </pc:sldChg>
      <pc:sldChg chg="modSp add mod modAnim">
        <pc:chgData name="Long B Nguyen" userId="f59fb8f3-a021-417a-8bc1-65c8d471c621" providerId="ADAL" clId="{C6451DEB-47FC-9B48-B2AC-0C987BB51814}" dt="2021-06-01T20:08:54.895" v="592" actId="20577"/>
        <pc:sldMkLst>
          <pc:docMk/>
          <pc:sldMk cId="2651057456" sldId="301"/>
        </pc:sldMkLst>
        <pc:spChg chg="mod">
          <ac:chgData name="Long B Nguyen" userId="f59fb8f3-a021-417a-8bc1-65c8d471c621" providerId="ADAL" clId="{C6451DEB-47FC-9B48-B2AC-0C987BB51814}" dt="2021-06-01T19:59:45.544" v="386" actId="20577"/>
          <ac:spMkLst>
            <pc:docMk/>
            <pc:sldMk cId="2651057456" sldId="301"/>
            <ac:spMk id="2" creationId="{AA3A228F-61D0-D949-A5E7-F83756230BF8}"/>
          </ac:spMkLst>
        </pc:spChg>
        <pc:spChg chg="mod">
          <ac:chgData name="Long B Nguyen" userId="f59fb8f3-a021-417a-8bc1-65c8d471c621" providerId="ADAL" clId="{C6451DEB-47FC-9B48-B2AC-0C987BB51814}" dt="2021-06-01T20:08:54.895" v="592" actId="20577"/>
          <ac:spMkLst>
            <pc:docMk/>
            <pc:sldMk cId="2651057456" sldId="301"/>
            <ac:spMk id="9" creationId="{E3B2E017-30B2-884B-A113-B419A2ED51AD}"/>
          </ac:spMkLst>
        </pc:spChg>
      </pc:sldChg>
      <pc:sldChg chg="modSp add del mod">
        <pc:chgData name="Long B Nguyen" userId="f59fb8f3-a021-417a-8bc1-65c8d471c621" providerId="ADAL" clId="{C6451DEB-47FC-9B48-B2AC-0C987BB51814}" dt="2021-06-01T23:42:21.354" v="1003" actId="2696"/>
        <pc:sldMkLst>
          <pc:docMk/>
          <pc:sldMk cId="2980401543" sldId="302"/>
        </pc:sldMkLst>
        <pc:spChg chg="mod">
          <ac:chgData name="Long B Nguyen" userId="f59fb8f3-a021-417a-8bc1-65c8d471c621" providerId="ADAL" clId="{C6451DEB-47FC-9B48-B2AC-0C987BB51814}" dt="2021-06-01T20:15:12.610" v="595" actId="20577"/>
          <ac:spMkLst>
            <pc:docMk/>
            <pc:sldMk cId="2980401543" sldId="302"/>
            <ac:spMk id="2" creationId="{AA3A228F-61D0-D949-A5E7-F83756230BF8}"/>
          </ac:spMkLst>
        </pc:spChg>
        <pc:spChg chg="mod">
          <ac:chgData name="Long B Nguyen" userId="f59fb8f3-a021-417a-8bc1-65c8d471c621" providerId="ADAL" clId="{C6451DEB-47FC-9B48-B2AC-0C987BB51814}" dt="2021-06-01T23:37:17.184" v="934" actId="20577"/>
          <ac:spMkLst>
            <pc:docMk/>
            <pc:sldMk cId="2980401543" sldId="302"/>
            <ac:spMk id="9" creationId="{E3B2E017-30B2-884B-A113-B419A2ED51AD}"/>
          </ac:spMkLst>
        </pc:spChg>
      </pc:sldChg>
      <pc:sldChg chg="addSp delSp modSp add mod">
        <pc:chgData name="Long B Nguyen" userId="f59fb8f3-a021-417a-8bc1-65c8d471c621" providerId="ADAL" clId="{C6451DEB-47FC-9B48-B2AC-0C987BB51814}" dt="2021-06-02T00:15:02.959" v="1663" actId="20577"/>
        <pc:sldMkLst>
          <pc:docMk/>
          <pc:sldMk cId="1859033805" sldId="303"/>
        </pc:sldMkLst>
        <pc:spChg chg="mod">
          <ac:chgData name="Long B Nguyen" userId="f59fb8f3-a021-417a-8bc1-65c8d471c621" providerId="ADAL" clId="{C6451DEB-47FC-9B48-B2AC-0C987BB51814}" dt="2021-06-02T00:15:02.959" v="1663" actId="20577"/>
          <ac:spMkLst>
            <pc:docMk/>
            <pc:sldMk cId="1859033805" sldId="303"/>
            <ac:spMk id="2" creationId="{AA3A228F-61D0-D949-A5E7-F83756230BF8}"/>
          </ac:spMkLst>
        </pc:spChg>
        <pc:spChg chg="add mod">
          <ac:chgData name="Long B Nguyen" userId="f59fb8f3-a021-417a-8bc1-65c8d471c621" providerId="ADAL" clId="{C6451DEB-47FC-9B48-B2AC-0C987BB51814}" dt="2021-06-01T23:47:28.509" v="1185" actId="1076"/>
          <ac:spMkLst>
            <pc:docMk/>
            <pc:sldMk cId="1859033805" sldId="303"/>
            <ac:spMk id="3" creationId="{D0118ADC-87BF-D746-964B-0502A8DBD7C9}"/>
          </ac:spMkLst>
        </pc:spChg>
        <pc:spChg chg="add del mod">
          <ac:chgData name="Long B Nguyen" userId="f59fb8f3-a021-417a-8bc1-65c8d471c621" providerId="ADAL" clId="{C6451DEB-47FC-9B48-B2AC-0C987BB51814}" dt="2021-06-01T23:49:49.967" v="1188" actId="478"/>
          <ac:spMkLst>
            <pc:docMk/>
            <pc:sldMk cId="1859033805" sldId="303"/>
            <ac:spMk id="5" creationId="{9AC55E6B-37C7-E542-8599-CA0419CEAF5F}"/>
          </ac:spMkLst>
        </pc:spChg>
        <pc:spChg chg="add mod">
          <ac:chgData name="Long B Nguyen" userId="f59fb8f3-a021-417a-8bc1-65c8d471c621" providerId="ADAL" clId="{C6451DEB-47FC-9B48-B2AC-0C987BB51814}" dt="2021-06-01T23:51:52.985" v="1242" actId="20577"/>
          <ac:spMkLst>
            <pc:docMk/>
            <pc:sldMk cId="1859033805" sldId="303"/>
            <ac:spMk id="6" creationId="{BA864EF2-6059-EC40-901B-CC48430DD43C}"/>
          </ac:spMkLst>
        </pc:spChg>
        <pc:spChg chg="mod">
          <ac:chgData name="Long B Nguyen" userId="f59fb8f3-a021-417a-8bc1-65c8d471c621" providerId="ADAL" clId="{C6451DEB-47FC-9B48-B2AC-0C987BB51814}" dt="2021-06-01T23:42:09.602" v="1002" actId="14100"/>
          <ac:spMkLst>
            <pc:docMk/>
            <pc:sldMk cId="1859033805" sldId="303"/>
            <ac:spMk id="9" creationId="{E3B2E017-30B2-884B-A113-B419A2ED51AD}"/>
          </ac:spMkLst>
        </pc:spChg>
      </pc:sldChg>
      <pc:sldChg chg="addSp modSp add mod">
        <pc:chgData name="Long B Nguyen" userId="f59fb8f3-a021-417a-8bc1-65c8d471c621" providerId="ADAL" clId="{C6451DEB-47FC-9B48-B2AC-0C987BB51814}" dt="2021-06-02T00:15:07.325" v="1673" actId="20577"/>
        <pc:sldMkLst>
          <pc:docMk/>
          <pc:sldMk cId="3746122933" sldId="304"/>
        </pc:sldMkLst>
        <pc:spChg chg="mod">
          <ac:chgData name="Long B Nguyen" userId="f59fb8f3-a021-417a-8bc1-65c8d471c621" providerId="ADAL" clId="{C6451DEB-47FC-9B48-B2AC-0C987BB51814}" dt="2021-06-02T00:15:07.325" v="1673" actId="20577"/>
          <ac:spMkLst>
            <pc:docMk/>
            <pc:sldMk cId="3746122933" sldId="304"/>
            <ac:spMk id="2" creationId="{AA3A228F-61D0-D949-A5E7-F83756230BF8}"/>
          </ac:spMkLst>
        </pc:spChg>
        <pc:spChg chg="add mod">
          <ac:chgData name="Long B Nguyen" userId="f59fb8f3-a021-417a-8bc1-65c8d471c621" providerId="ADAL" clId="{C6451DEB-47FC-9B48-B2AC-0C987BB51814}" dt="2021-06-01T23:52:19.955" v="1252" actId="1076"/>
          <ac:spMkLst>
            <pc:docMk/>
            <pc:sldMk cId="3746122933" sldId="304"/>
            <ac:spMk id="4" creationId="{40453567-7673-614C-8F1B-E8DF32DDBBEA}"/>
          </ac:spMkLst>
        </pc:spChg>
        <pc:spChg chg="mod">
          <ac:chgData name="Long B Nguyen" userId="f59fb8f3-a021-417a-8bc1-65c8d471c621" providerId="ADAL" clId="{C6451DEB-47FC-9B48-B2AC-0C987BB51814}" dt="2021-06-01T23:42:59.112" v="1038" actId="20577"/>
          <ac:spMkLst>
            <pc:docMk/>
            <pc:sldMk cId="3746122933" sldId="304"/>
            <ac:spMk id="9" creationId="{E3B2E017-30B2-884B-A113-B419A2ED51AD}"/>
          </ac:spMkLst>
        </pc:spChg>
      </pc:sldChg>
      <pc:sldChg chg="addSp modSp add mod">
        <pc:chgData name="Long B Nguyen" userId="f59fb8f3-a021-417a-8bc1-65c8d471c621" providerId="ADAL" clId="{C6451DEB-47FC-9B48-B2AC-0C987BB51814}" dt="2021-06-02T00:15:12.409" v="1683" actId="20577"/>
        <pc:sldMkLst>
          <pc:docMk/>
          <pc:sldMk cId="3711384961" sldId="305"/>
        </pc:sldMkLst>
        <pc:spChg chg="mod">
          <ac:chgData name="Long B Nguyen" userId="f59fb8f3-a021-417a-8bc1-65c8d471c621" providerId="ADAL" clId="{C6451DEB-47FC-9B48-B2AC-0C987BB51814}" dt="2021-06-02T00:15:12.409" v="1683" actId="20577"/>
          <ac:spMkLst>
            <pc:docMk/>
            <pc:sldMk cId="3711384961" sldId="305"/>
            <ac:spMk id="2" creationId="{AA3A228F-61D0-D949-A5E7-F83756230BF8}"/>
          </ac:spMkLst>
        </pc:spChg>
        <pc:spChg chg="add mod">
          <ac:chgData name="Long B Nguyen" userId="f59fb8f3-a021-417a-8bc1-65c8d471c621" providerId="ADAL" clId="{C6451DEB-47FC-9B48-B2AC-0C987BB51814}" dt="2021-06-01T23:53:48.048" v="1373" actId="20577"/>
          <ac:spMkLst>
            <pc:docMk/>
            <pc:sldMk cId="3711384961" sldId="305"/>
            <ac:spMk id="4" creationId="{AC0D1BAF-5E7D-594E-8234-3B7F6E5B181D}"/>
          </ac:spMkLst>
        </pc:spChg>
        <pc:spChg chg="mod">
          <ac:chgData name="Long B Nguyen" userId="f59fb8f3-a021-417a-8bc1-65c8d471c621" providerId="ADAL" clId="{C6451DEB-47FC-9B48-B2AC-0C987BB51814}" dt="2021-06-01T23:52:37.835" v="1304" actId="20577"/>
          <ac:spMkLst>
            <pc:docMk/>
            <pc:sldMk cId="3711384961" sldId="305"/>
            <ac:spMk id="9" creationId="{E3B2E017-30B2-884B-A113-B419A2ED51AD}"/>
          </ac:spMkLst>
        </pc:spChg>
      </pc:sldChg>
      <pc:sldChg chg="modSp add del mod">
        <pc:chgData name="Long B Nguyen" userId="f59fb8f3-a021-417a-8bc1-65c8d471c621" providerId="ADAL" clId="{C6451DEB-47FC-9B48-B2AC-0C987BB51814}" dt="2021-06-01T23:56:28.035" v="1390" actId="2696"/>
        <pc:sldMkLst>
          <pc:docMk/>
          <pc:sldMk cId="1235622914" sldId="306"/>
        </pc:sldMkLst>
        <pc:spChg chg="mod">
          <ac:chgData name="Long B Nguyen" userId="f59fb8f3-a021-417a-8bc1-65c8d471c621" providerId="ADAL" clId="{C6451DEB-47FC-9B48-B2AC-0C987BB51814}" dt="2021-06-01T23:56:06.624" v="1380" actId="1076"/>
          <ac:spMkLst>
            <pc:docMk/>
            <pc:sldMk cId="1235622914" sldId="306"/>
            <ac:spMk id="2" creationId="{AA3A228F-61D0-D949-A5E7-F83756230BF8}"/>
          </ac:spMkLst>
        </pc:spChg>
        <pc:spChg chg="mod">
          <ac:chgData name="Long B Nguyen" userId="f59fb8f3-a021-417a-8bc1-65c8d471c621" providerId="ADAL" clId="{C6451DEB-47FC-9B48-B2AC-0C987BB51814}" dt="2021-06-01T23:56:18.504" v="1389" actId="20577"/>
          <ac:spMkLst>
            <pc:docMk/>
            <pc:sldMk cId="1235622914" sldId="306"/>
            <ac:spMk id="9" creationId="{E3B2E017-30B2-884B-A113-B419A2ED51AD}"/>
          </ac:spMkLst>
        </pc:spChg>
      </pc:sldChg>
      <pc:sldChg chg="addSp delSp modSp add mod">
        <pc:chgData name="Long B Nguyen" userId="f59fb8f3-a021-417a-8bc1-65c8d471c621" providerId="ADAL" clId="{C6451DEB-47FC-9B48-B2AC-0C987BB51814}" dt="2021-06-03T12:55:36.536" v="2495" actId="20577"/>
        <pc:sldMkLst>
          <pc:docMk/>
          <pc:sldMk cId="3843624186" sldId="306"/>
        </pc:sldMkLst>
        <pc:spChg chg="mod">
          <ac:chgData name="Long B Nguyen" userId="f59fb8f3-a021-417a-8bc1-65c8d471c621" providerId="ADAL" clId="{C6451DEB-47FC-9B48-B2AC-0C987BB51814}" dt="2021-06-03T12:52:43.460" v="2227" actId="20577"/>
          <ac:spMkLst>
            <pc:docMk/>
            <pc:sldMk cId="3843624186" sldId="306"/>
            <ac:spMk id="2" creationId="{AA3A228F-61D0-D949-A5E7-F83756230BF8}"/>
          </ac:spMkLst>
        </pc:spChg>
        <pc:spChg chg="add del mod">
          <ac:chgData name="Long B Nguyen" userId="f59fb8f3-a021-417a-8bc1-65c8d471c621" providerId="ADAL" clId="{C6451DEB-47FC-9B48-B2AC-0C987BB51814}" dt="2021-06-03T12:54:47.530" v="2407" actId="478"/>
          <ac:spMkLst>
            <pc:docMk/>
            <pc:sldMk cId="3843624186" sldId="306"/>
            <ac:spMk id="3" creationId="{E3FA655A-5AB5-F240-962A-94B89E2A3F46}"/>
          </ac:spMkLst>
        </pc:spChg>
        <pc:spChg chg="add del mod">
          <ac:chgData name="Long B Nguyen" userId="f59fb8f3-a021-417a-8bc1-65c8d471c621" providerId="ADAL" clId="{C6451DEB-47FC-9B48-B2AC-0C987BB51814}" dt="2021-06-03T12:54:48.991" v="2408" actId="478"/>
          <ac:spMkLst>
            <pc:docMk/>
            <pc:sldMk cId="3843624186" sldId="306"/>
            <ac:spMk id="5" creationId="{E3902497-A323-8444-BA6A-683A07A0DC35}"/>
          </ac:spMkLst>
        </pc:spChg>
        <pc:spChg chg="mod">
          <ac:chgData name="Long B Nguyen" userId="f59fb8f3-a021-417a-8bc1-65c8d471c621" providerId="ADAL" clId="{C6451DEB-47FC-9B48-B2AC-0C987BB51814}" dt="2021-06-03T12:55:36.536" v="2495" actId="20577"/>
          <ac:spMkLst>
            <pc:docMk/>
            <pc:sldMk cId="3843624186" sldId="306"/>
            <ac:spMk id="9" creationId="{E3B2E017-30B2-884B-A113-B419A2ED51AD}"/>
          </ac:spMkLst>
        </pc:spChg>
      </pc:sldChg>
      <pc:sldChg chg="modSp add mod modAnim">
        <pc:chgData name="Long B Nguyen" userId="f59fb8f3-a021-417a-8bc1-65c8d471c621" providerId="ADAL" clId="{C6451DEB-47FC-9B48-B2AC-0C987BB51814}" dt="2021-06-02T23:29:32.837" v="2083" actId="20577"/>
        <pc:sldMkLst>
          <pc:docMk/>
          <pc:sldMk cId="667652132" sldId="307"/>
        </pc:sldMkLst>
        <pc:spChg chg="mod">
          <ac:chgData name="Long B Nguyen" userId="f59fb8f3-a021-417a-8bc1-65c8d471c621" providerId="ADAL" clId="{C6451DEB-47FC-9B48-B2AC-0C987BB51814}" dt="2021-06-02T17:17:06.608" v="1686" actId="1076"/>
          <ac:spMkLst>
            <pc:docMk/>
            <pc:sldMk cId="667652132" sldId="307"/>
            <ac:spMk id="2" creationId="{AA3A228F-61D0-D949-A5E7-F83756230BF8}"/>
          </ac:spMkLst>
        </pc:spChg>
        <pc:spChg chg="mod">
          <ac:chgData name="Long B Nguyen" userId="f59fb8f3-a021-417a-8bc1-65c8d471c621" providerId="ADAL" clId="{C6451DEB-47FC-9B48-B2AC-0C987BB51814}" dt="2021-06-02T23:29:32.837" v="2083" actId="20577"/>
          <ac:spMkLst>
            <pc:docMk/>
            <pc:sldMk cId="667652132" sldId="307"/>
            <ac:spMk id="9" creationId="{E3B2E017-30B2-884B-A113-B419A2ED51AD}"/>
          </ac:spMkLst>
        </pc:spChg>
      </pc:sldChg>
      <pc:sldChg chg="modSp add mod modAnim">
        <pc:chgData name="Long B Nguyen" userId="f59fb8f3-a021-417a-8bc1-65c8d471c621" providerId="ADAL" clId="{C6451DEB-47FC-9B48-B2AC-0C987BB51814}" dt="2021-06-03T12:50:48.089" v="2197" actId="1076"/>
        <pc:sldMkLst>
          <pc:docMk/>
          <pc:sldMk cId="3984506606" sldId="308"/>
        </pc:sldMkLst>
        <pc:spChg chg="mod">
          <ac:chgData name="Long B Nguyen" userId="f59fb8f3-a021-417a-8bc1-65c8d471c621" providerId="ADAL" clId="{C6451DEB-47FC-9B48-B2AC-0C987BB51814}" dt="2021-06-03T12:50:48.089" v="2197" actId="1076"/>
          <ac:spMkLst>
            <pc:docMk/>
            <pc:sldMk cId="3984506606" sldId="308"/>
            <ac:spMk id="2" creationId="{AA3A228F-61D0-D949-A5E7-F83756230BF8}"/>
          </ac:spMkLst>
        </pc:spChg>
        <pc:spChg chg="mod">
          <ac:chgData name="Long B Nguyen" userId="f59fb8f3-a021-417a-8bc1-65c8d471c621" providerId="ADAL" clId="{C6451DEB-47FC-9B48-B2AC-0C987BB51814}" dt="2021-06-02T23:30:14.197" v="2089" actId="20577"/>
          <ac:spMkLst>
            <pc:docMk/>
            <pc:sldMk cId="3984506606" sldId="308"/>
            <ac:spMk id="9" creationId="{E3B2E017-30B2-884B-A113-B419A2ED51AD}"/>
          </ac:spMkLst>
        </pc:spChg>
      </pc:sldChg>
      <pc:sldChg chg="delSp modSp add mod">
        <pc:chgData name="Long B Nguyen" userId="f59fb8f3-a021-417a-8bc1-65c8d471c621" providerId="ADAL" clId="{C6451DEB-47FC-9B48-B2AC-0C987BB51814}" dt="2021-06-03T12:50:42.203" v="2196" actId="1076"/>
        <pc:sldMkLst>
          <pc:docMk/>
          <pc:sldMk cId="331775541" sldId="309"/>
        </pc:sldMkLst>
        <pc:spChg chg="mod">
          <ac:chgData name="Long B Nguyen" userId="f59fb8f3-a021-417a-8bc1-65c8d471c621" providerId="ADAL" clId="{C6451DEB-47FC-9B48-B2AC-0C987BB51814}" dt="2021-06-03T12:50:42.203" v="2196" actId="1076"/>
          <ac:spMkLst>
            <pc:docMk/>
            <pc:sldMk cId="331775541" sldId="309"/>
            <ac:spMk id="2" creationId="{AA3A228F-61D0-D949-A5E7-F83756230BF8}"/>
          </ac:spMkLst>
        </pc:spChg>
        <pc:spChg chg="del">
          <ac:chgData name="Long B Nguyen" userId="f59fb8f3-a021-417a-8bc1-65c8d471c621" providerId="ADAL" clId="{C6451DEB-47FC-9B48-B2AC-0C987BB51814}" dt="2021-06-03T12:50:38.384" v="2195" actId="478"/>
          <ac:spMkLst>
            <pc:docMk/>
            <pc:sldMk cId="331775541" sldId="309"/>
            <ac:spMk id="7" creationId="{54065222-B30B-7641-B102-F7E79C5B1711}"/>
          </ac:spMkLst>
        </pc:spChg>
      </pc:sldChg>
      <pc:sldChg chg="modSp add mod">
        <pc:chgData name="Long B Nguyen" userId="f59fb8f3-a021-417a-8bc1-65c8d471c621" providerId="ADAL" clId="{C6451DEB-47FC-9B48-B2AC-0C987BB51814}" dt="2021-06-02T17:23:48.744" v="1978" actId="14100"/>
        <pc:sldMkLst>
          <pc:docMk/>
          <pc:sldMk cId="1342898592" sldId="310"/>
        </pc:sldMkLst>
        <pc:spChg chg="mod">
          <ac:chgData name="Long B Nguyen" userId="f59fb8f3-a021-417a-8bc1-65c8d471c621" providerId="ADAL" clId="{C6451DEB-47FC-9B48-B2AC-0C987BB51814}" dt="2021-06-02T17:23:46.487" v="1977" actId="1076"/>
          <ac:spMkLst>
            <pc:docMk/>
            <pc:sldMk cId="1342898592" sldId="310"/>
            <ac:spMk id="2" creationId="{AA3A228F-61D0-D949-A5E7-F83756230BF8}"/>
          </ac:spMkLst>
        </pc:spChg>
        <pc:spChg chg="mod">
          <ac:chgData name="Long B Nguyen" userId="f59fb8f3-a021-417a-8bc1-65c8d471c621" providerId="ADAL" clId="{C6451DEB-47FC-9B48-B2AC-0C987BB51814}" dt="2021-06-02T17:23:48.744" v="1978" actId="14100"/>
          <ac:spMkLst>
            <pc:docMk/>
            <pc:sldMk cId="1342898592" sldId="310"/>
            <ac:spMk id="9" creationId="{E3B2E017-30B2-884B-A113-B419A2ED51AD}"/>
          </ac:spMkLst>
        </pc:spChg>
      </pc:sldChg>
      <pc:sldChg chg="modSp add mod">
        <pc:chgData name="Long B Nguyen" userId="f59fb8f3-a021-417a-8bc1-65c8d471c621" providerId="ADAL" clId="{C6451DEB-47FC-9B48-B2AC-0C987BB51814}" dt="2021-06-03T12:52:38.963" v="2211" actId="20577"/>
        <pc:sldMkLst>
          <pc:docMk/>
          <pc:sldMk cId="1575070404" sldId="311"/>
        </pc:sldMkLst>
        <pc:spChg chg="mod">
          <ac:chgData name="Long B Nguyen" userId="f59fb8f3-a021-417a-8bc1-65c8d471c621" providerId="ADAL" clId="{C6451DEB-47FC-9B48-B2AC-0C987BB51814}" dt="2021-06-03T12:52:38.963" v="2211" actId="20577"/>
          <ac:spMkLst>
            <pc:docMk/>
            <pc:sldMk cId="1575070404" sldId="311"/>
            <ac:spMk id="2" creationId="{AA3A228F-61D0-D949-A5E7-F83756230BF8}"/>
          </ac:spMkLst>
        </pc:spChg>
      </pc:sldChg>
    </pc:docChg>
  </pc:docChgLst>
  <pc:docChgLst>
    <pc:chgData name="Long B Nguyen" userId="f59fb8f3-a021-417a-8bc1-65c8d471c621" providerId="ADAL" clId="{4A431689-D450-A242-AF35-F259AC7C000E}"/>
    <pc:docChg chg="undo custSel addSld modSld">
      <pc:chgData name="Long B Nguyen" userId="f59fb8f3-a021-417a-8bc1-65c8d471c621" providerId="ADAL" clId="{4A431689-D450-A242-AF35-F259AC7C000E}" dt="2023-09-22T18:00:02.745" v="124" actId="1076"/>
      <pc:docMkLst>
        <pc:docMk/>
      </pc:docMkLst>
      <pc:sldChg chg="addSp delSp modSp mod">
        <pc:chgData name="Long B Nguyen" userId="f59fb8f3-a021-417a-8bc1-65c8d471c621" providerId="ADAL" clId="{4A431689-D450-A242-AF35-F259AC7C000E}" dt="2023-09-22T17:59:52.994" v="121" actId="20577"/>
        <pc:sldMkLst>
          <pc:docMk/>
          <pc:sldMk cId="2306410590" sldId="312"/>
        </pc:sldMkLst>
        <pc:spChg chg="del mod">
          <ac:chgData name="Long B Nguyen" userId="f59fb8f3-a021-417a-8bc1-65c8d471c621" providerId="ADAL" clId="{4A431689-D450-A242-AF35-F259AC7C000E}" dt="2023-09-22T17:57:37.928" v="4" actId="478"/>
          <ac:spMkLst>
            <pc:docMk/>
            <pc:sldMk cId="2306410590" sldId="312"/>
            <ac:spMk id="7" creationId="{2C47E254-65D5-B56A-C179-3D96D8DBE736}"/>
          </ac:spMkLst>
        </pc:spChg>
        <pc:spChg chg="add del mod">
          <ac:chgData name="Long B Nguyen" userId="f59fb8f3-a021-417a-8bc1-65c8d471c621" providerId="ADAL" clId="{4A431689-D450-A242-AF35-F259AC7C000E}" dt="2023-09-22T17:57:57.656" v="9"/>
          <ac:spMkLst>
            <pc:docMk/>
            <pc:sldMk cId="2306410590" sldId="312"/>
            <ac:spMk id="9" creationId="{116EEC5B-D71F-A565-0815-523B8C7A3C4B}"/>
          </ac:spMkLst>
        </pc:spChg>
        <pc:spChg chg="add mod">
          <ac:chgData name="Long B Nguyen" userId="f59fb8f3-a021-417a-8bc1-65c8d471c621" providerId="ADAL" clId="{4A431689-D450-A242-AF35-F259AC7C000E}" dt="2023-09-22T17:59:52.994" v="121" actId="20577"/>
          <ac:spMkLst>
            <pc:docMk/>
            <pc:sldMk cId="2306410590" sldId="312"/>
            <ac:spMk id="12" creationId="{F491567D-9740-B149-FD75-6C81B1AB153E}"/>
          </ac:spMkLst>
        </pc:spChg>
        <pc:picChg chg="del">
          <ac:chgData name="Long B Nguyen" userId="f59fb8f3-a021-417a-8bc1-65c8d471c621" providerId="ADAL" clId="{4A431689-D450-A242-AF35-F259AC7C000E}" dt="2023-09-22T17:57:33.083" v="2" actId="478"/>
          <ac:picMkLst>
            <pc:docMk/>
            <pc:sldMk cId="2306410590" sldId="312"/>
            <ac:picMk id="5" creationId="{D3E6D51C-354F-620C-6FD0-07C3CD363688}"/>
          </ac:picMkLst>
        </pc:picChg>
        <pc:picChg chg="del">
          <ac:chgData name="Long B Nguyen" userId="f59fb8f3-a021-417a-8bc1-65c8d471c621" providerId="ADAL" clId="{4A431689-D450-A242-AF35-F259AC7C000E}" dt="2023-09-22T17:57:32.102" v="1" actId="478"/>
          <ac:picMkLst>
            <pc:docMk/>
            <pc:sldMk cId="2306410590" sldId="312"/>
            <ac:picMk id="6" creationId="{2446D835-EE30-7E2D-B35E-A189D40FC284}"/>
          </ac:picMkLst>
        </pc:picChg>
        <pc:picChg chg="add mod">
          <ac:chgData name="Long B Nguyen" userId="f59fb8f3-a021-417a-8bc1-65c8d471c621" providerId="ADAL" clId="{4A431689-D450-A242-AF35-F259AC7C000E}" dt="2023-09-22T17:59:04.468" v="27" actId="1076"/>
          <ac:picMkLst>
            <pc:docMk/>
            <pc:sldMk cId="2306410590" sldId="312"/>
            <ac:picMk id="10" creationId="{AD15F765-1E3D-8122-0C05-DA975B928027}"/>
          </ac:picMkLst>
        </pc:picChg>
        <pc:picChg chg="add del mod">
          <ac:chgData name="Long B Nguyen" userId="f59fb8f3-a021-417a-8bc1-65c8d471c621" providerId="ADAL" clId="{4A431689-D450-A242-AF35-F259AC7C000E}" dt="2023-09-22T17:58:52.688" v="25" actId="478"/>
          <ac:picMkLst>
            <pc:docMk/>
            <pc:sldMk cId="2306410590" sldId="312"/>
            <ac:picMk id="11" creationId="{490D161B-4A5E-16B0-5046-826E7D39D35E}"/>
          </ac:picMkLst>
        </pc:picChg>
      </pc:sldChg>
      <pc:sldChg chg="add">
        <pc:chgData name="Long B Nguyen" userId="f59fb8f3-a021-417a-8bc1-65c8d471c621" providerId="ADAL" clId="{4A431689-D450-A242-AF35-F259AC7C000E}" dt="2023-09-22T17:57:29.578" v="0"/>
        <pc:sldMkLst>
          <pc:docMk/>
          <pc:sldMk cId="3227803771" sldId="314"/>
        </pc:sldMkLst>
      </pc:sldChg>
      <pc:sldChg chg="addSp delSp modSp add mod">
        <pc:chgData name="Long B Nguyen" userId="f59fb8f3-a021-417a-8bc1-65c8d471c621" providerId="ADAL" clId="{4A431689-D450-A242-AF35-F259AC7C000E}" dt="2023-09-22T18:00:02.745" v="124" actId="1076"/>
        <pc:sldMkLst>
          <pc:docMk/>
          <pc:sldMk cId="4041846522" sldId="315"/>
        </pc:sldMkLst>
        <pc:spChg chg="add del mod">
          <ac:chgData name="Long B Nguyen" userId="f59fb8f3-a021-417a-8bc1-65c8d471c621" providerId="ADAL" clId="{4A431689-D450-A242-AF35-F259AC7C000E}" dt="2023-09-22T17:59:59.989" v="123" actId="478"/>
          <ac:spMkLst>
            <pc:docMk/>
            <pc:sldMk cId="4041846522" sldId="315"/>
            <ac:spMk id="5" creationId="{82F6E8A6-F542-C04E-F698-03ADA2851DE4}"/>
          </ac:spMkLst>
        </pc:spChg>
        <pc:picChg chg="del">
          <ac:chgData name="Long B Nguyen" userId="f59fb8f3-a021-417a-8bc1-65c8d471c621" providerId="ADAL" clId="{4A431689-D450-A242-AF35-F259AC7C000E}" dt="2023-09-22T17:59:57.560" v="122" actId="478"/>
          <ac:picMkLst>
            <pc:docMk/>
            <pc:sldMk cId="4041846522" sldId="315"/>
            <ac:picMk id="10" creationId="{AD15F765-1E3D-8122-0C05-DA975B928027}"/>
          </ac:picMkLst>
        </pc:picChg>
        <pc:picChg chg="mod">
          <ac:chgData name="Long B Nguyen" userId="f59fb8f3-a021-417a-8bc1-65c8d471c621" providerId="ADAL" clId="{4A431689-D450-A242-AF35-F259AC7C000E}" dt="2023-09-22T18:00:02.745" v="124" actId="1076"/>
          <ac:picMkLst>
            <pc:docMk/>
            <pc:sldMk cId="4041846522" sldId="315"/>
            <ac:picMk id="11" creationId="{490D161B-4A5E-16B0-5046-826E7D39D35E}"/>
          </ac:picMkLst>
        </pc:picChg>
      </pc:sldChg>
    </pc:docChg>
  </pc:docChgLst>
  <pc:docChgLst>
    <pc:chgData name="Long B Nguyen" userId="f59fb8f3-a021-417a-8bc1-65c8d471c621" providerId="ADAL" clId="{2296133F-0C64-EC42-922B-94F16C0DE057}"/>
    <pc:docChg chg="undo custSel addSld delSld modSld">
      <pc:chgData name="Long B Nguyen" userId="f59fb8f3-a021-417a-8bc1-65c8d471c621" providerId="ADAL" clId="{2296133F-0C64-EC42-922B-94F16C0DE057}" dt="2020-10-09T13:16:51.540" v="1784" actId="1076"/>
      <pc:docMkLst>
        <pc:docMk/>
      </pc:docMkLst>
      <pc:sldChg chg="modSp">
        <pc:chgData name="Long B Nguyen" userId="f59fb8f3-a021-417a-8bc1-65c8d471c621" providerId="ADAL" clId="{2296133F-0C64-EC42-922B-94F16C0DE057}" dt="2019-09-08T04:07:33.316" v="1042" actId="20577"/>
        <pc:sldMkLst>
          <pc:docMk/>
          <pc:sldMk cId="4247104139" sldId="256"/>
        </pc:sldMkLst>
        <pc:spChg chg="mod">
          <ac:chgData name="Long B Nguyen" userId="f59fb8f3-a021-417a-8bc1-65c8d471c621" providerId="ADAL" clId="{2296133F-0C64-EC42-922B-94F16C0DE057}" dt="2019-09-08T04:07:33.316" v="1042" actId="20577"/>
          <ac:spMkLst>
            <pc:docMk/>
            <pc:sldMk cId="4247104139" sldId="256"/>
            <ac:spMk id="3" creationId="{1BDC47C8-6776-7B44-9CD4-95FC91452D62}"/>
          </ac:spMkLst>
        </pc:spChg>
      </pc:sldChg>
      <pc:sldChg chg="modSp modAnim">
        <pc:chgData name="Long B Nguyen" userId="f59fb8f3-a021-417a-8bc1-65c8d471c621" providerId="ADAL" clId="{2296133F-0C64-EC42-922B-94F16C0DE057}" dt="2019-09-17T02:27:44.387" v="1642"/>
        <pc:sldMkLst>
          <pc:docMk/>
          <pc:sldMk cId="278045358" sldId="257"/>
        </pc:sldMkLst>
        <pc:spChg chg="mod">
          <ac:chgData name="Long B Nguyen" userId="f59fb8f3-a021-417a-8bc1-65c8d471c621" providerId="ADAL" clId="{2296133F-0C64-EC42-922B-94F16C0DE057}" dt="2019-09-08T02:45:08.930" v="30" actId="113"/>
          <ac:spMkLst>
            <pc:docMk/>
            <pc:sldMk cId="278045358" sldId="257"/>
            <ac:spMk id="9" creationId="{E3B2E017-30B2-884B-A113-B419A2ED51AD}"/>
          </ac:spMkLst>
        </pc:spChg>
      </pc:sldChg>
      <pc:sldChg chg="modSp">
        <pc:chgData name="Long B Nguyen" userId="f59fb8f3-a021-417a-8bc1-65c8d471c621" providerId="ADAL" clId="{2296133F-0C64-EC42-922B-94F16C0DE057}" dt="2019-09-08T04:03:14.253" v="1029" actId="20577"/>
        <pc:sldMkLst>
          <pc:docMk/>
          <pc:sldMk cId="1438711869" sldId="284"/>
        </pc:sldMkLst>
        <pc:spChg chg="mod">
          <ac:chgData name="Long B Nguyen" userId="f59fb8f3-a021-417a-8bc1-65c8d471c621" providerId="ADAL" clId="{2296133F-0C64-EC42-922B-94F16C0DE057}" dt="2019-09-08T04:03:14.253" v="1029" actId="20577"/>
          <ac:spMkLst>
            <pc:docMk/>
            <pc:sldMk cId="1438711869" sldId="284"/>
            <ac:spMk id="9" creationId="{E3B2E017-30B2-884B-A113-B419A2ED51AD}"/>
          </ac:spMkLst>
        </pc:spChg>
      </pc:sldChg>
      <pc:sldChg chg="modSp">
        <pc:chgData name="Long B Nguyen" userId="f59fb8f3-a021-417a-8bc1-65c8d471c621" providerId="ADAL" clId="{2296133F-0C64-EC42-922B-94F16C0DE057}" dt="2019-09-08T13:44:50.943" v="1043" actId="20577"/>
        <pc:sldMkLst>
          <pc:docMk/>
          <pc:sldMk cId="131840209" sldId="286"/>
        </pc:sldMkLst>
        <pc:spChg chg="mod">
          <ac:chgData name="Long B Nguyen" userId="f59fb8f3-a021-417a-8bc1-65c8d471c621" providerId="ADAL" clId="{2296133F-0C64-EC42-922B-94F16C0DE057}" dt="2019-09-08T13:44:50.943" v="1043" actId="20577"/>
          <ac:spMkLst>
            <pc:docMk/>
            <pc:sldMk cId="131840209" sldId="286"/>
            <ac:spMk id="9" creationId="{E3B2E017-30B2-884B-A113-B419A2ED51AD}"/>
          </ac:spMkLst>
        </pc:spChg>
      </pc:sldChg>
      <pc:sldChg chg="modSp modAnim">
        <pc:chgData name="Long B Nguyen" userId="f59fb8f3-a021-417a-8bc1-65c8d471c621" providerId="ADAL" clId="{2296133F-0C64-EC42-922B-94F16C0DE057}" dt="2019-09-17T02:28:20.439" v="1666" actId="207"/>
        <pc:sldMkLst>
          <pc:docMk/>
          <pc:sldMk cId="1313115290" sldId="287"/>
        </pc:sldMkLst>
        <pc:spChg chg="mod">
          <ac:chgData name="Long B Nguyen" userId="f59fb8f3-a021-417a-8bc1-65c8d471c621" providerId="ADAL" clId="{2296133F-0C64-EC42-922B-94F16C0DE057}" dt="2019-09-17T02:28:20.439" v="1666" actId="207"/>
          <ac:spMkLst>
            <pc:docMk/>
            <pc:sldMk cId="1313115290" sldId="287"/>
            <ac:spMk id="9" creationId="{E3B2E017-30B2-884B-A113-B419A2ED51AD}"/>
          </ac:spMkLst>
        </pc:spChg>
      </pc:sldChg>
      <pc:sldChg chg="modSp mod modAnim">
        <pc:chgData name="Long B Nguyen" userId="f59fb8f3-a021-417a-8bc1-65c8d471c621" providerId="ADAL" clId="{2296133F-0C64-EC42-922B-94F16C0DE057}" dt="2020-10-08T14:11:00.616" v="1766" actId="20577"/>
        <pc:sldMkLst>
          <pc:docMk/>
          <pc:sldMk cId="2339437966" sldId="288"/>
        </pc:sldMkLst>
        <pc:spChg chg="mod">
          <ac:chgData name="Long B Nguyen" userId="f59fb8f3-a021-417a-8bc1-65c8d471c621" providerId="ADAL" clId="{2296133F-0C64-EC42-922B-94F16C0DE057}" dt="2020-10-08T14:11:00.616" v="1766" actId="20577"/>
          <ac:spMkLst>
            <pc:docMk/>
            <pc:sldMk cId="2339437966" sldId="288"/>
            <ac:spMk id="9" creationId="{E3B2E017-30B2-884B-A113-B419A2ED51AD}"/>
          </ac:spMkLst>
        </pc:spChg>
      </pc:sldChg>
      <pc:sldChg chg="modSp modAnim">
        <pc:chgData name="Long B Nguyen" userId="f59fb8f3-a021-417a-8bc1-65c8d471c621" providerId="ADAL" clId="{2296133F-0C64-EC42-922B-94F16C0DE057}" dt="2019-09-17T02:29:32.819" v="1689"/>
        <pc:sldMkLst>
          <pc:docMk/>
          <pc:sldMk cId="1454012366" sldId="289"/>
        </pc:sldMkLst>
        <pc:spChg chg="mod">
          <ac:chgData name="Long B Nguyen" userId="f59fb8f3-a021-417a-8bc1-65c8d471c621" providerId="ADAL" clId="{2296133F-0C64-EC42-922B-94F16C0DE057}" dt="2019-09-16T13:31:22.313" v="1054" actId="20577"/>
          <ac:spMkLst>
            <pc:docMk/>
            <pc:sldMk cId="1454012366" sldId="289"/>
            <ac:spMk id="9" creationId="{E3B2E017-30B2-884B-A113-B419A2ED51AD}"/>
          </ac:spMkLst>
        </pc:spChg>
      </pc:sldChg>
      <pc:sldChg chg="modSp modAnim">
        <pc:chgData name="Long B Nguyen" userId="f59fb8f3-a021-417a-8bc1-65c8d471c621" providerId="ADAL" clId="{2296133F-0C64-EC42-922B-94F16C0DE057}" dt="2019-09-17T02:30:09.696" v="1692"/>
        <pc:sldMkLst>
          <pc:docMk/>
          <pc:sldMk cId="3872931043" sldId="290"/>
        </pc:sldMkLst>
        <pc:spChg chg="mod">
          <ac:chgData name="Long B Nguyen" userId="f59fb8f3-a021-417a-8bc1-65c8d471c621" providerId="ADAL" clId="{2296133F-0C64-EC42-922B-94F16C0DE057}" dt="2019-09-16T13:35:20.395" v="1195" actId="113"/>
          <ac:spMkLst>
            <pc:docMk/>
            <pc:sldMk cId="3872931043" sldId="290"/>
            <ac:spMk id="9" creationId="{E3B2E017-30B2-884B-A113-B419A2ED51AD}"/>
          </ac:spMkLst>
        </pc:spChg>
      </pc:sldChg>
      <pc:sldChg chg="modSp modAnim">
        <pc:chgData name="Long B Nguyen" userId="f59fb8f3-a021-417a-8bc1-65c8d471c621" providerId="ADAL" clId="{2296133F-0C64-EC42-922B-94F16C0DE057}" dt="2019-09-17T02:30:21.127" v="1694"/>
        <pc:sldMkLst>
          <pc:docMk/>
          <pc:sldMk cId="3525539036" sldId="291"/>
        </pc:sldMkLst>
        <pc:spChg chg="mod">
          <ac:chgData name="Long B Nguyen" userId="f59fb8f3-a021-417a-8bc1-65c8d471c621" providerId="ADAL" clId="{2296133F-0C64-EC42-922B-94F16C0DE057}" dt="2019-09-16T13:34:30.453" v="1144" actId="207"/>
          <ac:spMkLst>
            <pc:docMk/>
            <pc:sldMk cId="3525539036" sldId="291"/>
            <ac:spMk id="9" creationId="{E3B2E017-30B2-884B-A113-B419A2ED51AD}"/>
          </ac:spMkLst>
        </pc:spChg>
      </pc:sldChg>
      <pc:sldChg chg="modSp modAnim">
        <pc:chgData name="Long B Nguyen" userId="f59fb8f3-a021-417a-8bc1-65c8d471c621" providerId="ADAL" clId="{2296133F-0C64-EC42-922B-94F16C0DE057}" dt="2019-09-17T02:30:44.122" v="1698"/>
        <pc:sldMkLst>
          <pc:docMk/>
          <pc:sldMk cId="4245538547" sldId="292"/>
        </pc:sldMkLst>
        <pc:spChg chg="mod">
          <ac:chgData name="Long B Nguyen" userId="f59fb8f3-a021-417a-8bc1-65c8d471c621" providerId="ADAL" clId="{2296133F-0C64-EC42-922B-94F16C0DE057}" dt="2019-09-16T13:36:27.508" v="1217" actId="20577"/>
          <ac:spMkLst>
            <pc:docMk/>
            <pc:sldMk cId="4245538547" sldId="292"/>
            <ac:spMk id="9" creationId="{E3B2E017-30B2-884B-A113-B419A2ED51AD}"/>
          </ac:spMkLst>
        </pc:spChg>
      </pc:sldChg>
      <pc:sldChg chg="addSp modSp mod modAnim">
        <pc:chgData name="Long B Nguyen" userId="f59fb8f3-a021-417a-8bc1-65c8d471c621" providerId="ADAL" clId="{2296133F-0C64-EC42-922B-94F16C0DE057}" dt="2020-10-09T13:16:51.540" v="1784" actId="1076"/>
        <pc:sldMkLst>
          <pc:docMk/>
          <pc:sldMk cId="439805773" sldId="293"/>
        </pc:sldMkLst>
        <pc:spChg chg="add mod">
          <ac:chgData name="Long B Nguyen" userId="f59fb8f3-a021-417a-8bc1-65c8d471c621" providerId="ADAL" clId="{2296133F-0C64-EC42-922B-94F16C0DE057}" dt="2020-10-09T13:16:51.540" v="1784" actId="1076"/>
          <ac:spMkLst>
            <pc:docMk/>
            <pc:sldMk cId="439805773" sldId="293"/>
            <ac:spMk id="3" creationId="{A93116F5-6A7B-4F40-8B65-BE37046FE4DA}"/>
          </ac:spMkLst>
        </pc:spChg>
        <pc:spChg chg="mod">
          <ac:chgData name="Long B Nguyen" userId="f59fb8f3-a021-417a-8bc1-65c8d471c621" providerId="ADAL" clId="{2296133F-0C64-EC42-922B-94F16C0DE057}" dt="2019-09-17T14:56:41.628" v="1720" actId="20577"/>
          <ac:spMkLst>
            <pc:docMk/>
            <pc:sldMk cId="439805773" sldId="293"/>
            <ac:spMk id="9" creationId="{E3B2E017-30B2-884B-A113-B419A2ED51AD}"/>
          </ac:spMkLst>
        </pc:spChg>
      </pc:sldChg>
      <pc:sldChg chg="modSp modAnim">
        <pc:chgData name="Long B Nguyen" userId="f59fb8f3-a021-417a-8bc1-65c8d471c621" providerId="ADAL" clId="{2296133F-0C64-EC42-922B-94F16C0DE057}" dt="2019-09-17T13:57:41.470" v="1716"/>
        <pc:sldMkLst>
          <pc:docMk/>
          <pc:sldMk cId="3539054576" sldId="294"/>
        </pc:sldMkLst>
        <pc:spChg chg="mod">
          <ac:chgData name="Long B Nguyen" userId="f59fb8f3-a021-417a-8bc1-65c8d471c621" providerId="ADAL" clId="{2296133F-0C64-EC42-922B-94F16C0DE057}" dt="2019-09-17T02:31:29.360" v="1705" actId="20577"/>
          <ac:spMkLst>
            <pc:docMk/>
            <pc:sldMk cId="3539054576" sldId="294"/>
            <ac:spMk id="9" creationId="{E3B2E017-30B2-884B-A113-B419A2ED51AD}"/>
          </ac:spMkLst>
        </pc:spChg>
      </pc:sldChg>
      <pc:sldChg chg="modSp add modAnim">
        <pc:chgData name="Long B Nguyen" userId="f59fb8f3-a021-417a-8bc1-65c8d471c621" providerId="ADAL" clId="{2296133F-0C64-EC42-922B-94F16C0DE057}" dt="2019-09-17T02:29:56.440" v="1690"/>
        <pc:sldMkLst>
          <pc:docMk/>
          <pc:sldMk cId="4293870304" sldId="295"/>
        </pc:sldMkLst>
        <pc:spChg chg="mod">
          <ac:chgData name="Long B Nguyen" userId="f59fb8f3-a021-417a-8bc1-65c8d471c621" providerId="ADAL" clId="{2296133F-0C64-EC42-922B-94F16C0DE057}" dt="2019-09-16T13:31:28.982" v="1056" actId="20577"/>
          <ac:spMkLst>
            <pc:docMk/>
            <pc:sldMk cId="4293870304" sldId="295"/>
            <ac:spMk id="9" creationId="{E3B2E017-30B2-884B-A113-B419A2ED51AD}"/>
          </ac:spMkLst>
        </pc:spChg>
      </pc:sldChg>
      <pc:sldChg chg="modSp add modAnim">
        <pc:chgData name="Long B Nguyen" userId="f59fb8f3-a021-417a-8bc1-65c8d471c621" providerId="ADAL" clId="{2296133F-0C64-EC42-922B-94F16C0DE057}" dt="2019-09-17T13:56:31.165" v="1713" actId="20577"/>
        <pc:sldMkLst>
          <pc:docMk/>
          <pc:sldMk cId="2255397433" sldId="296"/>
        </pc:sldMkLst>
        <pc:spChg chg="mod">
          <ac:chgData name="Long B Nguyen" userId="f59fb8f3-a021-417a-8bc1-65c8d471c621" providerId="ADAL" clId="{2296133F-0C64-EC42-922B-94F16C0DE057}" dt="2019-09-17T13:56:31.165" v="1713" actId="20577"/>
          <ac:spMkLst>
            <pc:docMk/>
            <pc:sldMk cId="2255397433" sldId="296"/>
            <ac:spMk id="9" creationId="{E3B2E017-30B2-884B-A113-B419A2ED51AD}"/>
          </ac:spMkLst>
        </pc:spChg>
      </pc:sldChg>
      <pc:sldChg chg="modSp add modAnim">
        <pc:chgData name="Long B Nguyen" userId="f59fb8f3-a021-417a-8bc1-65c8d471c621" providerId="ADAL" clId="{2296133F-0C64-EC42-922B-94F16C0DE057}" dt="2019-09-17T02:30:48.341" v="1699"/>
        <pc:sldMkLst>
          <pc:docMk/>
          <pc:sldMk cId="3118285161" sldId="297"/>
        </pc:sldMkLst>
        <pc:spChg chg="mod">
          <ac:chgData name="Long B Nguyen" userId="f59fb8f3-a021-417a-8bc1-65c8d471c621" providerId="ADAL" clId="{2296133F-0C64-EC42-922B-94F16C0DE057}" dt="2019-09-16T13:36:30.258" v="1219" actId="20577"/>
          <ac:spMkLst>
            <pc:docMk/>
            <pc:sldMk cId="3118285161" sldId="297"/>
            <ac:spMk id="9" creationId="{E3B2E017-30B2-884B-A113-B419A2ED51AD}"/>
          </ac:spMkLst>
        </pc:spChg>
      </pc:sldChg>
      <pc:sldChg chg="addSp modSp add modAnim">
        <pc:chgData name="Long B Nguyen" userId="f59fb8f3-a021-417a-8bc1-65c8d471c621" providerId="ADAL" clId="{2296133F-0C64-EC42-922B-94F16C0DE057}" dt="2019-09-17T02:31:15.588" v="1702"/>
        <pc:sldMkLst>
          <pc:docMk/>
          <pc:sldMk cId="925425861" sldId="298"/>
        </pc:sldMkLst>
        <pc:spChg chg="add mod">
          <ac:chgData name="Long B Nguyen" userId="f59fb8f3-a021-417a-8bc1-65c8d471c621" providerId="ADAL" clId="{2296133F-0C64-EC42-922B-94F16C0DE057}" dt="2019-09-16T13:44:37.960" v="1604" actId="20577"/>
          <ac:spMkLst>
            <pc:docMk/>
            <pc:sldMk cId="925425861" sldId="298"/>
            <ac:spMk id="3" creationId="{7968007C-C812-5642-9F6E-4BE6D9130B23}"/>
          </ac:spMkLst>
        </pc:spChg>
        <pc:spChg chg="mod">
          <ac:chgData name="Long B Nguyen" userId="f59fb8f3-a021-417a-8bc1-65c8d471c621" providerId="ADAL" clId="{2296133F-0C64-EC42-922B-94F16C0DE057}" dt="2019-09-16T13:43:58.195" v="1573" actId="14100"/>
          <ac:spMkLst>
            <pc:docMk/>
            <pc:sldMk cId="925425861" sldId="298"/>
            <ac:spMk id="9" creationId="{E3B2E017-30B2-884B-A113-B419A2ED51AD}"/>
          </ac:spMkLst>
        </pc:spChg>
      </pc:sldChg>
      <pc:sldChg chg="modSp add modAnim">
        <pc:chgData name="Long B Nguyen" userId="f59fb8f3-a021-417a-8bc1-65c8d471c621" providerId="ADAL" clId="{2296133F-0C64-EC42-922B-94F16C0DE057}" dt="2019-09-17T02:31:20.183" v="1703"/>
        <pc:sldMkLst>
          <pc:docMk/>
          <pc:sldMk cId="705650197" sldId="299"/>
        </pc:sldMkLst>
        <pc:spChg chg="mod">
          <ac:chgData name="Long B Nguyen" userId="f59fb8f3-a021-417a-8bc1-65c8d471c621" providerId="ADAL" clId="{2296133F-0C64-EC42-922B-94F16C0DE057}" dt="2019-09-16T13:45:06.881" v="1623" actId="20577"/>
          <ac:spMkLst>
            <pc:docMk/>
            <pc:sldMk cId="705650197" sldId="299"/>
            <ac:spMk id="3" creationId="{7968007C-C812-5642-9F6E-4BE6D9130B23}"/>
          </ac:spMkLst>
        </pc:spChg>
        <pc:spChg chg="mod">
          <ac:chgData name="Long B Nguyen" userId="f59fb8f3-a021-417a-8bc1-65c8d471c621" providerId="ADAL" clId="{2296133F-0C64-EC42-922B-94F16C0DE057}" dt="2019-09-16T13:45:02.811" v="1613" actId="20577"/>
          <ac:spMkLst>
            <pc:docMk/>
            <pc:sldMk cId="705650197" sldId="299"/>
            <ac:spMk id="9" creationId="{E3B2E017-30B2-884B-A113-B419A2ED51AD}"/>
          </ac:spMkLst>
        </pc:spChg>
      </pc:sldChg>
      <pc:sldChg chg="modSp add modAnim">
        <pc:chgData name="Long B Nguyen" userId="f59fb8f3-a021-417a-8bc1-65c8d471c621" providerId="ADAL" clId="{2296133F-0C64-EC42-922B-94F16C0DE057}" dt="2019-09-17T02:31:37.317" v="1707"/>
        <pc:sldMkLst>
          <pc:docMk/>
          <pc:sldMk cId="3463737959" sldId="300"/>
        </pc:sldMkLst>
        <pc:spChg chg="mod">
          <ac:chgData name="Long B Nguyen" userId="f59fb8f3-a021-417a-8bc1-65c8d471c621" providerId="ADAL" clId="{2296133F-0C64-EC42-922B-94F16C0DE057}" dt="2019-09-16T13:45:45.444" v="1639" actId="20577"/>
          <ac:spMkLst>
            <pc:docMk/>
            <pc:sldMk cId="3463737959" sldId="300"/>
            <ac:spMk id="9" creationId="{E3B2E017-30B2-884B-A113-B419A2ED51AD}"/>
          </ac:spMkLst>
        </pc:spChg>
      </pc:sldChg>
    </pc:docChg>
  </pc:docChgLst>
  <pc:docChgLst>
    <pc:chgData name="Long B Nguyen" userId="f59fb8f3-a021-417a-8bc1-65c8d471c621" providerId="ADAL" clId="{B4A380D1-5640-AD4E-93EB-3BB8950898A7}"/>
    <pc:docChg chg="undo custSel modSld">
      <pc:chgData name="Long B Nguyen" userId="f59fb8f3-a021-417a-8bc1-65c8d471c621" providerId="ADAL" clId="{B4A380D1-5640-AD4E-93EB-3BB8950898A7}" dt="2021-10-13T15:15:26.217" v="1232" actId="20577"/>
      <pc:docMkLst>
        <pc:docMk/>
      </pc:docMkLst>
      <pc:sldChg chg="addSp modSp">
        <pc:chgData name="Long B Nguyen" userId="f59fb8f3-a021-417a-8bc1-65c8d471c621" providerId="ADAL" clId="{B4A380D1-5640-AD4E-93EB-3BB8950898A7}" dt="2021-09-27T12:52:41.845" v="1058"/>
        <pc:sldMkLst>
          <pc:docMk/>
          <pc:sldMk cId="4247104139" sldId="256"/>
        </pc:sldMkLst>
        <pc:spChg chg="add mod">
          <ac:chgData name="Long B Nguyen" userId="f59fb8f3-a021-417a-8bc1-65c8d471c621" providerId="ADAL" clId="{B4A380D1-5640-AD4E-93EB-3BB8950898A7}" dt="2021-09-27T12:52:41.845" v="1058"/>
          <ac:spMkLst>
            <pc:docMk/>
            <pc:sldMk cId="4247104139" sldId="256"/>
            <ac:spMk id="5" creationId="{E9E11A0B-725A-3D4A-8D5C-FC33B2625B28}"/>
          </ac:spMkLst>
        </pc:spChg>
      </pc:sldChg>
      <pc:sldChg chg="addSp modSp">
        <pc:chgData name="Long B Nguyen" userId="f59fb8f3-a021-417a-8bc1-65c8d471c621" providerId="ADAL" clId="{B4A380D1-5640-AD4E-93EB-3BB8950898A7}" dt="2021-10-13T15:15:26.217" v="1232" actId="20577"/>
        <pc:sldMkLst>
          <pc:docMk/>
          <pc:sldMk cId="278045358" sldId="257"/>
        </pc:sldMkLst>
        <pc:spChg chg="add mod">
          <ac:chgData name="Long B Nguyen" userId="f59fb8f3-a021-417a-8bc1-65c8d471c621" providerId="ADAL" clId="{B4A380D1-5640-AD4E-93EB-3BB8950898A7}" dt="2021-09-27T12:52:41.845" v="1058"/>
          <ac:spMkLst>
            <pc:docMk/>
            <pc:sldMk cId="278045358" sldId="257"/>
            <ac:spMk id="3" creationId="{9B9DF281-528E-6542-939F-6BD37BE42D69}"/>
          </ac:spMkLst>
        </pc:spChg>
        <pc:spChg chg="mod">
          <ac:chgData name="Long B Nguyen" userId="f59fb8f3-a021-417a-8bc1-65c8d471c621" providerId="ADAL" clId="{B4A380D1-5640-AD4E-93EB-3BB8950898A7}" dt="2021-10-13T15:15:26.217" v="1232" actId="20577"/>
          <ac:spMkLst>
            <pc:docMk/>
            <pc:sldMk cId="278045358" sldId="257"/>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2224797641" sldId="282"/>
        </pc:sldMkLst>
        <pc:spChg chg="add mod">
          <ac:chgData name="Long B Nguyen" userId="f59fb8f3-a021-417a-8bc1-65c8d471c621" providerId="ADAL" clId="{B4A380D1-5640-AD4E-93EB-3BB8950898A7}" dt="2021-09-27T12:52:41.845" v="1058"/>
          <ac:spMkLst>
            <pc:docMk/>
            <pc:sldMk cId="2224797641" sldId="282"/>
            <ac:spMk id="4" creationId="{04BF489F-BF26-BA47-B3E1-E28189A08103}"/>
          </ac:spMkLst>
        </pc:spChg>
      </pc:sldChg>
      <pc:sldChg chg="addSp modSp mod modAnim">
        <pc:chgData name="Long B Nguyen" userId="f59fb8f3-a021-417a-8bc1-65c8d471c621" providerId="ADAL" clId="{B4A380D1-5640-AD4E-93EB-3BB8950898A7}" dt="2021-09-27T12:52:41.845" v="1058"/>
        <pc:sldMkLst>
          <pc:docMk/>
          <pc:sldMk cId="1901109340" sldId="283"/>
        </pc:sldMkLst>
        <pc:spChg chg="add mod">
          <ac:chgData name="Long B Nguyen" userId="f59fb8f3-a021-417a-8bc1-65c8d471c621" providerId="ADAL" clId="{B4A380D1-5640-AD4E-93EB-3BB8950898A7}" dt="2021-09-27T12:52:41.845" v="1058"/>
          <ac:spMkLst>
            <pc:docMk/>
            <pc:sldMk cId="1901109340" sldId="283"/>
            <ac:spMk id="4" creationId="{737DECF1-2EE2-3E4C-9289-9E1D3274A2D6}"/>
          </ac:spMkLst>
        </pc:spChg>
        <pc:spChg chg="mod">
          <ac:chgData name="Long B Nguyen" userId="f59fb8f3-a021-417a-8bc1-65c8d471c621" providerId="ADAL" clId="{B4A380D1-5640-AD4E-93EB-3BB8950898A7}" dt="2021-09-27T12:00:15.856" v="958" actId="20577"/>
          <ac:spMkLst>
            <pc:docMk/>
            <pc:sldMk cId="1901109340" sldId="283"/>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1438711869" sldId="284"/>
        </pc:sldMkLst>
        <pc:spChg chg="add mod">
          <ac:chgData name="Long B Nguyen" userId="f59fb8f3-a021-417a-8bc1-65c8d471c621" providerId="ADAL" clId="{B4A380D1-5640-AD4E-93EB-3BB8950898A7}" dt="2021-09-27T12:52:41.845" v="1058"/>
          <ac:spMkLst>
            <pc:docMk/>
            <pc:sldMk cId="1438711869" sldId="284"/>
            <ac:spMk id="3" creationId="{D2645337-8E21-574C-B0AB-5A587EA6ABFA}"/>
          </ac:spMkLst>
        </pc:spChg>
      </pc:sldChg>
      <pc:sldChg chg="addSp modSp">
        <pc:chgData name="Long B Nguyen" userId="f59fb8f3-a021-417a-8bc1-65c8d471c621" providerId="ADAL" clId="{B4A380D1-5640-AD4E-93EB-3BB8950898A7}" dt="2021-09-27T12:52:41.845" v="1058"/>
        <pc:sldMkLst>
          <pc:docMk/>
          <pc:sldMk cId="131840209" sldId="286"/>
        </pc:sldMkLst>
        <pc:spChg chg="add mod">
          <ac:chgData name="Long B Nguyen" userId="f59fb8f3-a021-417a-8bc1-65c8d471c621" providerId="ADAL" clId="{B4A380D1-5640-AD4E-93EB-3BB8950898A7}" dt="2021-09-27T12:52:41.845" v="1058"/>
          <ac:spMkLst>
            <pc:docMk/>
            <pc:sldMk cId="131840209" sldId="286"/>
            <ac:spMk id="3" creationId="{66B7CEC0-332D-6342-8BB2-D58E3185E2A1}"/>
          </ac:spMkLst>
        </pc:spChg>
      </pc:sldChg>
      <pc:sldChg chg="addSp modSp mod modAnim">
        <pc:chgData name="Long B Nguyen" userId="f59fb8f3-a021-417a-8bc1-65c8d471c621" providerId="ADAL" clId="{B4A380D1-5640-AD4E-93EB-3BB8950898A7}" dt="2021-09-27T12:52:41.845" v="1058"/>
        <pc:sldMkLst>
          <pc:docMk/>
          <pc:sldMk cId="1313115290" sldId="287"/>
        </pc:sldMkLst>
        <pc:spChg chg="add mod">
          <ac:chgData name="Long B Nguyen" userId="f59fb8f3-a021-417a-8bc1-65c8d471c621" providerId="ADAL" clId="{B4A380D1-5640-AD4E-93EB-3BB8950898A7}" dt="2021-09-27T12:52:41.845" v="1058"/>
          <ac:spMkLst>
            <pc:docMk/>
            <pc:sldMk cId="1313115290" sldId="287"/>
            <ac:spMk id="3" creationId="{785CFD71-CC8F-F54F-A3FA-EB1794365B6B}"/>
          </ac:spMkLst>
        </pc:spChg>
        <pc:spChg chg="mod">
          <ac:chgData name="Long B Nguyen" userId="f59fb8f3-a021-417a-8bc1-65c8d471c621" providerId="ADAL" clId="{B4A380D1-5640-AD4E-93EB-3BB8950898A7}" dt="2021-09-27T11:49:57.333" v="450" actId="14100"/>
          <ac:spMkLst>
            <pc:docMk/>
            <pc:sldMk cId="1313115290" sldId="287"/>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2339437966" sldId="288"/>
        </pc:sldMkLst>
        <pc:spChg chg="add mod">
          <ac:chgData name="Long B Nguyen" userId="f59fb8f3-a021-417a-8bc1-65c8d471c621" providerId="ADAL" clId="{B4A380D1-5640-AD4E-93EB-3BB8950898A7}" dt="2021-09-27T12:52:41.845" v="1058"/>
          <ac:spMkLst>
            <pc:docMk/>
            <pc:sldMk cId="2339437966" sldId="288"/>
            <ac:spMk id="3" creationId="{F4D3DA5E-6A80-1141-95FA-A351359A7AE3}"/>
          </ac:spMkLst>
        </pc:spChg>
        <pc:spChg chg="mod">
          <ac:chgData name="Long B Nguyen" userId="f59fb8f3-a021-417a-8bc1-65c8d471c621" providerId="ADAL" clId="{B4A380D1-5640-AD4E-93EB-3BB8950898A7}" dt="2021-09-27T12:01:40.307" v="1012" actId="20577"/>
          <ac:spMkLst>
            <pc:docMk/>
            <pc:sldMk cId="2339437966" sldId="288"/>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1454012366" sldId="289"/>
        </pc:sldMkLst>
        <pc:spChg chg="add mod">
          <ac:chgData name="Long B Nguyen" userId="f59fb8f3-a021-417a-8bc1-65c8d471c621" providerId="ADAL" clId="{B4A380D1-5640-AD4E-93EB-3BB8950898A7}" dt="2021-09-27T12:52:41.845" v="1058"/>
          <ac:spMkLst>
            <pc:docMk/>
            <pc:sldMk cId="1454012366" sldId="289"/>
            <ac:spMk id="3" creationId="{B99441E0-1AAA-234C-BFD9-302695DA42A9}"/>
          </ac:spMkLst>
        </pc:spChg>
        <pc:spChg chg="mod">
          <ac:chgData name="Long B Nguyen" userId="f59fb8f3-a021-417a-8bc1-65c8d471c621" providerId="ADAL" clId="{B4A380D1-5640-AD4E-93EB-3BB8950898A7}" dt="2021-09-27T12:02:08.903" v="1057" actId="5793"/>
          <ac:spMkLst>
            <pc:docMk/>
            <pc:sldMk cId="1454012366" sldId="289"/>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3872931043" sldId="290"/>
        </pc:sldMkLst>
        <pc:spChg chg="add mod">
          <ac:chgData name="Long B Nguyen" userId="f59fb8f3-a021-417a-8bc1-65c8d471c621" providerId="ADAL" clId="{B4A380D1-5640-AD4E-93EB-3BB8950898A7}" dt="2021-09-27T12:52:41.845" v="1058"/>
          <ac:spMkLst>
            <pc:docMk/>
            <pc:sldMk cId="3872931043" sldId="290"/>
            <ac:spMk id="3" creationId="{DBC8A478-105A-3049-BD4A-00E06629A3B3}"/>
          </ac:spMkLst>
        </pc:spChg>
        <pc:spChg chg="mod">
          <ac:chgData name="Long B Nguyen" userId="f59fb8f3-a021-417a-8bc1-65c8d471c621" providerId="ADAL" clId="{B4A380D1-5640-AD4E-93EB-3BB8950898A7}" dt="2021-09-27T11:49:46.030" v="448" actId="113"/>
          <ac:spMkLst>
            <pc:docMk/>
            <pc:sldMk cId="3872931043" sldId="290"/>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3525539036" sldId="291"/>
        </pc:sldMkLst>
        <pc:spChg chg="add mod">
          <ac:chgData name="Long B Nguyen" userId="f59fb8f3-a021-417a-8bc1-65c8d471c621" providerId="ADAL" clId="{B4A380D1-5640-AD4E-93EB-3BB8950898A7}" dt="2021-09-27T12:52:41.845" v="1058"/>
          <ac:spMkLst>
            <pc:docMk/>
            <pc:sldMk cId="3525539036" sldId="291"/>
            <ac:spMk id="3" creationId="{779769BD-8FBD-0749-806A-59A437BCE54B}"/>
          </ac:spMkLst>
        </pc:spChg>
        <pc:spChg chg="mod">
          <ac:chgData name="Long B Nguyen" userId="f59fb8f3-a021-417a-8bc1-65c8d471c621" providerId="ADAL" clId="{B4A380D1-5640-AD4E-93EB-3BB8950898A7}" dt="2021-09-27T11:49:40.696" v="447" actId="113"/>
          <ac:spMkLst>
            <pc:docMk/>
            <pc:sldMk cId="3525539036" sldId="291"/>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4245538547" sldId="292"/>
        </pc:sldMkLst>
        <pc:spChg chg="add mod">
          <ac:chgData name="Long B Nguyen" userId="f59fb8f3-a021-417a-8bc1-65c8d471c621" providerId="ADAL" clId="{B4A380D1-5640-AD4E-93EB-3BB8950898A7}" dt="2021-09-27T12:52:41.845" v="1058"/>
          <ac:spMkLst>
            <pc:docMk/>
            <pc:sldMk cId="4245538547" sldId="292"/>
            <ac:spMk id="3" creationId="{A66613DF-42EF-1249-993D-0839DE11BF34}"/>
          </ac:spMkLst>
        </pc:spChg>
      </pc:sldChg>
      <pc:sldChg chg="addSp modSp modAnim">
        <pc:chgData name="Long B Nguyen" userId="f59fb8f3-a021-417a-8bc1-65c8d471c621" providerId="ADAL" clId="{B4A380D1-5640-AD4E-93EB-3BB8950898A7}" dt="2021-09-27T12:52:41.845" v="1058"/>
        <pc:sldMkLst>
          <pc:docMk/>
          <pc:sldMk cId="439805773" sldId="293"/>
        </pc:sldMkLst>
        <pc:spChg chg="add mod">
          <ac:chgData name="Long B Nguyen" userId="f59fb8f3-a021-417a-8bc1-65c8d471c621" providerId="ADAL" clId="{B4A380D1-5640-AD4E-93EB-3BB8950898A7}" dt="2021-09-27T12:52:41.845" v="1058"/>
          <ac:spMkLst>
            <pc:docMk/>
            <pc:sldMk cId="439805773" sldId="293"/>
            <ac:spMk id="4" creationId="{64DE1C23-582D-E14E-9484-947F23C0751B}"/>
          </ac:spMkLst>
        </pc:spChg>
      </pc:sldChg>
      <pc:sldChg chg="addSp modSp modAnim">
        <pc:chgData name="Long B Nguyen" userId="f59fb8f3-a021-417a-8bc1-65c8d471c621" providerId="ADAL" clId="{B4A380D1-5640-AD4E-93EB-3BB8950898A7}" dt="2021-09-27T17:36:35.067" v="1221"/>
        <pc:sldMkLst>
          <pc:docMk/>
          <pc:sldMk cId="3539054576" sldId="294"/>
        </pc:sldMkLst>
        <pc:spChg chg="add mod">
          <ac:chgData name="Long B Nguyen" userId="f59fb8f3-a021-417a-8bc1-65c8d471c621" providerId="ADAL" clId="{B4A380D1-5640-AD4E-93EB-3BB8950898A7}" dt="2021-09-27T12:52:41.845" v="1058"/>
          <ac:spMkLst>
            <pc:docMk/>
            <pc:sldMk cId="3539054576" sldId="294"/>
            <ac:spMk id="3" creationId="{BF726462-D76D-2A48-9D9C-D9A4C3F8AA81}"/>
          </ac:spMkLst>
        </pc:spChg>
        <pc:spChg chg="mod">
          <ac:chgData name="Long B Nguyen" userId="f59fb8f3-a021-417a-8bc1-65c8d471c621" providerId="ADAL" clId="{B4A380D1-5640-AD4E-93EB-3BB8950898A7}" dt="2021-09-27T17:36:10.473" v="1218" actId="113"/>
          <ac:spMkLst>
            <pc:docMk/>
            <pc:sldMk cId="3539054576" sldId="294"/>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4293870304" sldId="295"/>
        </pc:sldMkLst>
        <pc:spChg chg="add mod">
          <ac:chgData name="Long B Nguyen" userId="f59fb8f3-a021-417a-8bc1-65c8d471c621" providerId="ADAL" clId="{B4A380D1-5640-AD4E-93EB-3BB8950898A7}" dt="2021-09-27T12:52:41.845" v="1058"/>
          <ac:spMkLst>
            <pc:docMk/>
            <pc:sldMk cId="4293870304" sldId="295"/>
            <ac:spMk id="3" creationId="{6CD366E0-F0EC-254A-B67C-FE5B4DC1DC22}"/>
          </ac:spMkLst>
        </pc:spChg>
        <pc:spChg chg="mod">
          <ac:chgData name="Long B Nguyen" userId="f59fb8f3-a021-417a-8bc1-65c8d471c621" providerId="ADAL" clId="{B4A380D1-5640-AD4E-93EB-3BB8950898A7}" dt="2021-09-27T11:48:34.628" v="439" actId="20577"/>
          <ac:spMkLst>
            <pc:docMk/>
            <pc:sldMk cId="4293870304" sldId="295"/>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2255397433" sldId="296"/>
        </pc:sldMkLst>
        <pc:spChg chg="add mod">
          <ac:chgData name="Long B Nguyen" userId="f59fb8f3-a021-417a-8bc1-65c8d471c621" providerId="ADAL" clId="{B4A380D1-5640-AD4E-93EB-3BB8950898A7}" dt="2021-09-27T12:52:41.845" v="1058"/>
          <ac:spMkLst>
            <pc:docMk/>
            <pc:sldMk cId="2255397433" sldId="296"/>
            <ac:spMk id="3" creationId="{795852F5-2645-0E4A-9B1E-D357733D2AAB}"/>
          </ac:spMkLst>
        </pc:spChg>
      </pc:sldChg>
      <pc:sldChg chg="addSp modSp">
        <pc:chgData name="Long B Nguyen" userId="f59fb8f3-a021-417a-8bc1-65c8d471c621" providerId="ADAL" clId="{B4A380D1-5640-AD4E-93EB-3BB8950898A7}" dt="2021-09-27T12:52:41.845" v="1058"/>
        <pc:sldMkLst>
          <pc:docMk/>
          <pc:sldMk cId="3118285161" sldId="297"/>
        </pc:sldMkLst>
        <pc:spChg chg="add mod">
          <ac:chgData name="Long B Nguyen" userId="f59fb8f3-a021-417a-8bc1-65c8d471c621" providerId="ADAL" clId="{B4A380D1-5640-AD4E-93EB-3BB8950898A7}" dt="2021-09-27T12:52:41.845" v="1058"/>
          <ac:spMkLst>
            <pc:docMk/>
            <pc:sldMk cId="3118285161" sldId="297"/>
            <ac:spMk id="3" creationId="{42D4C963-4EC5-1944-9F8A-218FBC57EA20}"/>
          </ac:spMkLst>
        </pc:spChg>
      </pc:sldChg>
      <pc:sldChg chg="addSp modSp">
        <pc:chgData name="Long B Nguyen" userId="f59fb8f3-a021-417a-8bc1-65c8d471c621" providerId="ADAL" clId="{B4A380D1-5640-AD4E-93EB-3BB8950898A7}" dt="2021-09-27T12:52:41.845" v="1058"/>
        <pc:sldMkLst>
          <pc:docMk/>
          <pc:sldMk cId="925425861" sldId="298"/>
        </pc:sldMkLst>
        <pc:spChg chg="add mod">
          <ac:chgData name="Long B Nguyen" userId="f59fb8f3-a021-417a-8bc1-65c8d471c621" providerId="ADAL" clId="{B4A380D1-5640-AD4E-93EB-3BB8950898A7}" dt="2021-09-27T12:52:41.845" v="1058"/>
          <ac:spMkLst>
            <pc:docMk/>
            <pc:sldMk cId="925425861" sldId="298"/>
            <ac:spMk id="4" creationId="{0DE61905-BF01-284F-884E-194535D7F725}"/>
          </ac:spMkLst>
        </pc:spChg>
      </pc:sldChg>
      <pc:sldChg chg="addSp modSp">
        <pc:chgData name="Long B Nguyen" userId="f59fb8f3-a021-417a-8bc1-65c8d471c621" providerId="ADAL" clId="{B4A380D1-5640-AD4E-93EB-3BB8950898A7}" dt="2021-09-27T12:52:41.845" v="1058"/>
        <pc:sldMkLst>
          <pc:docMk/>
          <pc:sldMk cId="705650197" sldId="299"/>
        </pc:sldMkLst>
        <pc:spChg chg="add mod">
          <ac:chgData name="Long B Nguyen" userId="f59fb8f3-a021-417a-8bc1-65c8d471c621" providerId="ADAL" clId="{B4A380D1-5640-AD4E-93EB-3BB8950898A7}" dt="2021-09-27T12:52:41.845" v="1058"/>
          <ac:spMkLst>
            <pc:docMk/>
            <pc:sldMk cId="705650197" sldId="299"/>
            <ac:spMk id="4" creationId="{72A7A04A-28DE-5E47-B9EB-19D98D38C8E6}"/>
          </ac:spMkLst>
        </pc:spChg>
      </pc:sldChg>
      <pc:sldChg chg="addSp modSp">
        <pc:chgData name="Long B Nguyen" userId="f59fb8f3-a021-417a-8bc1-65c8d471c621" providerId="ADAL" clId="{B4A380D1-5640-AD4E-93EB-3BB8950898A7}" dt="2021-09-27T12:52:41.845" v="1058"/>
        <pc:sldMkLst>
          <pc:docMk/>
          <pc:sldMk cId="3463737959" sldId="300"/>
        </pc:sldMkLst>
        <pc:spChg chg="add mod">
          <ac:chgData name="Long B Nguyen" userId="f59fb8f3-a021-417a-8bc1-65c8d471c621" providerId="ADAL" clId="{B4A380D1-5640-AD4E-93EB-3BB8950898A7}" dt="2021-09-27T12:52:41.845" v="1058"/>
          <ac:spMkLst>
            <pc:docMk/>
            <pc:sldMk cId="3463737959" sldId="300"/>
            <ac:spMk id="3" creationId="{03D2D02E-B31E-A649-8FF4-D956449D41EE}"/>
          </ac:spMkLst>
        </pc:spChg>
      </pc:sldChg>
      <pc:sldChg chg="addSp modSp">
        <pc:chgData name="Long B Nguyen" userId="f59fb8f3-a021-417a-8bc1-65c8d471c621" providerId="ADAL" clId="{B4A380D1-5640-AD4E-93EB-3BB8950898A7}" dt="2021-09-27T12:52:41.845" v="1058"/>
        <pc:sldMkLst>
          <pc:docMk/>
          <pc:sldMk cId="2651057456" sldId="301"/>
        </pc:sldMkLst>
        <pc:spChg chg="add mod">
          <ac:chgData name="Long B Nguyen" userId="f59fb8f3-a021-417a-8bc1-65c8d471c621" providerId="ADAL" clId="{B4A380D1-5640-AD4E-93EB-3BB8950898A7}" dt="2021-09-27T12:52:41.845" v="1058"/>
          <ac:spMkLst>
            <pc:docMk/>
            <pc:sldMk cId="2651057456" sldId="301"/>
            <ac:spMk id="3" creationId="{05019E21-C7E3-AF4D-A5CE-F7FB20D3B7AD}"/>
          </ac:spMkLst>
        </pc:spChg>
      </pc:sldChg>
      <pc:sldChg chg="addSp modSp modAnim">
        <pc:chgData name="Long B Nguyen" userId="f59fb8f3-a021-417a-8bc1-65c8d471c621" providerId="ADAL" clId="{B4A380D1-5640-AD4E-93EB-3BB8950898A7}" dt="2021-09-27T12:52:41.845" v="1058"/>
        <pc:sldMkLst>
          <pc:docMk/>
          <pc:sldMk cId="1859033805" sldId="303"/>
        </pc:sldMkLst>
        <pc:spChg chg="add mod">
          <ac:chgData name="Long B Nguyen" userId="f59fb8f3-a021-417a-8bc1-65c8d471c621" providerId="ADAL" clId="{B4A380D1-5640-AD4E-93EB-3BB8950898A7}" dt="2021-09-27T12:52:41.845" v="1058"/>
          <ac:spMkLst>
            <pc:docMk/>
            <pc:sldMk cId="1859033805" sldId="303"/>
            <ac:spMk id="4" creationId="{99B1C2AE-4FC6-B749-932A-17655B8688A0}"/>
          </ac:spMkLst>
        </pc:spChg>
      </pc:sldChg>
      <pc:sldChg chg="addSp delSp modSp mod">
        <pc:chgData name="Long B Nguyen" userId="f59fb8f3-a021-417a-8bc1-65c8d471c621" providerId="ADAL" clId="{B4A380D1-5640-AD4E-93EB-3BB8950898A7}" dt="2021-09-27T12:52:41.845" v="1058"/>
        <pc:sldMkLst>
          <pc:docMk/>
          <pc:sldMk cId="3746122933" sldId="304"/>
        </pc:sldMkLst>
        <pc:spChg chg="add mod">
          <ac:chgData name="Long B Nguyen" userId="f59fb8f3-a021-417a-8bc1-65c8d471c621" providerId="ADAL" clId="{B4A380D1-5640-AD4E-93EB-3BB8950898A7}" dt="2021-09-27T12:52:41.845" v="1058"/>
          <ac:spMkLst>
            <pc:docMk/>
            <pc:sldMk cId="3746122933" sldId="304"/>
            <ac:spMk id="3" creationId="{00D505F2-6C6B-7D4A-BAD4-E9E56AAF5CF8}"/>
          </ac:spMkLst>
        </pc:spChg>
        <pc:spChg chg="del">
          <ac:chgData name="Long B Nguyen" userId="f59fb8f3-a021-417a-8bc1-65c8d471c621" providerId="ADAL" clId="{B4A380D1-5640-AD4E-93EB-3BB8950898A7}" dt="2021-09-27T11:52:06.286" v="518" actId="478"/>
          <ac:spMkLst>
            <pc:docMk/>
            <pc:sldMk cId="3746122933" sldId="304"/>
            <ac:spMk id="4" creationId="{40453567-7673-614C-8F1B-E8DF32DDBBEA}"/>
          </ac:spMkLst>
        </pc:spChg>
        <pc:spChg chg="mod">
          <ac:chgData name="Long B Nguyen" userId="f59fb8f3-a021-417a-8bc1-65c8d471c621" providerId="ADAL" clId="{B4A380D1-5640-AD4E-93EB-3BB8950898A7}" dt="2021-09-27T11:52:00.201" v="517" actId="20577"/>
          <ac:spMkLst>
            <pc:docMk/>
            <pc:sldMk cId="3746122933" sldId="304"/>
            <ac:spMk id="9" creationId="{E3B2E017-30B2-884B-A113-B419A2ED51AD}"/>
          </ac:spMkLst>
        </pc:spChg>
      </pc:sldChg>
      <pc:sldChg chg="addSp modSp modAnim">
        <pc:chgData name="Long B Nguyen" userId="f59fb8f3-a021-417a-8bc1-65c8d471c621" providerId="ADAL" clId="{B4A380D1-5640-AD4E-93EB-3BB8950898A7}" dt="2021-09-27T12:52:41.845" v="1058"/>
        <pc:sldMkLst>
          <pc:docMk/>
          <pc:sldMk cId="3711384961" sldId="305"/>
        </pc:sldMkLst>
        <pc:spChg chg="add mod">
          <ac:chgData name="Long B Nguyen" userId="f59fb8f3-a021-417a-8bc1-65c8d471c621" providerId="ADAL" clId="{B4A380D1-5640-AD4E-93EB-3BB8950898A7}" dt="2021-09-27T12:52:41.845" v="1058"/>
          <ac:spMkLst>
            <pc:docMk/>
            <pc:sldMk cId="3711384961" sldId="305"/>
            <ac:spMk id="3" creationId="{D3F01BE3-9D5A-4747-815B-0FDB25681094}"/>
          </ac:spMkLst>
        </pc:spChg>
      </pc:sldChg>
      <pc:sldChg chg="addSp modSp">
        <pc:chgData name="Long B Nguyen" userId="f59fb8f3-a021-417a-8bc1-65c8d471c621" providerId="ADAL" clId="{B4A380D1-5640-AD4E-93EB-3BB8950898A7}" dt="2021-09-27T12:52:41.845" v="1058"/>
        <pc:sldMkLst>
          <pc:docMk/>
          <pc:sldMk cId="3843624186" sldId="306"/>
        </pc:sldMkLst>
        <pc:spChg chg="add mod">
          <ac:chgData name="Long B Nguyen" userId="f59fb8f3-a021-417a-8bc1-65c8d471c621" providerId="ADAL" clId="{B4A380D1-5640-AD4E-93EB-3BB8950898A7}" dt="2021-09-27T12:52:41.845" v="1058"/>
          <ac:spMkLst>
            <pc:docMk/>
            <pc:sldMk cId="3843624186" sldId="306"/>
            <ac:spMk id="3" creationId="{4B164F2C-92CE-214B-A2AA-ACC59878605C}"/>
          </ac:spMkLst>
        </pc:spChg>
      </pc:sldChg>
      <pc:sldChg chg="addSp modSp">
        <pc:chgData name="Long B Nguyen" userId="f59fb8f3-a021-417a-8bc1-65c8d471c621" providerId="ADAL" clId="{B4A380D1-5640-AD4E-93EB-3BB8950898A7}" dt="2021-09-27T12:52:41.845" v="1058"/>
        <pc:sldMkLst>
          <pc:docMk/>
          <pc:sldMk cId="667652132" sldId="307"/>
        </pc:sldMkLst>
        <pc:spChg chg="add mod">
          <ac:chgData name="Long B Nguyen" userId="f59fb8f3-a021-417a-8bc1-65c8d471c621" providerId="ADAL" clId="{B4A380D1-5640-AD4E-93EB-3BB8950898A7}" dt="2021-09-27T12:52:41.845" v="1058"/>
          <ac:spMkLst>
            <pc:docMk/>
            <pc:sldMk cId="667652132" sldId="307"/>
            <ac:spMk id="3" creationId="{698C56FC-B6C6-044B-A58A-338B0B680D7F}"/>
          </ac:spMkLst>
        </pc:spChg>
        <pc:spChg chg="mod">
          <ac:chgData name="Long B Nguyen" userId="f59fb8f3-a021-417a-8bc1-65c8d471c621" providerId="ADAL" clId="{B4A380D1-5640-AD4E-93EB-3BB8950898A7}" dt="2021-09-27T11:43:46.539" v="67" actId="207"/>
          <ac:spMkLst>
            <pc:docMk/>
            <pc:sldMk cId="667652132" sldId="307"/>
            <ac:spMk id="9" creationId="{E3B2E017-30B2-884B-A113-B419A2ED51AD}"/>
          </ac:spMkLst>
        </pc:spChg>
      </pc:sldChg>
      <pc:sldChg chg="addSp modSp">
        <pc:chgData name="Long B Nguyen" userId="f59fb8f3-a021-417a-8bc1-65c8d471c621" providerId="ADAL" clId="{B4A380D1-5640-AD4E-93EB-3BB8950898A7}" dt="2021-09-27T12:52:41.845" v="1058"/>
        <pc:sldMkLst>
          <pc:docMk/>
          <pc:sldMk cId="3984506606" sldId="308"/>
        </pc:sldMkLst>
        <pc:spChg chg="add mod">
          <ac:chgData name="Long B Nguyen" userId="f59fb8f3-a021-417a-8bc1-65c8d471c621" providerId="ADAL" clId="{B4A380D1-5640-AD4E-93EB-3BB8950898A7}" dt="2021-09-27T12:52:41.845" v="1058"/>
          <ac:spMkLst>
            <pc:docMk/>
            <pc:sldMk cId="3984506606" sldId="308"/>
            <ac:spMk id="3" creationId="{552B6C79-A436-0549-AC3C-640042D8655F}"/>
          </ac:spMkLst>
        </pc:spChg>
      </pc:sldChg>
      <pc:sldChg chg="addSp modSp">
        <pc:chgData name="Long B Nguyen" userId="f59fb8f3-a021-417a-8bc1-65c8d471c621" providerId="ADAL" clId="{B4A380D1-5640-AD4E-93EB-3BB8950898A7}" dt="2021-09-27T12:52:41.845" v="1058"/>
        <pc:sldMkLst>
          <pc:docMk/>
          <pc:sldMk cId="331775541" sldId="309"/>
        </pc:sldMkLst>
        <pc:spChg chg="add mod">
          <ac:chgData name="Long B Nguyen" userId="f59fb8f3-a021-417a-8bc1-65c8d471c621" providerId="ADAL" clId="{B4A380D1-5640-AD4E-93EB-3BB8950898A7}" dt="2021-09-27T12:52:41.845" v="1058"/>
          <ac:spMkLst>
            <pc:docMk/>
            <pc:sldMk cId="331775541" sldId="309"/>
            <ac:spMk id="3" creationId="{E8D2A5BF-9051-1949-B69C-34717493B9E8}"/>
          </ac:spMkLst>
        </pc:spChg>
      </pc:sldChg>
      <pc:sldChg chg="addSp modSp modAnim">
        <pc:chgData name="Long B Nguyen" userId="f59fb8f3-a021-417a-8bc1-65c8d471c621" providerId="ADAL" clId="{B4A380D1-5640-AD4E-93EB-3BB8950898A7}" dt="2021-09-27T12:52:41.845" v="1058"/>
        <pc:sldMkLst>
          <pc:docMk/>
          <pc:sldMk cId="1342898592" sldId="310"/>
        </pc:sldMkLst>
        <pc:spChg chg="add mod">
          <ac:chgData name="Long B Nguyen" userId="f59fb8f3-a021-417a-8bc1-65c8d471c621" providerId="ADAL" clId="{B4A380D1-5640-AD4E-93EB-3BB8950898A7}" dt="2021-09-27T12:52:41.845" v="1058"/>
          <ac:spMkLst>
            <pc:docMk/>
            <pc:sldMk cId="1342898592" sldId="310"/>
            <ac:spMk id="3" creationId="{17536517-B4B0-3549-95DB-06D6C7045436}"/>
          </ac:spMkLst>
        </pc:spChg>
        <pc:spChg chg="mod">
          <ac:chgData name="Long B Nguyen" userId="f59fb8f3-a021-417a-8bc1-65c8d471c621" providerId="ADAL" clId="{B4A380D1-5640-AD4E-93EB-3BB8950898A7}" dt="2021-09-27T11:45:33.194" v="252" actId="20577"/>
          <ac:spMkLst>
            <pc:docMk/>
            <pc:sldMk cId="1342898592" sldId="310"/>
            <ac:spMk id="9" creationId="{E3B2E017-30B2-884B-A113-B419A2ED51AD}"/>
          </ac:spMkLst>
        </pc:spChg>
      </pc:sldChg>
      <pc:sldChg chg="addSp modSp mod">
        <pc:chgData name="Long B Nguyen" userId="f59fb8f3-a021-417a-8bc1-65c8d471c621" providerId="ADAL" clId="{B4A380D1-5640-AD4E-93EB-3BB8950898A7}" dt="2021-09-27T12:52:41.845" v="1058"/>
        <pc:sldMkLst>
          <pc:docMk/>
          <pc:sldMk cId="1575070404" sldId="311"/>
        </pc:sldMkLst>
        <pc:spChg chg="mod">
          <ac:chgData name="Long B Nguyen" userId="f59fb8f3-a021-417a-8bc1-65c8d471c621" providerId="ADAL" clId="{B4A380D1-5640-AD4E-93EB-3BB8950898A7}" dt="2021-09-27T11:55:45.619" v="736" actId="1035"/>
          <ac:spMkLst>
            <pc:docMk/>
            <pc:sldMk cId="1575070404" sldId="311"/>
            <ac:spMk id="3" creationId="{E3FA655A-5AB5-F240-962A-94B89E2A3F46}"/>
          </ac:spMkLst>
        </pc:spChg>
        <pc:spChg chg="add mod">
          <ac:chgData name="Long B Nguyen" userId="f59fb8f3-a021-417a-8bc1-65c8d471c621" providerId="ADAL" clId="{B4A380D1-5640-AD4E-93EB-3BB8950898A7}" dt="2021-09-27T12:52:41.845" v="1058"/>
          <ac:spMkLst>
            <pc:docMk/>
            <pc:sldMk cId="1575070404" sldId="311"/>
            <ac:spMk id="4" creationId="{BA24DAAD-1E10-1B47-9666-DD82DF0DF64F}"/>
          </ac:spMkLst>
        </pc:spChg>
        <pc:spChg chg="mod">
          <ac:chgData name="Long B Nguyen" userId="f59fb8f3-a021-417a-8bc1-65c8d471c621" providerId="ADAL" clId="{B4A380D1-5640-AD4E-93EB-3BB8950898A7}" dt="2021-09-27T11:55:45.619" v="736" actId="1035"/>
          <ac:spMkLst>
            <pc:docMk/>
            <pc:sldMk cId="1575070404" sldId="311"/>
            <ac:spMk id="5" creationId="{E3902497-A323-8444-BA6A-683A07A0DC35}"/>
          </ac:spMkLst>
        </pc:spChg>
        <pc:spChg chg="mod">
          <ac:chgData name="Long B Nguyen" userId="f59fb8f3-a021-417a-8bc1-65c8d471c621" providerId="ADAL" clId="{B4A380D1-5640-AD4E-93EB-3BB8950898A7}" dt="2021-09-27T11:55:56.823" v="740" actId="20577"/>
          <ac:spMkLst>
            <pc:docMk/>
            <pc:sldMk cId="1575070404" sldId="311"/>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301EED-E2D1-F049-803F-2B2D7B9862B9}" type="datetimeFigureOut">
              <a:rPr lang="en-US" smtClean="0"/>
              <a:t>9/22/23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FBBC00-A159-C245-A7B9-BFC55274334C}" type="slidenum">
              <a:rPr lang="en-US" smtClean="0"/>
              <a:t>‹#›</a:t>
            </a:fld>
            <a:endParaRPr lang="en-US"/>
          </a:p>
        </p:txBody>
      </p:sp>
    </p:spTree>
    <p:extLst>
      <p:ext uri="{BB962C8B-B14F-4D97-AF65-F5344CB8AC3E}">
        <p14:creationId xmlns:p14="http://schemas.microsoft.com/office/powerpoint/2010/main" val="12040000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DC95A9-5905-034D-8F0F-88F4992BD886}" type="datetime1">
              <a:rPr lang="en-US" smtClean="0"/>
              <a:t>9/22/23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993F3-2B1C-D044-B3D8-D24CD08900F5}" type="datetime1">
              <a:rPr lang="en-US" smtClean="0"/>
              <a:t>9/22/23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A4B57-4B83-BD4E-912E-A55CDC84D3E7}" type="datetime1">
              <a:rPr lang="en-US" smtClean="0"/>
              <a:t>9/22/23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57D30F-FFAF-1446-BF1E-187E637503EF}" type="datetime1">
              <a:rPr lang="en-US" smtClean="0"/>
              <a:t>9/22/23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7E3C224-2814-964E-B1E1-5A64F6E84EEA}" type="datetime1">
              <a:rPr lang="en-US" smtClean="0"/>
              <a:t>9/22/23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68726F-0D4A-9D4A-AE0E-9B268929CC0D}" type="datetime1">
              <a:rPr lang="en-US" smtClean="0"/>
              <a:t>9/22/23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98463-251B-2249-8D70-52DCF6298AEB}" type="datetime1">
              <a:rPr lang="en-US" smtClean="0"/>
              <a:t>9/22/23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A9B4BE-CF33-3F42-A262-ADCA67C13E36}" type="datetime1">
              <a:rPr lang="en-US" smtClean="0"/>
              <a:t>9/22/23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8E36F-A10F-E644-AF35-4A8FBDD57076}" type="datetime1">
              <a:rPr lang="en-US" smtClean="0"/>
              <a:t>9/22/23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4CE13BB-B7FE-914B-86E7-0F53569511F2}" type="datetime1">
              <a:rPr lang="en-US" smtClean="0"/>
              <a:t>9/22/23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01FA0EA-9D66-FA4B-B558-6A820F60D25A}" type="datetime1">
              <a:rPr lang="en-US" smtClean="0"/>
              <a:t>9/22/23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B205C5C4-72F5-B341-9DCA-7B993C36540D}" type="datetime1">
              <a:rPr lang="en-US" smtClean="0"/>
              <a:t>9/22/23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3086" y="2550187"/>
            <a:ext cx="5414104" cy="1277135"/>
          </a:xfrm>
        </p:spPr>
        <p:txBody>
          <a:bodyPr>
            <a:normAutofit/>
          </a:bodyPr>
          <a:lstStyle/>
          <a:p>
            <a:pPr algn="l"/>
            <a:r>
              <a:rPr lang="en-US" sz="2400" b="1" dirty="0"/>
              <a:t>Conditionals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9E11A0B-725A-3D4A-8D5C-FC33B2625B28}"/>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4" y="142287"/>
            <a:ext cx="7053542" cy="683886"/>
          </a:xfrm>
        </p:spPr>
        <p:txBody>
          <a:bodyPr/>
          <a:lstStyle/>
          <a:p>
            <a:r>
              <a:rPr lang="en-US" dirty="0"/>
              <a:t>If block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26172"/>
            <a:ext cx="8976346" cy="4888827"/>
          </a:xfrm>
        </p:spPr>
        <p:txBody>
          <a:bodyPr>
            <a:normAutofit/>
          </a:bodyPr>
          <a:lstStyle/>
          <a:p>
            <a:pPr marL="0" indent="0">
              <a:buNone/>
            </a:pPr>
            <a:r>
              <a:rPr lang="en-US" b="1" dirty="0">
                <a:latin typeface="Inconsolata" panose="020B0609030003000000" pitchFamily="49" charset="77"/>
              </a:rPr>
              <a:t>What's the output?</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5 </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&gt;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br>
              <a:rPr lang="en-US" sz="2100" b="1" dirty="0">
                <a:latin typeface="Inconsolata" panose="020B0609030003000000" pitchFamily="49" charset="77"/>
              </a:rPr>
            </a:br>
            <a:r>
              <a:rPr lang="en-US" b="1" dirty="0">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a:t>
            </a:r>
            <a:r>
              <a:rPr lang="en-US"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    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positive”</a:t>
            </a:r>
            <a:r>
              <a:rPr lang="en-US" sz="2100"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“outside of block”) </a:t>
            </a:r>
          </a:p>
          <a:p>
            <a:pPr marL="0" indent="0">
              <a:buNone/>
            </a:pPr>
            <a:endParaRPr lang="en-US" b="1" dirty="0">
              <a:solidFill>
                <a:srgbClr val="000087"/>
              </a:solidFill>
              <a:latin typeface="Inconsolata" panose="020B0609030003000000" pitchFamily="49" charset="77"/>
            </a:endParaRPr>
          </a:p>
          <a:p>
            <a:pPr marL="0" indent="0">
              <a:buNone/>
            </a:pPr>
            <a:r>
              <a:rPr lang="en-US" sz="2400" dirty="0">
                <a:latin typeface="UbuntuMono"/>
              </a:rPr>
              <a:t>outside of block</a:t>
            </a:r>
          </a:p>
          <a:p>
            <a:pPr marL="0" indent="0">
              <a:buNone/>
            </a:pPr>
            <a:endParaRPr lang="en-US" sz="2400" b="1" dirty="0">
              <a:solidFill>
                <a:srgbClr val="000087"/>
              </a:solidFill>
              <a:latin typeface="UbuntuMono"/>
            </a:endParaRPr>
          </a:p>
          <a:p>
            <a:pPr marL="0" indent="0">
              <a:buNone/>
            </a:pPr>
            <a:r>
              <a:rPr lang="en-US" sz="2400" b="1" dirty="0">
                <a:latin typeface="Gill Sans MT" panose="020B0502020104020203" pitchFamily="34" charset="77"/>
              </a:rPr>
              <a:t>Note: Since the conditional is false, the entire block is skipped. The print statement outside the block, however, is executed.</a:t>
            </a:r>
            <a:endParaRPr lang="en-US" sz="2100"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85CFD71-CC8F-F54F-A3FA-EB1794365B6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31311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33741"/>
            <a:ext cx="7053542" cy="683886"/>
          </a:xfrm>
        </p:spPr>
        <p:txBody>
          <a:bodyPr/>
          <a:lstStyle/>
          <a:p>
            <a:r>
              <a:rPr lang="en-US" dirty="0"/>
              <a:t>If block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17627"/>
            <a:ext cx="8694335" cy="4694410"/>
          </a:xfrm>
        </p:spPr>
        <p:txBody>
          <a:bodyPr>
            <a:normAutofit/>
          </a:bodyPr>
          <a:lstStyle/>
          <a:p>
            <a:pPr marL="0" indent="0">
              <a:buNone/>
            </a:pPr>
            <a:r>
              <a:rPr lang="en-US" b="1" dirty="0">
                <a:latin typeface="Inconsolata" panose="020B0609030003000000" pitchFamily="49" charset="77"/>
              </a:rPr>
              <a:t>What's the output?</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5 </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&gt;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b="1" dirty="0">
                <a:solidFill>
                  <a:srgbClr val="006699"/>
                </a:solidFill>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a:t>
            </a:r>
            <a:r>
              <a:rPr lang="en-US" sz="2100" b="1" dirty="0">
                <a:latin typeface="Inconsolata" panose="020B0609030003000000" pitchFamily="49" charset="77"/>
              </a:rPr>
              <a:t>)</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    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positive”</a:t>
            </a:r>
            <a:r>
              <a:rPr lang="en-US" sz="2100"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“outside of block”) </a:t>
            </a:r>
          </a:p>
          <a:p>
            <a:pPr marL="342900" lvl="1" indent="0">
              <a:buNone/>
            </a:pPr>
            <a:endParaRPr lang="en-US" sz="2100" b="1" dirty="0">
              <a:solidFill>
                <a:srgbClr val="000087"/>
              </a:solidFill>
              <a:latin typeface="Inconsolata" panose="020B0609030003000000" pitchFamily="49" charset="77"/>
            </a:endParaRPr>
          </a:p>
          <a:p>
            <a:pPr marL="342900" lvl="1" indent="0">
              <a:buNone/>
            </a:pPr>
            <a:r>
              <a:rPr lang="en-US" sz="2100" dirty="0">
                <a:latin typeface="Gill Sans MT" panose="020B0502020104020203" pitchFamily="34" charset="77"/>
              </a:rPr>
              <a:t>5</a:t>
            </a:r>
          </a:p>
          <a:p>
            <a:pPr marL="342900" lvl="1" indent="0">
              <a:buNone/>
            </a:pPr>
            <a:r>
              <a:rPr lang="en-US" sz="2100" dirty="0">
                <a:latin typeface="Gill Sans MT" panose="020B0502020104020203" pitchFamily="34" charset="77"/>
              </a:rPr>
              <a:t>x is positive</a:t>
            </a:r>
          </a:p>
          <a:p>
            <a:pPr marL="342900" lvl="1" indent="0">
              <a:buNone/>
            </a:pPr>
            <a:r>
              <a:rPr lang="en-US" sz="2100" dirty="0">
                <a:latin typeface="Gill Sans MT" panose="020B0502020104020203" pitchFamily="34" charset="77"/>
              </a:rPr>
              <a:t>outside of block</a:t>
            </a:r>
            <a:endParaRPr lang="en-US" sz="2100" b="1" dirty="0">
              <a:solidFill>
                <a:srgbClr val="000087"/>
              </a:solidFill>
              <a:latin typeface="Gill Sans MT" panose="020B0502020104020203" pitchFamily="34" charset="77"/>
            </a:endParaRPr>
          </a:p>
          <a:p>
            <a:pPr marL="0" indent="0">
              <a:buNone/>
            </a:pPr>
            <a:r>
              <a:rPr lang="en-US" sz="2400" b="1" dirty="0">
                <a:latin typeface="Gill Sans MT" panose="020B0502020104020203" pitchFamily="34" charset="77"/>
              </a:rPr>
              <a:t>Note: The above conditional block is executed. </a:t>
            </a:r>
            <a:endParaRPr lang="en-US" sz="24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F4D3DA5E-6A80-1141-95FA-A351359A7AE3}"/>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33943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3470" y="125195"/>
            <a:ext cx="7053542" cy="683886"/>
          </a:xfrm>
        </p:spPr>
        <p:txBody>
          <a:bodyPr/>
          <a:lstStyle/>
          <a:p>
            <a:r>
              <a:rPr lang="en-US" dirty="0"/>
              <a:t>Sequence of Ifs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3470" y="809081"/>
            <a:ext cx="8754156" cy="4702956"/>
          </a:xfrm>
        </p:spPr>
        <p:txBody>
          <a:bodyPr>
            <a:normAutofit/>
          </a:bodyPr>
          <a:lstStyle/>
          <a:p>
            <a:pPr marL="0" indent="0">
              <a:buNone/>
            </a:pPr>
            <a:r>
              <a:rPr lang="en-US" dirty="0">
                <a:latin typeface="Gill Sans MT" panose="020B0502020104020203" pitchFamily="34" charset="77"/>
              </a:rPr>
              <a:t>A sequence of consecutive if statements are independent. None, some or all of them can be executed. </a:t>
            </a:r>
          </a:p>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4</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 2 ==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    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even”</a:t>
            </a:r>
            <a:r>
              <a:rPr lang="en-US"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&gt;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b="1" dirty="0">
                <a:solidFill>
                  <a:srgbClr val="006699"/>
                </a:solidFill>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positive”</a:t>
            </a:r>
            <a:r>
              <a:rPr lang="en-US" sz="2100" b="1" dirty="0">
                <a:latin typeface="Inconsolata" panose="020B0609030003000000" pitchFamily="49" charset="77"/>
              </a:rPr>
              <a:t>)</a:t>
            </a:r>
          </a:p>
          <a:p>
            <a:pPr marL="342900" lvl="1" indent="0">
              <a:buNone/>
            </a:pPr>
            <a:endParaRPr lang="en-US" sz="2100" b="1" dirty="0">
              <a:solidFill>
                <a:srgbClr val="000087"/>
              </a:solidFill>
              <a:latin typeface="Inconsolata" panose="020B0609030003000000" pitchFamily="49" charset="77"/>
            </a:endParaRPr>
          </a:p>
          <a:p>
            <a:pPr marL="342900" lvl="1" indent="0">
              <a:buNone/>
            </a:pPr>
            <a:r>
              <a:rPr lang="en-US" sz="2400" dirty="0">
                <a:latin typeface="UbuntuMono"/>
              </a:rPr>
              <a:t>x is even</a:t>
            </a:r>
          </a:p>
          <a:p>
            <a:pPr marL="342900" lvl="1" indent="0">
              <a:buNone/>
            </a:pPr>
            <a:r>
              <a:rPr lang="en-US" sz="2400" dirty="0">
                <a:latin typeface="UbuntuMono"/>
              </a:rPr>
              <a:t>x is positive</a:t>
            </a:r>
          </a:p>
          <a:p>
            <a:pPr marL="0" indent="0">
              <a:buNone/>
            </a:pPr>
            <a:r>
              <a:rPr lang="en-US" sz="2400" b="1" dirty="0">
                <a:latin typeface="Gill Sans MT" panose="020B0502020104020203" pitchFamily="34" charset="77"/>
              </a:rPr>
              <a:t>Note: Both of the above blocks are executed. </a:t>
            </a:r>
            <a:endParaRPr lang="en-US" sz="24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99441E0-1AAA-234C-BFD9-302695DA42A9}"/>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45401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3291" y="133741"/>
            <a:ext cx="7053542" cy="683886"/>
          </a:xfrm>
        </p:spPr>
        <p:txBody>
          <a:bodyPr/>
          <a:lstStyle/>
          <a:p>
            <a:r>
              <a:rPr lang="en-US" dirty="0"/>
              <a:t>Sequence of Ifs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3291" y="817627"/>
            <a:ext cx="8757417" cy="4583315"/>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-8</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 2 ==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b="1" dirty="0">
                <a:solidFill>
                  <a:srgbClr val="006699"/>
                </a:solidFill>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even”</a:t>
            </a:r>
            <a:r>
              <a:rPr lang="en-US" sz="2100" b="1" dirty="0">
                <a:latin typeface="Inconsolata" panose="020B0609030003000000" pitchFamily="49" charset="77"/>
              </a:rPr>
              <a:t>)</a:t>
            </a:r>
          </a:p>
          <a:p>
            <a:pPr marL="0"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x </a:t>
            </a:r>
            <a:r>
              <a:rPr lang="en-US" sz="2100" b="1" dirty="0">
                <a:solidFill>
                  <a:srgbClr val="545454"/>
                </a:solidFill>
                <a:latin typeface="Inconsolata" panose="020B0609030003000000" pitchFamily="49" charset="77"/>
              </a:rPr>
              <a:t>&gt; </a:t>
            </a:r>
            <a:r>
              <a:rPr lang="en-US" sz="2100" b="1" dirty="0">
                <a:solidFill>
                  <a:srgbClr val="FF6600"/>
                </a:solidFill>
                <a:latin typeface="Inconsolata" panose="020B0609030003000000" pitchFamily="49" charset="77"/>
              </a:rPr>
              <a:t>0</a:t>
            </a:r>
            <a:r>
              <a:rPr lang="en-US" sz="2100" b="1" dirty="0">
                <a:latin typeface="Inconsolata" panose="020B0609030003000000" pitchFamily="49" charset="77"/>
              </a:rPr>
              <a:t>:</a:t>
            </a:r>
          </a:p>
          <a:p>
            <a:pPr marL="0" indent="0">
              <a:buNone/>
            </a:pPr>
            <a:r>
              <a:rPr lang="en-US" b="1" dirty="0">
                <a:solidFill>
                  <a:srgbClr val="006699"/>
                </a:solidFill>
                <a:latin typeface="Inconsolata" panose="020B0609030003000000" pitchFamily="49" charset="77"/>
              </a:rPr>
              <a:t>    </a:t>
            </a:r>
            <a:r>
              <a:rPr lang="en-US" sz="2100" b="1" dirty="0">
                <a:solidFill>
                  <a:srgbClr val="006699"/>
                </a:solidFill>
                <a:latin typeface="Inconsolata" panose="020B0609030003000000" pitchFamily="49" charset="77"/>
              </a:rPr>
              <a:t>print</a:t>
            </a:r>
            <a:r>
              <a:rPr lang="en-US" sz="2100" b="1" dirty="0">
                <a:latin typeface="Inconsolata" panose="020B0609030003000000" pitchFamily="49" charset="77"/>
              </a:rPr>
              <a:t>(</a:t>
            </a:r>
            <a:r>
              <a:rPr lang="en-US" sz="2100" b="1" dirty="0">
                <a:solidFill>
                  <a:srgbClr val="000087"/>
                </a:solidFill>
                <a:latin typeface="Inconsolata" panose="020B0609030003000000" pitchFamily="49" charset="77"/>
              </a:rPr>
              <a:t>“x is positive”</a:t>
            </a:r>
            <a:r>
              <a:rPr lang="en-US" sz="2100" b="1" dirty="0">
                <a:latin typeface="Inconsolata" panose="020B0609030003000000" pitchFamily="49" charset="77"/>
              </a:rPr>
              <a:t>)</a:t>
            </a:r>
          </a:p>
          <a:p>
            <a:pPr marL="0" indent="0">
              <a:buNone/>
            </a:pPr>
            <a:endParaRPr lang="en-US" b="1" dirty="0">
              <a:latin typeface="Inconsolata" panose="020B0609030003000000" pitchFamily="49" charset="77"/>
            </a:endParaRPr>
          </a:p>
          <a:p>
            <a:pPr marL="0" indent="0">
              <a:buNone/>
            </a:pPr>
            <a:endParaRPr lang="en-US" sz="2400" b="1" dirty="0">
              <a:latin typeface="Inconsolata" panose="020B0609030003000000" pitchFamily="49" charset="77"/>
            </a:endParaRPr>
          </a:p>
          <a:p>
            <a:pPr marL="0" indent="0">
              <a:buNone/>
            </a:pPr>
            <a:r>
              <a:rPr lang="en-US" sz="2400" dirty="0">
                <a:latin typeface="UbuntuMono"/>
              </a:rPr>
              <a:t>x is even</a:t>
            </a:r>
          </a:p>
        </p:txBody>
      </p:sp>
      <p:sp>
        <p:nvSpPr>
          <p:cNvPr id="3" name="Slide Number Placeholder 2">
            <a:extLst>
              <a:ext uri="{FF2B5EF4-FFF2-40B4-BE49-F238E27FC236}">
                <a16:creationId xmlns:a16="http://schemas.microsoft.com/office/drawing/2014/main" id="{6CD366E0-F0EC-254A-B67C-FE5B4DC1DC2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4293870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3291" y="134008"/>
            <a:ext cx="7053542" cy="683886"/>
          </a:xfrm>
        </p:spPr>
        <p:txBody>
          <a:bodyPr/>
          <a:lstStyle/>
          <a:p>
            <a:r>
              <a:rPr lang="en-US" dirty="0"/>
              <a:t>if-</a:t>
            </a:r>
            <a:r>
              <a:rPr lang="en-US" dirty="0" err="1"/>
              <a:t>elif</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3292" y="817895"/>
            <a:ext cx="8342282" cy="4763098"/>
          </a:xfrm>
        </p:spPr>
        <p:txBody>
          <a:bodyPr>
            <a:normAutofit/>
          </a:bodyPr>
          <a:lstStyle/>
          <a:p>
            <a:pPr marL="0" indent="0">
              <a:buNone/>
            </a:pPr>
            <a:r>
              <a:rPr lang="en-US" dirty="0">
                <a:latin typeface="Gill Sans MT" panose="020B0502020104020203" pitchFamily="34" charset="77"/>
              </a:rPr>
              <a:t>An if block followed by a sequence of </a:t>
            </a:r>
            <a:r>
              <a:rPr lang="en-US" dirty="0" err="1">
                <a:latin typeface="Gill Sans MT" panose="020B0502020104020203" pitchFamily="34" charset="77"/>
              </a:rPr>
              <a:t>elif</a:t>
            </a:r>
            <a:r>
              <a:rPr lang="en-US" dirty="0">
                <a:latin typeface="Gill Sans MT" panose="020B0502020104020203" pitchFamily="34" charset="77"/>
              </a:rPr>
              <a:t> blocks will execute the </a:t>
            </a:r>
            <a:r>
              <a:rPr lang="en-US" b="1" dirty="0">
                <a:latin typeface="Gill Sans MT" panose="020B0502020104020203" pitchFamily="34" charset="77"/>
              </a:rPr>
              <a:t>first </a:t>
            </a:r>
            <a:r>
              <a:rPr lang="en-US" dirty="0">
                <a:latin typeface="Gill Sans MT" panose="020B0502020104020203" pitchFamily="34" charset="77"/>
              </a:rPr>
              <a:t>block whose condition evaluates to True. No block is executed if all conditions evaluate to False.</a:t>
            </a: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25</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5”</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10”</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15”</a:t>
            </a:r>
            <a:r>
              <a:rPr lang="en-US" sz="2000" b="1" dirty="0">
                <a:latin typeface="Inconsolata" panose="020B0609030003000000" pitchFamily="49" charset="77"/>
              </a:rPr>
              <a:t>)</a:t>
            </a:r>
            <a:endParaRPr lang="en-US" dirty="0">
              <a:latin typeface="Gill Sans MT" panose="020B0502020104020203" pitchFamily="34" charset="77"/>
            </a:endParaRPr>
          </a:p>
          <a:p>
            <a:pPr marL="0" indent="0">
              <a:buNone/>
            </a:pPr>
            <a:r>
              <a:rPr lang="en-US" b="1" dirty="0">
                <a:latin typeface="Gill Sans MT" panose="020B0502020104020203" pitchFamily="34" charset="77"/>
              </a:rPr>
              <a:t>Note that all of the above conditions are false and thus no block is executed.</a:t>
            </a:r>
          </a:p>
          <a:p>
            <a:pPr marL="342900" lvl="1" indent="0">
              <a:buNone/>
            </a:pPr>
            <a:endParaRPr lang="en-US" sz="2000" b="1" dirty="0">
              <a:solidFill>
                <a:srgbClr val="000087"/>
              </a:solidFill>
              <a:latin typeface="Inconsolata" panose="020B0609030003000000" pitchFamily="49" charset="77"/>
            </a:endParaRPr>
          </a:p>
          <a:p>
            <a:pPr marL="342900" lvl="1" indent="0">
              <a:buNone/>
            </a:pPr>
            <a:endParaRPr lang="en-US" sz="20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BC8A478-105A-3049-BD4A-00E06629A3B3}"/>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87293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134008"/>
            <a:ext cx="7053542" cy="683886"/>
          </a:xfrm>
        </p:spPr>
        <p:txBody>
          <a:bodyPr/>
          <a:lstStyle/>
          <a:p>
            <a:r>
              <a:rPr lang="en-US" dirty="0"/>
              <a:t>if-</a:t>
            </a:r>
            <a:r>
              <a:rPr lang="en-US" dirty="0" err="1"/>
              <a:t>elif</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562" y="817895"/>
            <a:ext cx="8385011" cy="4763098"/>
          </a:xfrm>
        </p:spPr>
        <p:txBody>
          <a:bodyPr>
            <a:normAutofit/>
          </a:bodyPr>
          <a:lstStyle/>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7</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5”</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10”</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15”</a:t>
            </a:r>
            <a:r>
              <a:rPr lang="en-US" sz="2000" b="1" dirty="0">
                <a:latin typeface="Inconsolata" panose="020B0609030003000000" pitchFamily="49" charset="77"/>
              </a:rPr>
              <a:t>)</a:t>
            </a:r>
            <a:endParaRPr lang="en-US" sz="2000" dirty="0">
              <a:latin typeface="Gill Sans MT" panose="020B0502020104020203" pitchFamily="34" charset="77"/>
            </a:endParaRPr>
          </a:p>
          <a:p>
            <a:pPr marL="0" indent="0">
              <a:buNone/>
            </a:pPr>
            <a:endParaRPr lang="en-US" sz="2000" dirty="0">
              <a:latin typeface="UbuntuMono"/>
            </a:endParaRPr>
          </a:p>
          <a:p>
            <a:pPr marL="342900" lvl="1" indent="0">
              <a:buNone/>
            </a:pPr>
            <a:endParaRPr lang="en-US" sz="2000" dirty="0">
              <a:latin typeface="UbuntuMono"/>
            </a:endParaRPr>
          </a:p>
          <a:p>
            <a:pPr marL="342900" lvl="1" indent="0">
              <a:buNone/>
            </a:pPr>
            <a:r>
              <a:rPr lang="en-US" sz="2000" dirty="0">
                <a:latin typeface="UbuntuMono"/>
              </a:rPr>
              <a:t>x is less than 10</a:t>
            </a:r>
          </a:p>
          <a:p>
            <a:pPr marL="342900" lvl="1" indent="0">
              <a:buNone/>
            </a:pPr>
            <a:endParaRPr lang="en-US" sz="2000" b="1" dirty="0">
              <a:solidFill>
                <a:srgbClr val="000087"/>
              </a:solidFill>
              <a:latin typeface="Inconsolata" panose="020B0609030003000000" pitchFamily="49" charset="77"/>
            </a:endParaRPr>
          </a:p>
          <a:p>
            <a:pPr marL="342900" lvl="1" indent="0">
              <a:buNone/>
            </a:pPr>
            <a:r>
              <a:rPr lang="en-US" sz="2000" b="1" dirty="0">
                <a:latin typeface="Gill Sans MT" panose="020B0502020104020203" pitchFamily="34" charset="77"/>
              </a:rPr>
              <a:t>Note that only the middle </a:t>
            </a:r>
            <a:r>
              <a:rPr lang="en-US" sz="2000" b="1" dirty="0" err="1">
                <a:latin typeface="Gill Sans MT" panose="020B0502020104020203" pitchFamily="34" charset="77"/>
              </a:rPr>
              <a:t>elif</a:t>
            </a:r>
            <a:r>
              <a:rPr lang="en-US" sz="2000" b="1" dirty="0">
                <a:latin typeface="Gill Sans MT" panose="020B0502020104020203" pitchFamily="34" charset="77"/>
              </a:rPr>
              <a:t> block is executed!</a:t>
            </a:r>
          </a:p>
          <a:p>
            <a:pPr marL="342900" lvl="1" indent="0">
              <a:buNone/>
            </a:pPr>
            <a:endParaRPr lang="en-US" sz="20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779769BD-8FBD-0749-806A-59A437BCE54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52553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925" y="134008"/>
            <a:ext cx="7053542" cy="683886"/>
          </a:xfrm>
        </p:spPr>
        <p:txBody>
          <a:bodyPr/>
          <a:lstStyle/>
          <a:p>
            <a:r>
              <a:rPr lang="en-US" dirty="0"/>
              <a:t>if-</a:t>
            </a:r>
            <a:r>
              <a:rPr lang="en-US" dirty="0" err="1"/>
              <a:t>elif</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926" y="817895"/>
            <a:ext cx="8788338" cy="4763097"/>
          </a:xfrm>
        </p:spPr>
        <p:txBody>
          <a:bodyPr>
            <a:normAutofit/>
          </a:bodyPr>
          <a:lstStyle/>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1</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5”</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10”</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15</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less than 15”</a:t>
            </a:r>
            <a:r>
              <a:rPr lang="en-US" sz="2000" b="1" dirty="0">
                <a:latin typeface="Inconsolata" panose="020B0609030003000000" pitchFamily="49" charset="77"/>
              </a:rPr>
              <a:t>)</a:t>
            </a:r>
            <a:endParaRPr lang="en-US" sz="2000" dirty="0">
              <a:latin typeface="Gill Sans MT" panose="020B0502020104020203" pitchFamily="34" charset="77"/>
            </a:endParaRPr>
          </a:p>
          <a:p>
            <a:pPr marL="0" indent="0">
              <a:buNone/>
            </a:pPr>
            <a:endParaRPr lang="en-US" sz="2000" dirty="0">
              <a:latin typeface="UbuntuMono"/>
            </a:endParaRPr>
          </a:p>
          <a:p>
            <a:pPr marL="342900" lvl="1" indent="0">
              <a:buNone/>
            </a:pPr>
            <a:r>
              <a:rPr lang="en-US" sz="2000" dirty="0">
                <a:latin typeface="UbuntuMono"/>
              </a:rPr>
              <a:t>x is less than 5</a:t>
            </a:r>
          </a:p>
          <a:p>
            <a:pPr marL="342900" lvl="1" indent="0">
              <a:buNone/>
            </a:pPr>
            <a:endParaRPr lang="en-US" sz="2000" b="1" dirty="0">
              <a:solidFill>
                <a:srgbClr val="000087"/>
              </a:solidFill>
              <a:latin typeface="Inconsolata" panose="020B0609030003000000" pitchFamily="49" charset="77"/>
            </a:endParaRPr>
          </a:p>
          <a:p>
            <a:pPr marL="342900" lvl="1" indent="0">
              <a:buNone/>
            </a:pPr>
            <a:r>
              <a:rPr lang="en-US" sz="2000" b="1" dirty="0">
                <a:latin typeface="Inconsolata" panose="020B0609030003000000" pitchFamily="49" charset="77"/>
              </a:rPr>
              <a:t>Note that only the first if block is executed, even though all three conditions are true.</a:t>
            </a:r>
          </a:p>
          <a:p>
            <a:pPr marL="342900" lvl="1" indent="0">
              <a:buNone/>
            </a:pPr>
            <a:endParaRPr lang="en-US" sz="20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795852F5-2645-0E4A-9B1E-D357733D2AA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25539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3470" y="134008"/>
            <a:ext cx="7053542" cy="683886"/>
          </a:xfrm>
        </p:spPr>
        <p:txBody>
          <a:bodyPr/>
          <a:lstStyle/>
          <a:p>
            <a:r>
              <a:rPr lang="en-US" dirty="0"/>
              <a:t>if-</a:t>
            </a:r>
            <a:r>
              <a:rPr lang="en-US" dirty="0" err="1"/>
              <a:t>elif</a:t>
            </a:r>
            <a:r>
              <a:rPr lang="en-US" dirty="0"/>
              <a:t>-else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3470" y="817895"/>
            <a:ext cx="8402103" cy="4763098"/>
          </a:xfrm>
        </p:spPr>
        <p:txBody>
          <a:bodyPr>
            <a:normAutofit/>
          </a:bodyPr>
          <a:lstStyle/>
          <a:p>
            <a:pPr marL="0" indent="0">
              <a:buNone/>
            </a:pPr>
            <a:r>
              <a:rPr lang="en-US" dirty="0">
                <a:latin typeface="Gill Sans MT" panose="020B0502020104020203" pitchFamily="34" charset="77"/>
              </a:rPr>
              <a:t>An `if` statement followed by a sequence of `</a:t>
            </a:r>
            <a:r>
              <a:rPr lang="en-US" dirty="0" err="1">
                <a:latin typeface="Gill Sans MT" panose="020B0502020104020203" pitchFamily="34" charset="77"/>
              </a:rPr>
              <a:t>elif</a:t>
            </a:r>
            <a:r>
              <a:rPr lang="en-US" dirty="0">
                <a:latin typeface="Gill Sans MT" panose="020B0502020104020203" pitchFamily="34" charset="77"/>
              </a:rPr>
              <a:t>` statements and ending in an `else` statement will execute the first block whose condition evaluates to `True`. If all conditions evaluate to `False`, it will execute the default `else` block.</a:t>
            </a:r>
          </a:p>
          <a:p>
            <a:pPr marL="0" indent="0">
              <a:buNone/>
            </a:pPr>
            <a:endParaRPr lang="en-US" sz="2000" b="1" dirty="0">
              <a:solidFill>
                <a:srgbClr val="000087"/>
              </a:solidFill>
              <a:latin typeface="Gill Sans MT" panose="020B0502020104020203" pitchFamily="34"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0</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negative”</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&gt;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positive”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zero”</a:t>
            </a:r>
            <a:r>
              <a:rPr lang="en-US" sz="2000" b="1" dirty="0">
                <a:latin typeface="Inconsolata" panose="020B0609030003000000" pitchFamily="49" charset="77"/>
              </a:rPr>
              <a:t>)</a:t>
            </a:r>
          </a:p>
          <a:p>
            <a:pPr marL="0" indent="0">
              <a:buNone/>
            </a:pPr>
            <a:r>
              <a:rPr lang="en-US" sz="2100" dirty="0">
                <a:latin typeface="Gill Sans MT" panose="020B0502020104020203" pitchFamily="34" charset="77"/>
              </a:rPr>
              <a:t>x is zero</a:t>
            </a:r>
          </a:p>
          <a:p>
            <a:pPr marL="342900" lvl="1" indent="0">
              <a:buNone/>
            </a:pPr>
            <a:endParaRPr lang="en-US" sz="21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A66613DF-42EF-1249-993D-0839DE11BF34}"/>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424553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134008"/>
            <a:ext cx="7053542" cy="683886"/>
          </a:xfrm>
        </p:spPr>
        <p:txBody>
          <a:bodyPr/>
          <a:lstStyle/>
          <a:p>
            <a:r>
              <a:rPr lang="en-US" dirty="0"/>
              <a:t>if-</a:t>
            </a:r>
            <a:r>
              <a:rPr lang="en-US" dirty="0" err="1"/>
              <a:t>elif</a:t>
            </a:r>
            <a:r>
              <a:rPr lang="en-US" dirty="0"/>
              <a:t>-else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562" y="817895"/>
            <a:ext cx="8779793" cy="4763097"/>
          </a:xfrm>
        </p:spPr>
        <p:txBody>
          <a:bodyPr>
            <a:normAutofit/>
          </a:bodyPr>
          <a:lstStyle/>
          <a:p>
            <a:pPr marL="0" indent="0">
              <a:buNone/>
            </a:pPr>
            <a:endParaRPr lang="en-US" sz="2000" b="1" dirty="0">
              <a:solidFill>
                <a:srgbClr val="000087"/>
              </a:solidFill>
              <a:latin typeface="Gill Sans MT" panose="020B0502020104020203" pitchFamily="34"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10</a:t>
            </a:r>
            <a:r>
              <a:rPr lang="en-US" sz="2000" b="1" dirty="0">
                <a:solidFill>
                  <a:srgbClr val="FF6600"/>
                </a:solidFill>
                <a:latin typeface="Inconsolata" panose="020B0609030003000000" pitchFamily="49" charset="77"/>
              </a:rPr>
              <a:t> </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negative”</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&gt;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positive”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zero”</a:t>
            </a:r>
            <a:r>
              <a:rPr lang="en-US" sz="2000" b="1" dirty="0">
                <a:latin typeface="Inconsolata" panose="020B0609030003000000" pitchFamily="49" charset="77"/>
              </a:rPr>
              <a:t>)</a:t>
            </a:r>
          </a:p>
          <a:p>
            <a:pPr marL="342900" lvl="1" indent="0">
              <a:buNone/>
            </a:pPr>
            <a:endParaRPr lang="en-US" sz="2100" dirty="0">
              <a:latin typeface="Gill Sans MT" panose="020B0502020104020203" pitchFamily="34" charset="77"/>
            </a:endParaRPr>
          </a:p>
          <a:p>
            <a:pPr marL="342900" lvl="1" indent="0">
              <a:buNone/>
            </a:pPr>
            <a:r>
              <a:rPr lang="en-US" sz="2100" dirty="0">
                <a:latin typeface="Gill Sans MT" panose="020B0502020104020203" pitchFamily="34" charset="77"/>
              </a:rPr>
              <a:t>x is positive</a:t>
            </a:r>
          </a:p>
          <a:p>
            <a:pPr marL="342900" lvl="1" indent="0">
              <a:buNone/>
            </a:pPr>
            <a:endParaRPr lang="en-US" sz="21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42D4C963-4EC5-1944-9F8A-218FBC57EA20}"/>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311828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4" y="134008"/>
            <a:ext cx="7053542" cy="683886"/>
          </a:xfrm>
        </p:spPr>
        <p:txBody>
          <a:bodyPr/>
          <a:lstStyle/>
          <a:p>
            <a:r>
              <a:rPr lang="en-US" dirty="0"/>
              <a:t>and, or, not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80217"/>
            <a:ext cx="8367919" cy="4700775"/>
          </a:xfrm>
        </p:spPr>
        <p:txBody>
          <a:bodyPr>
            <a:normAutofit/>
          </a:bodyPr>
          <a:lstStyle/>
          <a:p>
            <a:pPr marL="0" indent="0">
              <a:buNone/>
            </a:pPr>
            <a:r>
              <a:rPr lang="en-US" dirty="0">
                <a:latin typeface="Gill Sans MT" panose="020B0502020104020203" pitchFamily="34" charset="77"/>
              </a:rPr>
              <a:t>Use </a:t>
            </a:r>
            <a:r>
              <a:rPr lang="en-US" i="1" dirty="0">
                <a:latin typeface="Gill Sans MT" panose="020B0502020104020203" pitchFamily="34" charset="77"/>
              </a:rPr>
              <a:t>and, or,</a:t>
            </a:r>
            <a:r>
              <a:rPr lang="en-US" dirty="0">
                <a:latin typeface="Gill Sans MT" panose="020B0502020104020203" pitchFamily="34" charset="77"/>
              </a:rPr>
              <a:t> and </a:t>
            </a:r>
            <a:r>
              <a:rPr lang="en-US" i="1" dirty="0">
                <a:latin typeface="Gill Sans MT" panose="020B0502020104020203" pitchFamily="34" charset="77"/>
              </a:rPr>
              <a:t>not</a:t>
            </a:r>
            <a:r>
              <a:rPr lang="en-US" dirty="0">
                <a:latin typeface="Gill Sans MT" panose="020B0502020104020203" pitchFamily="34" charset="77"/>
              </a:rPr>
              <a:t> Boolean operators to simplify conditionals. </a:t>
            </a:r>
          </a:p>
          <a:p>
            <a:pPr marL="0"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The following</a:t>
            </a:r>
          </a:p>
          <a:p>
            <a:pPr marL="0" indent="0">
              <a:buNone/>
            </a:pPr>
            <a:endParaRPr lang="en-US" dirty="0">
              <a:latin typeface="Gill Sans MT" panose="020B0502020104020203" pitchFamily="34" charset="77"/>
            </a:endParaRPr>
          </a:p>
          <a:p>
            <a:pPr marL="342900" lvl="1"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&gt;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342900" lvl="1" indent="0">
              <a:buNone/>
            </a:pPr>
            <a:r>
              <a:rPr lang="en-US" sz="2000" b="1" dirty="0">
                <a:solidFill>
                  <a:srgbClr val="006699"/>
                </a:solidFill>
                <a:latin typeface="Inconsolata" panose="020B0609030003000000" pitchFamily="49" charset="77"/>
              </a:rPr>
              <a:t>	if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endParaRPr lang="en-US" sz="2000" b="1" dirty="0">
              <a:latin typeface="Inconsolata" panose="020B0609030003000000" pitchFamily="49" charset="77"/>
            </a:endParaRPr>
          </a:p>
          <a:p>
            <a:pPr marL="342900" lvl="1"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a:t>
            </a:r>
            <a:r>
              <a:rPr lang="en-US" sz="2000" b="1" dirty="0">
                <a:latin typeface="Inconsolata" panose="020B0609030003000000" pitchFamily="49" charset="77"/>
              </a:rPr>
              <a:t>)</a:t>
            </a:r>
          </a:p>
          <a:p>
            <a:pPr marL="342900" lvl="1" indent="0">
              <a:buNone/>
            </a:pPr>
            <a:endParaRPr lang="en-US" dirty="0">
              <a:latin typeface="Gill Sans MT" panose="020B0502020104020203" pitchFamily="34" charset="77"/>
            </a:endParaRPr>
          </a:p>
          <a:p>
            <a:pPr marL="0" indent="0">
              <a:buNone/>
            </a:pPr>
            <a:r>
              <a:rPr lang="en-US" dirty="0">
                <a:latin typeface="Gill Sans MT" panose="020B0502020104020203" pitchFamily="34" charset="77"/>
              </a:rPr>
              <a:t>is equivalent to</a:t>
            </a:r>
            <a:endParaRPr lang="en-US" sz="1800" dirty="0">
              <a:latin typeface="Gill Sans MT" panose="020B0502020104020203" pitchFamily="34" charset="77"/>
            </a:endParaRPr>
          </a:p>
          <a:p>
            <a:pPr marL="0" indent="0">
              <a:buNone/>
            </a:pPr>
            <a:endParaRPr lang="en-US" sz="2000" b="1" dirty="0">
              <a:solidFill>
                <a:srgbClr val="000087"/>
              </a:solidFill>
              <a:latin typeface="Inconsolata" panose="020B0609030003000000" pitchFamily="49" charset="77"/>
            </a:endParaRPr>
          </a:p>
          <a:p>
            <a:pPr marL="342900" lvl="1" indent="0">
              <a:buNone/>
            </a:pPr>
            <a:r>
              <a:rPr lang="en-US" b="1" dirty="0">
                <a:solidFill>
                  <a:srgbClr val="006699"/>
                </a:solidFill>
                <a:latin typeface="Inconsolata" panose="020B0609030003000000" pitchFamily="49" charset="77"/>
              </a:rPr>
              <a:t>if </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10</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x</a:t>
            </a:r>
            <a:r>
              <a:rPr lang="en-US" b="1" dirty="0">
                <a:latin typeface="Inconsolata" panose="020B0609030003000000" pitchFamily="49" charset="77"/>
              </a:rPr>
              <a:t>)</a:t>
            </a:r>
          </a:p>
          <a:p>
            <a:pPr marL="342900" lvl="1" indent="0">
              <a:buNone/>
            </a:pPr>
            <a:endParaRPr lang="en-US"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A93116F5-6A7B-4F40-8B65-BE37046FE4DA}"/>
              </a:ext>
            </a:extLst>
          </p:cNvPr>
          <p:cNvSpPr txBox="1"/>
          <p:nvPr/>
        </p:nvSpPr>
        <p:spPr>
          <a:xfrm>
            <a:off x="4351613" y="4326951"/>
            <a:ext cx="2393604" cy="1015663"/>
          </a:xfrm>
          <a:prstGeom prst="rect">
            <a:avLst/>
          </a:prstGeom>
          <a:noFill/>
        </p:spPr>
        <p:txBody>
          <a:bodyPr wrap="none" rtlCol="0">
            <a:spAutoFit/>
          </a:bodyPr>
          <a:lstStyle/>
          <a:p>
            <a:pPr marL="342900" lvl="1"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0 &lt;</a:t>
            </a:r>
            <a:r>
              <a:rPr lang="en-US" sz="2000" b="1" dirty="0">
                <a:solidFill>
                  <a:srgbClr val="FF6600"/>
                </a:solidFill>
                <a:latin typeface="Inconsolata" panose="020B0609030003000000" pitchFamily="49" charset="77"/>
              </a:rPr>
              <a:t> </a:t>
            </a:r>
            <a:r>
              <a:rPr lang="en-US" sz="2000" b="1" dirty="0">
                <a:solidFill>
                  <a:srgbClr val="000087"/>
                </a:solidFill>
                <a:latin typeface="Inconsolata" panose="020B0609030003000000" pitchFamily="49" charset="77"/>
              </a:rPr>
              <a:t>x &lt;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a:t>
            </a:r>
          </a:p>
          <a:p>
            <a:pPr marL="342900" lvl="1"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a:t>
            </a:r>
            <a:r>
              <a:rPr lang="en-US" sz="2000" b="1" dirty="0">
                <a:latin typeface="Inconsolata" panose="020B0609030003000000" pitchFamily="49" charset="77"/>
              </a:rPr>
              <a:t>)</a:t>
            </a:r>
          </a:p>
          <a:p>
            <a:endParaRPr lang="en-US" sz="2000" dirty="0"/>
          </a:p>
        </p:txBody>
      </p:sp>
      <p:sp>
        <p:nvSpPr>
          <p:cNvPr id="4" name="Slide Number Placeholder 3">
            <a:extLst>
              <a:ext uri="{FF2B5EF4-FFF2-40B4-BE49-F238E27FC236}">
                <a16:creationId xmlns:a16="http://schemas.microsoft.com/office/drawing/2014/main" id="{64DE1C23-582D-E14E-9484-947F23C0751B}"/>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43980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01837" y="270474"/>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1838" y="954361"/>
            <a:ext cx="8333736" cy="4637142"/>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Comparison Operators</a:t>
            </a:r>
          </a:p>
          <a:p>
            <a:pPr marL="457200" indent="-457200">
              <a:buAutoNum type="arabicParenR"/>
            </a:pPr>
            <a:r>
              <a:rPr lang="en-US" dirty="0">
                <a:latin typeface="Gill Sans MT" panose="020B0502020104020203" pitchFamily="34" charset="77"/>
              </a:rPr>
              <a:t>Boolean Operations(and, or not)</a:t>
            </a:r>
          </a:p>
          <a:p>
            <a:pPr marL="457200" indent="-457200">
              <a:buAutoNum type="arabicParenR"/>
            </a:pPr>
            <a:r>
              <a:rPr lang="en-US" dirty="0">
                <a:latin typeface="Gill Sans MT" panose="020B0502020104020203" pitchFamily="34" charset="77"/>
              </a:rPr>
              <a:t>Operator Precedence</a:t>
            </a:r>
          </a:p>
          <a:p>
            <a:pPr marL="457200" indent="-457200">
              <a:buAutoNum type="arabicParenR"/>
            </a:pPr>
            <a:r>
              <a:rPr lang="en-US" dirty="0">
                <a:latin typeface="Gill Sans MT" panose="020B0502020104020203" pitchFamily="34" charset="77"/>
              </a:rPr>
              <a:t>Conditionals (</a:t>
            </a:r>
            <a:r>
              <a:rPr lang="en-US" sz="2000" dirty="0">
                <a:latin typeface="Gill Sans MT" panose="020B0502020104020203" pitchFamily="34" charset="77"/>
              </a:rPr>
              <a:t>if, if-if, if-</a:t>
            </a:r>
            <a:r>
              <a:rPr lang="en-US" sz="2000" dirty="0" err="1">
                <a:latin typeface="Gill Sans MT" panose="020B0502020104020203" pitchFamily="34" charset="77"/>
              </a:rPr>
              <a:t>elif</a:t>
            </a:r>
            <a:r>
              <a:rPr lang="en-US" sz="2000" dirty="0">
                <a:latin typeface="Gill Sans MT" panose="020B0502020104020203" pitchFamily="34" charset="77"/>
              </a:rPr>
              <a:t>, if-</a:t>
            </a:r>
            <a:r>
              <a:rPr lang="en-US" sz="2000" dirty="0" err="1">
                <a:latin typeface="Gill Sans MT" panose="020B0502020104020203" pitchFamily="34" charset="77"/>
              </a:rPr>
              <a:t>elif</a:t>
            </a:r>
            <a:r>
              <a:rPr lang="en-US" sz="2000" dirty="0">
                <a:latin typeface="Gill Sans MT" panose="020B0502020104020203" pitchFamily="34" charset="77"/>
              </a:rPr>
              <a:t>-else)</a:t>
            </a: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6B7CEC0-332D-6342-8BB2-D58E3185E2A1}"/>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99287" y="134008"/>
            <a:ext cx="7053542" cy="683886"/>
          </a:xfrm>
        </p:spPr>
        <p:txBody>
          <a:bodyPr/>
          <a:lstStyle/>
          <a:p>
            <a:r>
              <a:rPr lang="en-US" dirty="0"/>
              <a:t>and, or, not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22191" y="817895"/>
            <a:ext cx="8631251" cy="4694142"/>
          </a:xfrm>
        </p:spPr>
        <p:txBody>
          <a:bodyPr>
            <a:normAutofit/>
          </a:bodyPr>
          <a:lstStyle/>
          <a:p>
            <a:pPr marL="0" indent="0">
              <a:buNone/>
            </a:pPr>
            <a:r>
              <a:rPr lang="en-US" dirty="0">
                <a:latin typeface="Gill Sans MT" panose="020B0502020104020203" pitchFamily="34" charset="77"/>
              </a:rPr>
              <a:t>The following code prints the quadrant of an ordered (</a:t>
            </a:r>
            <a:r>
              <a:rPr lang="en-US" dirty="0" err="1">
                <a:latin typeface="Gill Sans MT" panose="020B0502020104020203" pitchFamily="34" charset="77"/>
              </a:rPr>
              <a:t>x,y</a:t>
            </a:r>
            <a:r>
              <a:rPr lang="en-US" dirty="0">
                <a:latin typeface="Gill Sans MT" panose="020B0502020104020203" pitchFamily="34" charset="77"/>
              </a:rPr>
              <a:t>) on the Cartesian plane. </a:t>
            </a:r>
          </a:p>
          <a:p>
            <a:pPr marL="0" indent="0">
              <a:buNone/>
            </a:pPr>
            <a:r>
              <a:rPr lang="en-US" sz="2000" b="1" dirty="0">
                <a:solidFill>
                  <a:srgbClr val="000087"/>
                </a:solidFill>
                <a:latin typeface="Inconsolata" panose="020B0609030003000000" pitchFamily="49" charset="77"/>
              </a:rPr>
              <a:t>   x = 4</a:t>
            </a:r>
          </a:p>
          <a:p>
            <a:pPr marL="0" indent="0">
              <a:buNone/>
            </a:pPr>
            <a:r>
              <a:rPr lang="en-US" sz="2000" b="1" dirty="0">
                <a:solidFill>
                  <a:srgbClr val="000087"/>
                </a:solidFill>
                <a:latin typeface="Inconsolata" panose="020B0609030003000000" pitchFamily="49" charset="77"/>
              </a:rPr>
              <a:t>   y = 7</a:t>
            </a:r>
          </a:p>
          <a:p>
            <a:pPr marL="342900" lvl="1" indent="0">
              <a:buNone/>
            </a:pPr>
            <a:r>
              <a:rPr lang="en-US" b="1" dirty="0">
                <a:solidFill>
                  <a:srgbClr val="006699"/>
                </a:solidFill>
                <a:latin typeface="Inconsolata" panose="020B0609030003000000" pitchFamily="49" charset="77"/>
              </a:rPr>
              <a:t>if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“first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“second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“third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“fourth quadrant.”</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else</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“on x or y axis.”</a:t>
            </a:r>
            <a:r>
              <a:rPr lang="en-US" b="1" dirty="0">
                <a:latin typeface="Inconsolata" panose="020B0609030003000000" pitchFamily="49" charset="77"/>
              </a:rPr>
              <a:t>)</a:t>
            </a:r>
          </a:p>
          <a:p>
            <a:pPr marL="342900" lvl="1" indent="0">
              <a:buNone/>
            </a:pPr>
            <a:endParaRPr lang="en-US" b="1" dirty="0">
              <a:latin typeface="Inconsolata" panose="020B0609030003000000" pitchFamily="49" charset="77"/>
            </a:endParaRPr>
          </a:p>
          <a:p>
            <a:pPr marL="342900" lvl="1" indent="0">
              <a:buNone/>
            </a:pPr>
            <a:endParaRPr lang="en-US" b="1" dirty="0">
              <a:latin typeface="Inconsolata" panose="020B0609030003000000" pitchFamily="49" charset="77"/>
            </a:endParaRPr>
          </a:p>
          <a:p>
            <a:pPr marL="342900" lvl="1" indent="0">
              <a:buNone/>
            </a:pPr>
            <a:endParaRPr lang="en-US" b="1" dirty="0">
              <a:latin typeface="Inconsolata" panose="020B0609030003000000" pitchFamily="49" charset="77"/>
            </a:endParaRPr>
          </a:p>
          <a:p>
            <a:pPr marL="342900" lvl="1" indent="0">
              <a:buNone/>
            </a:pPr>
            <a:endParaRPr lang="en-US"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7968007C-C812-5642-9F6E-4BE6D9130B23}"/>
              </a:ext>
            </a:extLst>
          </p:cNvPr>
          <p:cNvSpPr txBox="1"/>
          <p:nvPr/>
        </p:nvSpPr>
        <p:spPr>
          <a:xfrm>
            <a:off x="5583666" y="3179036"/>
            <a:ext cx="1818126" cy="707886"/>
          </a:xfrm>
          <a:prstGeom prst="rect">
            <a:avLst/>
          </a:prstGeom>
          <a:noFill/>
        </p:spPr>
        <p:txBody>
          <a:bodyPr wrap="none" rtlCol="0">
            <a:spAutoFit/>
          </a:bodyPr>
          <a:lstStyle/>
          <a:p>
            <a:r>
              <a:rPr lang="en-US" sz="2000" b="1" dirty="0"/>
              <a:t>Output:</a:t>
            </a:r>
          </a:p>
          <a:p>
            <a:r>
              <a:rPr lang="en-US" sz="2000" b="1" dirty="0"/>
              <a:t>first quadrant</a:t>
            </a:r>
          </a:p>
        </p:txBody>
      </p:sp>
      <p:sp>
        <p:nvSpPr>
          <p:cNvPr id="4" name="Slide Number Placeholder 3">
            <a:extLst>
              <a:ext uri="{FF2B5EF4-FFF2-40B4-BE49-F238E27FC236}">
                <a16:creationId xmlns:a16="http://schemas.microsoft.com/office/drawing/2014/main" id="{0DE61905-BF01-284F-884E-194535D7F725}"/>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9254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134008"/>
            <a:ext cx="7053542" cy="683886"/>
          </a:xfrm>
        </p:spPr>
        <p:txBody>
          <a:bodyPr/>
          <a:lstStyle/>
          <a:p>
            <a:r>
              <a:rPr lang="en-US" dirty="0"/>
              <a:t>and, or, not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562" y="817895"/>
            <a:ext cx="8385011" cy="4763098"/>
          </a:xfrm>
        </p:spPr>
        <p:txBody>
          <a:bodyPr>
            <a:normAutofit/>
          </a:bodyPr>
          <a:lstStyle/>
          <a:p>
            <a:pPr marL="0" indent="0">
              <a:buNone/>
            </a:pPr>
            <a:r>
              <a:rPr lang="en-US" dirty="0">
                <a:latin typeface="Gill Sans MT" panose="020B0502020104020203" pitchFamily="34" charset="77"/>
              </a:rPr>
              <a:t>The following code prints the quadrant of an ordered (</a:t>
            </a:r>
            <a:r>
              <a:rPr lang="en-US" dirty="0" err="1">
                <a:latin typeface="Gill Sans MT" panose="020B0502020104020203" pitchFamily="34" charset="77"/>
              </a:rPr>
              <a:t>x,y</a:t>
            </a:r>
            <a:r>
              <a:rPr lang="en-US" dirty="0">
                <a:latin typeface="Gill Sans MT" panose="020B0502020104020203" pitchFamily="34" charset="77"/>
              </a:rPr>
              <a:t>) on the Cartesian plane. </a:t>
            </a:r>
          </a:p>
          <a:p>
            <a:pPr marL="0" indent="0">
              <a:buNone/>
            </a:pPr>
            <a:r>
              <a:rPr lang="en-US" sz="2000" b="1" dirty="0">
                <a:solidFill>
                  <a:srgbClr val="000087"/>
                </a:solidFill>
                <a:latin typeface="Inconsolata" panose="020B0609030003000000" pitchFamily="49" charset="77"/>
              </a:rPr>
              <a:t>   x = -26</a:t>
            </a:r>
          </a:p>
          <a:p>
            <a:pPr marL="0" indent="0">
              <a:buNone/>
            </a:pPr>
            <a:r>
              <a:rPr lang="en-US" sz="2000" b="1" dirty="0">
                <a:solidFill>
                  <a:srgbClr val="000087"/>
                </a:solidFill>
                <a:latin typeface="Inconsolata" panose="020B0609030003000000" pitchFamily="49" charset="77"/>
              </a:rPr>
              <a:t>   y = -31</a:t>
            </a:r>
          </a:p>
          <a:p>
            <a:pPr marL="342900" lvl="1" indent="0">
              <a:buNone/>
            </a:pPr>
            <a:r>
              <a:rPr lang="en-US" b="1" dirty="0">
                <a:solidFill>
                  <a:srgbClr val="006699"/>
                </a:solidFill>
                <a:latin typeface="Inconsolata" panose="020B0609030003000000" pitchFamily="49" charset="77"/>
              </a:rPr>
              <a:t>if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“first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“second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“third quadrant.”</a:t>
            </a:r>
            <a:r>
              <a:rPr lang="en-US" b="1" dirty="0">
                <a:latin typeface="Inconsolata" panose="020B0609030003000000" pitchFamily="49" charset="77"/>
              </a:rPr>
              <a:t>)</a:t>
            </a:r>
          </a:p>
          <a:p>
            <a:pPr marL="342900" lvl="1" indent="0">
              <a:buNone/>
            </a:pPr>
            <a:r>
              <a:rPr lang="en-US" b="1" dirty="0" err="1">
                <a:solidFill>
                  <a:srgbClr val="006699"/>
                </a:solidFill>
                <a:latin typeface="Inconsolata" panose="020B0609030003000000" pitchFamily="49" charset="77"/>
              </a:rPr>
              <a:t>elif</a:t>
            </a:r>
            <a:r>
              <a:rPr lang="en-US" b="1" dirty="0">
                <a:solidFill>
                  <a:srgbClr val="006699"/>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&gt;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and</a:t>
            </a:r>
            <a:r>
              <a:rPr lang="en-US" b="1" dirty="0">
                <a:solidFill>
                  <a:srgbClr val="FF6600"/>
                </a:solidFill>
                <a:latin typeface="Inconsolata" panose="020B0609030003000000" pitchFamily="49" charset="77"/>
              </a:rPr>
              <a:t> </a:t>
            </a:r>
            <a:r>
              <a:rPr lang="en-US" b="1" dirty="0">
                <a:latin typeface="Inconsolata" panose="020B0609030003000000" pitchFamily="49" charset="77"/>
              </a:rPr>
              <a:t>(</a:t>
            </a:r>
            <a:r>
              <a:rPr lang="en-US" b="1" dirty="0">
                <a:solidFill>
                  <a:srgbClr val="000087"/>
                </a:solidFill>
                <a:latin typeface="Inconsolata" panose="020B0609030003000000" pitchFamily="49" charset="77"/>
              </a:rPr>
              <a:t>y &lt;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“fourth quadrant.”</a:t>
            </a:r>
            <a:r>
              <a:rPr lang="en-US" b="1" dirty="0">
                <a:latin typeface="Inconsolata" panose="020B0609030003000000" pitchFamily="49" charset="77"/>
              </a:rPr>
              <a:t>)</a:t>
            </a:r>
          </a:p>
          <a:p>
            <a:pPr marL="342900" lvl="1" indent="0">
              <a:buNone/>
            </a:pPr>
            <a:r>
              <a:rPr lang="en-US" b="1" dirty="0">
                <a:solidFill>
                  <a:srgbClr val="006699"/>
                </a:solidFill>
                <a:latin typeface="Inconsolata" panose="020B0609030003000000" pitchFamily="49" charset="77"/>
              </a:rPr>
              <a:t>else</a:t>
            </a:r>
            <a:r>
              <a:rPr lang="en-US" b="1" dirty="0">
                <a:latin typeface="Inconsolata" panose="020B0609030003000000" pitchFamily="49" charset="77"/>
              </a:rPr>
              <a:t>:</a:t>
            </a:r>
          </a:p>
          <a:p>
            <a:pPr marL="342900" lvl="1"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“on x or y axis.”</a:t>
            </a:r>
            <a:r>
              <a:rPr lang="en-US" b="1" dirty="0">
                <a:latin typeface="Inconsolata" panose="020B0609030003000000" pitchFamily="49" charset="77"/>
              </a:rPr>
              <a:t>)</a:t>
            </a:r>
          </a:p>
          <a:p>
            <a:pPr marL="342900" lvl="1" indent="0">
              <a:buNone/>
            </a:pPr>
            <a:endParaRPr lang="en-US" b="1" dirty="0">
              <a:latin typeface="Inconsolata" panose="020B0609030003000000" pitchFamily="49" charset="77"/>
            </a:endParaRPr>
          </a:p>
          <a:p>
            <a:pPr marL="342900" lvl="1" indent="0">
              <a:buNone/>
            </a:pPr>
            <a:endParaRPr lang="en-US" b="1" dirty="0">
              <a:latin typeface="Inconsolata" panose="020B0609030003000000" pitchFamily="49" charset="77"/>
            </a:endParaRPr>
          </a:p>
          <a:p>
            <a:pPr marL="342900" lvl="1" indent="0">
              <a:buNone/>
            </a:pPr>
            <a:endParaRPr lang="en-US" b="1" dirty="0">
              <a:latin typeface="Inconsolata" panose="020B0609030003000000" pitchFamily="49" charset="77"/>
            </a:endParaRPr>
          </a:p>
          <a:p>
            <a:pPr marL="342900" lvl="1" indent="0">
              <a:buNone/>
            </a:pPr>
            <a:endParaRPr lang="en-US"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7968007C-C812-5642-9F6E-4BE6D9130B23}"/>
              </a:ext>
            </a:extLst>
          </p:cNvPr>
          <p:cNvSpPr txBox="1"/>
          <p:nvPr/>
        </p:nvSpPr>
        <p:spPr>
          <a:xfrm>
            <a:off x="5583666" y="3179036"/>
            <a:ext cx="1926425" cy="707886"/>
          </a:xfrm>
          <a:prstGeom prst="rect">
            <a:avLst/>
          </a:prstGeom>
          <a:noFill/>
        </p:spPr>
        <p:txBody>
          <a:bodyPr wrap="none" rtlCol="0">
            <a:spAutoFit/>
          </a:bodyPr>
          <a:lstStyle/>
          <a:p>
            <a:r>
              <a:rPr lang="en-US" sz="2000" b="1" dirty="0"/>
              <a:t>Output:</a:t>
            </a:r>
          </a:p>
          <a:p>
            <a:r>
              <a:rPr lang="en-US" sz="2000" b="1" dirty="0"/>
              <a:t>third quadrant</a:t>
            </a:r>
          </a:p>
        </p:txBody>
      </p:sp>
      <p:sp>
        <p:nvSpPr>
          <p:cNvPr id="4" name="Slide Number Placeholder 3">
            <a:extLst>
              <a:ext uri="{FF2B5EF4-FFF2-40B4-BE49-F238E27FC236}">
                <a16:creationId xmlns:a16="http://schemas.microsoft.com/office/drawing/2014/main" id="{72A7A04A-28DE-5E47-B9EB-19D98D38C8E6}"/>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70565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7" y="134008"/>
            <a:ext cx="7053542" cy="683886"/>
          </a:xfrm>
        </p:spPr>
        <p:txBody>
          <a:bodyPr/>
          <a:lstStyle/>
          <a:p>
            <a:r>
              <a:rPr lang="en-US" dirty="0"/>
              <a:t>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97309"/>
            <a:ext cx="8376466" cy="4683684"/>
          </a:xfrm>
        </p:spPr>
        <p:txBody>
          <a:bodyPr>
            <a:normAutofit/>
          </a:bodyPr>
          <a:lstStyle/>
          <a:p>
            <a:pPr marL="0" indent="0">
              <a:buNone/>
            </a:pPr>
            <a:r>
              <a:rPr lang="en-US" dirty="0">
                <a:latin typeface="Gill Sans MT" panose="020B0502020104020203" pitchFamily="34" charset="77"/>
              </a:rPr>
              <a:t>Write a segment of code which asks the user to enter a number and prints out whether the number is even.</a:t>
            </a:r>
          </a:p>
          <a:p>
            <a:pPr marL="0" indent="0">
              <a:buNone/>
            </a:pPr>
            <a:endParaRPr lang="en-US" sz="2100" dirty="0">
              <a:latin typeface="Gill Sans MT" panose="020B0502020104020203" pitchFamily="34" charset="77"/>
            </a:endParaRPr>
          </a:p>
          <a:p>
            <a:pPr marL="0" indent="0">
              <a:buNone/>
            </a:pPr>
            <a:r>
              <a:rPr lang="en-US" sz="2000" b="1" dirty="0">
                <a:solidFill>
                  <a:srgbClr val="000000"/>
                </a:solidFill>
                <a:latin typeface="Inconsolata" panose="020B0609030003000000" pitchFamily="49" charset="77"/>
              </a:rPr>
              <a:t>x = </a:t>
            </a:r>
            <a:r>
              <a:rPr lang="en-US" sz="2000" b="1" dirty="0">
                <a:solidFill>
                  <a:srgbClr val="34A327"/>
                </a:solidFill>
                <a:latin typeface="Inconsolata" panose="020B0609030003000000" pitchFamily="49" charset="77"/>
              </a:rPr>
              <a:t>int(input(</a:t>
            </a:r>
            <a:r>
              <a:rPr lang="en-US" sz="2000" b="1" dirty="0">
                <a:solidFill>
                  <a:srgbClr val="CD7923"/>
                </a:solidFill>
                <a:latin typeface="Inconsolata" panose="020B0609030003000000" pitchFamily="49" charset="77"/>
              </a:rPr>
              <a:t>‘Enter an integer: ’</a:t>
            </a:r>
            <a:r>
              <a:rPr lang="en-US" sz="2000" b="1" dirty="0">
                <a:solidFill>
                  <a:srgbClr val="34A327"/>
                </a:solidFill>
                <a:latin typeface="Inconsolata" panose="020B0609030003000000" pitchFamily="49" charset="77"/>
              </a:rPr>
              <a:t>))</a:t>
            </a:r>
            <a:r>
              <a:rPr lang="en-US" sz="2000" b="1" dirty="0">
                <a:solidFill>
                  <a:srgbClr val="000000"/>
                </a:solidFill>
                <a:latin typeface="Inconsolata" panose="020B0609030003000000" pitchFamily="49" charset="77"/>
              </a:rPr>
              <a:t> </a:t>
            </a:r>
            <a:endParaRPr lang="en-US" sz="2000" b="1" dirty="0">
              <a:solidFill>
                <a:srgbClr val="CD7923"/>
              </a:solidFill>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2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even”</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is odd”</a:t>
            </a:r>
            <a:r>
              <a:rPr lang="en-US" sz="2000" b="1" dirty="0">
                <a:latin typeface="Inconsolata" panose="020B0609030003000000" pitchFamily="49" charset="77"/>
              </a:rPr>
              <a:t>)</a:t>
            </a:r>
          </a:p>
          <a:p>
            <a:pPr marL="0" indent="0">
              <a:buNone/>
            </a:pP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100" dirty="0">
              <a:latin typeface="Gill Sans MT" panose="020B0502020104020203" pitchFamily="34" charset="77"/>
            </a:endParaRPr>
          </a:p>
          <a:p>
            <a:pPr marL="342900" lvl="1" indent="0">
              <a:buNone/>
            </a:pPr>
            <a:endParaRPr lang="en-US" sz="21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05019E21-C7E3-AF4D-A5CE-F7FB20D3B7AD}"/>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651057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7" y="134008"/>
            <a:ext cx="7053542" cy="683886"/>
          </a:xfrm>
        </p:spPr>
        <p:txBody>
          <a:bodyPr/>
          <a:lstStyle/>
          <a:p>
            <a:r>
              <a:rPr lang="en-US" dirty="0"/>
              <a:t>Example 2: </a:t>
            </a:r>
            <a:r>
              <a:rPr lang="en-US" dirty="0" err="1"/>
              <a:t>FizzBuzz</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7" y="897309"/>
            <a:ext cx="8839613" cy="4683683"/>
          </a:xfrm>
        </p:spPr>
        <p:txBody>
          <a:bodyPr>
            <a:normAutofit/>
          </a:bodyPr>
          <a:lstStyle/>
          <a:p>
            <a:pPr marL="0" indent="0">
              <a:buNone/>
            </a:pPr>
            <a:r>
              <a:rPr lang="en-US" sz="2000" dirty="0">
                <a:latin typeface="Gill Sans MT" panose="020B0502020104020203" pitchFamily="34" charset="77"/>
              </a:rPr>
              <a:t>Write a segment of code which asks the user to enter a number. Print "fizz" if the number is a multiple of 3, "buzz" if it is a multiple of 5 and "</a:t>
            </a:r>
            <a:r>
              <a:rPr lang="en-US" sz="2000" dirty="0" err="1">
                <a:latin typeface="Gill Sans MT" panose="020B0502020104020203" pitchFamily="34" charset="77"/>
              </a:rPr>
              <a:t>fizzbuzz</a:t>
            </a:r>
            <a:r>
              <a:rPr lang="en-US" sz="2000" dirty="0">
                <a:latin typeface="Gill Sans MT" panose="020B0502020104020203" pitchFamily="34" charset="77"/>
              </a:rPr>
              <a:t>" if it is a multiple of both 3 and 5. In all other cases, print the number.</a:t>
            </a:r>
          </a:p>
          <a:p>
            <a:pPr marL="0" indent="0">
              <a:buNone/>
            </a:pPr>
            <a:r>
              <a:rPr lang="en-US" sz="2000" b="1" dirty="0">
                <a:solidFill>
                  <a:srgbClr val="000000"/>
                </a:solidFill>
                <a:latin typeface="Inconsolata" panose="020B0609030003000000" pitchFamily="49" charset="77"/>
              </a:rPr>
              <a:t>x = </a:t>
            </a:r>
            <a:r>
              <a:rPr lang="en-US" sz="2000" b="1" dirty="0">
                <a:solidFill>
                  <a:srgbClr val="34A327"/>
                </a:solidFill>
                <a:latin typeface="Inconsolata" panose="020B0609030003000000" pitchFamily="49" charset="77"/>
              </a:rPr>
              <a:t>int(input(</a:t>
            </a:r>
            <a:r>
              <a:rPr lang="en-US" sz="2000" b="1" dirty="0">
                <a:solidFill>
                  <a:srgbClr val="CD7923"/>
                </a:solidFill>
                <a:latin typeface="Inconsolata" panose="020B0609030003000000" pitchFamily="49" charset="77"/>
              </a:rPr>
              <a:t>‘Enter an integer: ’</a:t>
            </a:r>
            <a:r>
              <a:rPr lang="en-US" sz="2000" b="1" dirty="0">
                <a:solidFill>
                  <a:srgbClr val="34A327"/>
                </a:solidFill>
                <a:latin typeface="Inconsolata" panose="020B0609030003000000" pitchFamily="49" charset="77"/>
              </a:rPr>
              <a:t>))</a:t>
            </a:r>
            <a:r>
              <a:rPr lang="en-US" sz="2000" b="1" dirty="0">
                <a:solidFill>
                  <a:srgbClr val="000000"/>
                </a:solidFill>
                <a:latin typeface="Inconsolata" panose="020B0609030003000000" pitchFamily="49" charset="77"/>
              </a:rPr>
              <a:t> </a:t>
            </a:r>
            <a:endParaRPr lang="en-US" sz="2000" b="1" dirty="0">
              <a:solidFill>
                <a:srgbClr val="CD7923"/>
              </a:solidFill>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“fizz”</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“buzz”</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 and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a:t>
            </a:r>
            <a:r>
              <a:rPr lang="en-US" sz="2000" b="1" dirty="0" err="1">
                <a:solidFill>
                  <a:srgbClr val="000087"/>
                </a:solidFill>
                <a:latin typeface="Inconsolata" panose="020B0609030003000000" pitchFamily="49" charset="77"/>
              </a:rPr>
              <a:t>fizzbuzz</a:t>
            </a:r>
            <a:r>
              <a:rPr lang="en-US" sz="2000" b="1" dirty="0">
                <a:solidFill>
                  <a:srgbClr val="000087"/>
                </a:solidFill>
                <a:latin typeface="Inconsolata" panose="020B0609030003000000" pitchFamily="49" charset="77"/>
              </a:rPr>
              <a:t>”</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p>
          <a:p>
            <a:pPr marL="0" indent="0">
              <a:buNone/>
            </a:pPr>
            <a:r>
              <a:rPr lang="en-US" sz="2000" b="1" dirty="0">
                <a:solidFill>
                  <a:srgbClr val="006699"/>
                </a:solidFill>
                <a:latin typeface="Inconsolata" panose="020B0609030003000000" pitchFamily="49" charset="77"/>
              </a:rPr>
              <a:t>    print(</a:t>
            </a:r>
            <a:r>
              <a:rPr lang="en-US" sz="2000" b="1" dirty="0">
                <a:solidFill>
                  <a:srgbClr val="000087"/>
                </a:solidFill>
                <a:latin typeface="Inconsolata" panose="020B0609030003000000" pitchFamily="49" charset="77"/>
              </a:rPr>
              <a:t>x</a:t>
            </a:r>
            <a:r>
              <a:rPr lang="en-US" sz="2000" b="1" dirty="0">
                <a:solidFill>
                  <a:srgbClr val="006699"/>
                </a:solidFill>
                <a:latin typeface="Inconsolata" panose="020B0609030003000000" pitchFamily="49" charset="77"/>
              </a:rPr>
              <a:t>)</a:t>
            </a:r>
            <a:endParaRPr lang="en-US" sz="2000" b="1" dirty="0">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100" dirty="0">
              <a:latin typeface="Gill Sans MT" panose="020B0502020104020203" pitchFamily="34" charset="77"/>
            </a:endParaRPr>
          </a:p>
          <a:p>
            <a:pPr marL="342900" lvl="1" indent="0">
              <a:buNone/>
            </a:pPr>
            <a:endParaRPr lang="en-US" sz="2100" dirty="0">
              <a:solidFill>
                <a:srgbClr val="000087"/>
              </a:solidFill>
              <a:latin typeface="Gill Sans MT" panose="020B0502020104020203" pitchFamily="34" charset="77"/>
            </a:endParaRPr>
          </a:p>
        </p:txBody>
      </p:sp>
      <p:sp>
        <p:nvSpPr>
          <p:cNvPr id="3" name="TextBox 2">
            <a:extLst>
              <a:ext uri="{FF2B5EF4-FFF2-40B4-BE49-F238E27FC236}">
                <a16:creationId xmlns:a16="http://schemas.microsoft.com/office/drawing/2014/main" id="{D0118ADC-87BF-D746-964B-0502A8DBD7C9}"/>
              </a:ext>
            </a:extLst>
          </p:cNvPr>
          <p:cNvSpPr txBox="1"/>
          <p:nvPr/>
        </p:nvSpPr>
        <p:spPr>
          <a:xfrm>
            <a:off x="5494946" y="2442002"/>
            <a:ext cx="2543710" cy="415498"/>
          </a:xfrm>
          <a:prstGeom prst="rect">
            <a:avLst/>
          </a:prstGeom>
          <a:noFill/>
        </p:spPr>
        <p:txBody>
          <a:bodyPr wrap="none" rtlCol="0">
            <a:spAutoFit/>
          </a:bodyPr>
          <a:lstStyle/>
          <a:p>
            <a:r>
              <a:rPr lang="en-US" sz="2100" dirty="0">
                <a:solidFill>
                  <a:srgbClr val="FF0000"/>
                </a:solidFill>
              </a:rPr>
              <a:t>Does the code work?</a:t>
            </a:r>
          </a:p>
        </p:txBody>
      </p:sp>
      <p:sp>
        <p:nvSpPr>
          <p:cNvPr id="6" name="TextBox 5">
            <a:extLst>
              <a:ext uri="{FF2B5EF4-FFF2-40B4-BE49-F238E27FC236}">
                <a16:creationId xmlns:a16="http://schemas.microsoft.com/office/drawing/2014/main" id="{BA864EF2-6059-EC40-901B-CC48430DD43C}"/>
              </a:ext>
            </a:extLst>
          </p:cNvPr>
          <p:cNvSpPr txBox="1"/>
          <p:nvPr/>
        </p:nvSpPr>
        <p:spPr>
          <a:xfrm>
            <a:off x="5494946" y="3031401"/>
            <a:ext cx="3069686" cy="738664"/>
          </a:xfrm>
          <a:prstGeom prst="rect">
            <a:avLst/>
          </a:prstGeom>
          <a:noFill/>
        </p:spPr>
        <p:txBody>
          <a:bodyPr wrap="none" rtlCol="0">
            <a:spAutoFit/>
          </a:bodyPr>
          <a:lstStyle/>
          <a:p>
            <a:r>
              <a:rPr lang="en-US" sz="2100" dirty="0">
                <a:solidFill>
                  <a:srgbClr val="FF0000"/>
                </a:solidFill>
              </a:rPr>
              <a:t>No, if x = 15, it incorrectly</a:t>
            </a:r>
          </a:p>
          <a:p>
            <a:r>
              <a:rPr lang="en-US" sz="2100" dirty="0">
                <a:solidFill>
                  <a:srgbClr val="FF0000"/>
                </a:solidFill>
              </a:rPr>
              <a:t>prints "fizz".</a:t>
            </a:r>
          </a:p>
        </p:txBody>
      </p:sp>
      <p:sp>
        <p:nvSpPr>
          <p:cNvPr id="4" name="Slide Number Placeholder 3">
            <a:extLst>
              <a:ext uri="{FF2B5EF4-FFF2-40B4-BE49-F238E27FC236}">
                <a16:creationId xmlns:a16="http://schemas.microsoft.com/office/drawing/2014/main" id="{99B1C2AE-4FC6-B749-932A-17655B8688A0}"/>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85903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7" y="134008"/>
            <a:ext cx="7053542" cy="683886"/>
          </a:xfrm>
        </p:spPr>
        <p:txBody>
          <a:bodyPr/>
          <a:lstStyle/>
          <a:p>
            <a:r>
              <a:rPr lang="en-US" dirty="0"/>
              <a:t>Example 2: </a:t>
            </a:r>
            <a:r>
              <a:rPr lang="en-US" dirty="0" err="1"/>
              <a:t>FizzBuzz</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7" y="897309"/>
            <a:ext cx="8839613" cy="4683683"/>
          </a:xfrm>
        </p:spPr>
        <p:txBody>
          <a:bodyPr>
            <a:normAutofit/>
          </a:bodyPr>
          <a:lstStyle/>
          <a:p>
            <a:pPr marL="0" indent="0">
              <a:buNone/>
            </a:pPr>
            <a:r>
              <a:rPr lang="en-US" sz="2000" dirty="0">
                <a:latin typeface="Gill Sans MT" panose="020B0502020104020203" pitchFamily="34" charset="77"/>
              </a:rPr>
              <a:t>Here's the correct way to implement </a:t>
            </a:r>
            <a:r>
              <a:rPr lang="en-US" sz="2000" dirty="0" err="1">
                <a:latin typeface="Gill Sans MT" panose="020B0502020104020203" pitchFamily="34" charset="77"/>
              </a:rPr>
              <a:t>FizzBuzz</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r>
              <a:rPr lang="en-US" sz="2000" b="1" dirty="0">
                <a:solidFill>
                  <a:srgbClr val="000000"/>
                </a:solidFill>
                <a:latin typeface="Inconsolata" panose="020B0609030003000000" pitchFamily="49" charset="77"/>
              </a:rPr>
              <a:t>x = </a:t>
            </a:r>
            <a:r>
              <a:rPr lang="en-US" sz="2000" b="1" dirty="0">
                <a:solidFill>
                  <a:srgbClr val="34A327"/>
                </a:solidFill>
                <a:latin typeface="Inconsolata" panose="020B0609030003000000" pitchFamily="49" charset="77"/>
              </a:rPr>
              <a:t>int(input(</a:t>
            </a:r>
            <a:r>
              <a:rPr lang="en-US" sz="2000" b="1" dirty="0">
                <a:solidFill>
                  <a:srgbClr val="CD7923"/>
                </a:solidFill>
                <a:latin typeface="Inconsolata" panose="020B0609030003000000" pitchFamily="49" charset="77"/>
              </a:rPr>
              <a:t>‘Enter an integer: ’</a:t>
            </a:r>
            <a:r>
              <a:rPr lang="en-US" sz="2000" b="1" dirty="0">
                <a:solidFill>
                  <a:srgbClr val="34A327"/>
                </a:solidFill>
                <a:latin typeface="Inconsolata" panose="020B0609030003000000" pitchFamily="49" charset="77"/>
              </a:rPr>
              <a:t>))</a:t>
            </a:r>
            <a:r>
              <a:rPr lang="en-US" sz="2000" b="1" dirty="0">
                <a:solidFill>
                  <a:srgbClr val="000000"/>
                </a:solidFill>
                <a:latin typeface="Inconsolata" panose="020B0609030003000000" pitchFamily="49" charset="77"/>
              </a:rPr>
              <a:t> </a:t>
            </a:r>
            <a:endParaRPr lang="en-US" sz="2000" b="1" dirty="0">
              <a:solidFill>
                <a:srgbClr val="CD7923"/>
              </a:solidFill>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 and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a:t>
            </a:r>
            <a:r>
              <a:rPr lang="en-US" sz="2000" b="1" dirty="0" err="1">
                <a:solidFill>
                  <a:srgbClr val="000087"/>
                </a:solidFill>
                <a:latin typeface="Inconsolata" panose="020B0609030003000000" pitchFamily="49" charset="77"/>
              </a:rPr>
              <a:t>fizzbuzz</a:t>
            </a:r>
            <a:r>
              <a:rPr lang="en-US" sz="2000" b="1" dirty="0">
                <a:solidFill>
                  <a:srgbClr val="000087"/>
                </a:solidFill>
                <a:latin typeface="Inconsolata" panose="020B0609030003000000" pitchFamily="49" charset="77"/>
              </a:rPr>
              <a:t>”</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“fizz”</a:t>
            </a:r>
            <a:r>
              <a:rPr lang="en-US" sz="2000" b="1" dirty="0">
                <a:latin typeface="Inconsolata" panose="020B0609030003000000" pitchFamily="49" charset="77"/>
              </a:rPr>
              <a:t>)</a:t>
            </a:r>
          </a:p>
          <a:p>
            <a:pPr marL="0" indent="0">
              <a:buNone/>
            </a:pPr>
            <a:r>
              <a:rPr lang="en-US" sz="2000" b="1" dirty="0" err="1">
                <a:solidFill>
                  <a:srgbClr val="006699"/>
                </a:solidFill>
                <a:latin typeface="Inconsolata" panose="020B0609030003000000" pitchFamily="49" charset="77"/>
              </a:rPr>
              <a:t>elif</a:t>
            </a:r>
            <a:r>
              <a:rPr lang="en-US" sz="2000" b="1" dirty="0">
                <a:solidFill>
                  <a:srgbClr val="006699"/>
                </a:solidFill>
                <a:latin typeface="Inconsolata" panose="020B0609030003000000" pitchFamily="49" charset="77"/>
              </a:rPr>
              <a:t>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“buzz”</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else:</a:t>
            </a:r>
          </a:p>
          <a:p>
            <a:pPr marL="0" indent="0">
              <a:buNone/>
            </a:pPr>
            <a:r>
              <a:rPr lang="en-US" sz="2000" b="1" dirty="0">
                <a:solidFill>
                  <a:srgbClr val="006699"/>
                </a:solidFill>
                <a:latin typeface="Inconsolata" panose="020B0609030003000000" pitchFamily="49" charset="77"/>
              </a:rPr>
              <a:t>    print(</a:t>
            </a:r>
            <a:r>
              <a:rPr lang="en-US" sz="2000" b="1" dirty="0">
                <a:solidFill>
                  <a:srgbClr val="000087"/>
                </a:solidFill>
                <a:latin typeface="Inconsolata" panose="020B0609030003000000" pitchFamily="49" charset="77"/>
              </a:rPr>
              <a:t>x</a:t>
            </a:r>
            <a:r>
              <a:rPr lang="en-US" sz="2000" b="1" dirty="0">
                <a:solidFill>
                  <a:srgbClr val="006699"/>
                </a:solidFill>
                <a:latin typeface="Inconsolata" panose="020B0609030003000000" pitchFamily="49" charset="77"/>
              </a:rPr>
              <a:t>)</a:t>
            </a:r>
            <a:endParaRPr lang="en-US" sz="2000" b="1" dirty="0">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100" dirty="0">
              <a:latin typeface="Gill Sans MT" panose="020B0502020104020203" pitchFamily="34" charset="77"/>
            </a:endParaRPr>
          </a:p>
          <a:p>
            <a:pPr marL="342900" lvl="1" indent="0">
              <a:buNone/>
            </a:pPr>
            <a:endParaRPr lang="en-US" sz="21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00D505F2-6C6B-7D4A-BAD4-E9E56AAF5CF8}"/>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746122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7" y="134008"/>
            <a:ext cx="7053542" cy="683886"/>
          </a:xfrm>
        </p:spPr>
        <p:txBody>
          <a:bodyPr/>
          <a:lstStyle/>
          <a:p>
            <a:r>
              <a:rPr lang="en-US" dirty="0"/>
              <a:t>Example 2: </a:t>
            </a:r>
            <a:r>
              <a:rPr lang="en-US" dirty="0" err="1"/>
              <a:t>FizzBuzz</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7" y="897309"/>
            <a:ext cx="8839613" cy="4683683"/>
          </a:xfrm>
        </p:spPr>
        <p:txBody>
          <a:bodyPr>
            <a:normAutofit/>
          </a:bodyPr>
          <a:lstStyle/>
          <a:p>
            <a:pPr marL="0" indent="0">
              <a:buNone/>
            </a:pPr>
            <a:r>
              <a:rPr lang="en-US" sz="2000" dirty="0">
                <a:latin typeface="Gill Sans MT" panose="020B0502020104020203" pitchFamily="34" charset="77"/>
              </a:rPr>
              <a:t>Does the following code work?</a:t>
            </a:r>
          </a:p>
          <a:p>
            <a:pPr marL="0" indent="0">
              <a:buNone/>
            </a:pPr>
            <a:endParaRPr lang="en-US" sz="2000" dirty="0">
              <a:latin typeface="Gill Sans MT" panose="020B0502020104020203" pitchFamily="34" charset="77"/>
            </a:endParaRPr>
          </a:p>
          <a:p>
            <a:pPr marL="0" indent="0">
              <a:buNone/>
            </a:pPr>
            <a:r>
              <a:rPr lang="en-US" sz="2000" b="1" dirty="0">
                <a:solidFill>
                  <a:srgbClr val="000000"/>
                </a:solidFill>
                <a:latin typeface="Inconsolata" panose="020B0609030003000000" pitchFamily="49" charset="77"/>
              </a:rPr>
              <a:t>x = </a:t>
            </a:r>
            <a:r>
              <a:rPr lang="en-US" sz="2000" b="1" dirty="0">
                <a:solidFill>
                  <a:srgbClr val="34A327"/>
                </a:solidFill>
                <a:latin typeface="Inconsolata" panose="020B0609030003000000" pitchFamily="49" charset="77"/>
              </a:rPr>
              <a:t>int(input(</a:t>
            </a:r>
            <a:r>
              <a:rPr lang="en-US" sz="2000" b="1" dirty="0">
                <a:solidFill>
                  <a:srgbClr val="CD7923"/>
                </a:solidFill>
                <a:latin typeface="Inconsolata" panose="020B0609030003000000" pitchFamily="49" charset="77"/>
              </a:rPr>
              <a:t>‘Enter an integer: ’</a:t>
            </a:r>
            <a:r>
              <a:rPr lang="en-US" sz="2000" b="1" dirty="0">
                <a:solidFill>
                  <a:srgbClr val="34A327"/>
                </a:solidFill>
                <a:latin typeface="Inconsolata" panose="020B0609030003000000" pitchFamily="49" charset="77"/>
              </a:rPr>
              <a: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answer = ""</a:t>
            </a:r>
            <a:endParaRPr lang="en-US" sz="2000" b="1" dirty="0">
              <a:solidFill>
                <a:srgbClr val="CD7923"/>
              </a:solidFill>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3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answer += "fizz"</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5 == </a:t>
            </a:r>
            <a:r>
              <a:rPr lang="en-US" sz="2000" b="1" dirty="0">
                <a:solidFill>
                  <a:srgbClr val="FF6600"/>
                </a:solidFill>
                <a:latin typeface="Inconsolata" panose="020B0609030003000000" pitchFamily="49" charset="77"/>
              </a:rPr>
              <a:t>0</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answer += "buzz"</a:t>
            </a:r>
            <a:endParaRPr lang="en-US" sz="2000" b="1" dirty="0">
              <a:latin typeface="Inconsolata" panose="020B0609030003000000" pitchFamily="49" charset="77"/>
            </a:endParaRPr>
          </a:p>
          <a:p>
            <a:pPr marL="0" indent="0">
              <a:buNone/>
            </a:pPr>
            <a:r>
              <a:rPr lang="en-US" sz="2000" b="1" dirty="0">
                <a:solidFill>
                  <a:srgbClr val="006699"/>
                </a:solidFill>
                <a:latin typeface="Inconsolata" panose="020B0609030003000000" pitchFamily="49" charset="77"/>
              </a:rPr>
              <a:t>if </a:t>
            </a:r>
            <a:r>
              <a:rPr lang="en-US" sz="2000" b="1" dirty="0">
                <a:solidFill>
                  <a:srgbClr val="000087"/>
                </a:solidFill>
                <a:latin typeface="Inconsolata" panose="020B0609030003000000" pitchFamily="49" charset="77"/>
              </a:rPr>
              <a:t>answer </a:t>
            </a:r>
            <a:r>
              <a:rPr lang="en-US" sz="2000" b="1" dirty="0">
                <a:solidFill>
                  <a:srgbClr val="545454"/>
                </a:solidFill>
                <a:latin typeface="Inconsolata" panose="020B0609030003000000" pitchFamily="49" charset="77"/>
              </a:rPr>
              <a:t>==</a:t>
            </a:r>
            <a:r>
              <a:rPr lang="en-US" sz="2000" b="1" dirty="0">
                <a:solidFill>
                  <a:srgbClr val="000087"/>
                </a:solidFill>
                <a:latin typeface="Inconsolata" panose="020B0609030003000000" pitchFamily="49" charset="77"/>
              </a:rPr>
              <a:t> </a:t>
            </a:r>
            <a:r>
              <a:rPr lang="en-US" sz="2000" b="1" dirty="0">
                <a:solidFill>
                  <a:srgbClr val="FF6600"/>
                </a:solidFill>
                <a:latin typeface="Inconsolata" panose="020B0609030003000000" pitchFamily="49" charset="77"/>
              </a:rPr>
              <a:t>""</a:t>
            </a:r>
            <a:r>
              <a:rPr lang="en-US" sz="2000" b="1" dirty="0">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answer += str(x)</a:t>
            </a:r>
            <a:endParaRPr lang="en-US" sz="2000" b="1" dirty="0">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print(answer)</a:t>
            </a:r>
          </a:p>
          <a:p>
            <a:pPr marL="0" indent="0">
              <a:buNone/>
            </a:pPr>
            <a:endParaRPr lang="en-US" sz="2000" b="1" dirty="0">
              <a:solidFill>
                <a:srgbClr val="34A327"/>
              </a:solidFill>
              <a:latin typeface="Inconsolata" panose="020B0609030003000000" pitchFamily="49" charset="77"/>
            </a:endParaRPr>
          </a:p>
          <a:p>
            <a:pPr marL="0" indent="0">
              <a:buNone/>
            </a:pPr>
            <a:endParaRPr lang="en-US" sz="2100" dirty="0">
              <a:latin typeface="Gill Sans MT" panose="020B0502020104020203" pitchFamily="34" charset="77"/>
            </a:endParaRPr>
          </a:p>
          <a:p>
            <a:pPr marL="342900" lvl="1" indent="0">
              <a:buNone/>
            </a:pPr>
            <a:endParaRPr lang="en-US" sz="2100" dirty="0">
              <a:solidFill>
                <a:srgbClr val="000087"/>
              </a:solidFill>
              <a:latin typeface="Gill Sans MT" panose="020B0502020104020203" pitchFamily="34" charset="77"/>
            </a:endParaRPr>
          </a:p>
        </p:txBody>
      </p:sp>
      <p:sp>
        <p:nvSpPr>
          <p:cNvPr id="4" name="TextBox 3">
            <a:extLst>
              <a:ext uri="{FF2B5EF4-FFF2-40B4-BE49-F238E27FC236}">
                <a16:creationId xmlns:a16="http://schemas.microsoft.com/office/drawing/2014/main" id="{AC0D1BAF-5E7D-594E-8234-3B7F6E5B181D}"/>
              </a:ext>
            </a:extLst>
          </p:cNvPr>
          <p:cNvSpPr txBox="1"/>
          <p:nvPr/>
        </p:nvSpPr>
        <p:spPr>
          <a:xfrm>
            <a:off x="4751462" y="3031401"/>
            <a:ext cx="3929089" cy="738664"/>
          </a:xfrm>
          <a:prstGeom prst="rect">
            <a:avLst/>
          </a:prstGeom>
          <a:noFill/>
        </p:spPr>
        <p:txBody>
          <a:bodyPr wrap="none" rtlCol="0">
            <a:spAutoFit/>
          </a:bodyPr>
          <a:lstStyle/>
          <a:p>
            <a:r>
              <a:rPr lang="en-US" sz="2100" dirty="0">
                <a:solidFill>
                  <a:srgbClr val="FF0000"/>
                </a:solidFill>
              </a:rPr>
              <a:t>Yes! Compare this to the previous</a:t>
            </a:r>
          </a:p>
          <a:p>
            <a:r>
              <a:rPr lang="en-US" sz="2100" dirty="0">
                <a:solidFill>
                  <a:srgbClr val="FF0000"/>
                </a:solidFill>
              </a:rPr>
              <a:t>slide.</a:t>
            </a:r>
          </a:p>
        </p:txBody>
      </p:sp>
      <p:sp>
        <p:nvSpPr>
          <p:cNvPr id="3" name="Slide Number Placeholder 2">
            <a:extLst>
              <a:ext uri="{FF2B5EF4-FFF2-40B4-BE49-F238E27FC236}">
                <a16:creationId xmlns:a16="http://schemas.microsoft.com/office/drawing/2014/main" id="{D3F01BE3-9D5A-4747-815B-0FDB25681094}"/>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371138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1B26-7BE4-C7B3-A61E-EB8A05A4FF6D}"/>
              </a:ext>
            </a:extLst>
          </p:cNvPr>
          <p:cNvSpPr>
            <a:spLocks noGrp="1"/>
          </p:cNvSpPr>
          <p:nvPr>
            <p:ph type="title"/>
          </p:nvPr>
        </p:nvSpPr>
        <p:spPr>
          <a:xfrm>
            <a:off x="217683" y="222673"/>
            <a:ext cx="7886700" cy="689716"/>
          </a:xfrm>
        </p:spPr>
        <p:txBody>
          <a:bodyPr/>
          <a:lstStyle/>
          <a:p>
            <a:r>
              <a:rPr lang="en-US"/>
              <a:t>AP Exam</a:t>
            </a:r>
          </a:p>
        </p:txBody>
      </p:sp>
      <p:sp>
        <p:nvSpPr>
          <p:cNvPr id="4" name="Slide Number Placeholder 3">
            <a:extLst>
              <a:ext uri="{FF2B5EF4-FFF2-40B4-BE49-F238E27FC236}">
                <a16:creationId xmlns:a16="http://schemas.microsoft.com/office/drawing/2014/main" id="{D9ED70AA-BFE3-7AA1-4A69-C376AFA728C0}"/>
              </a:ext>
            </a:extLst>
          </p:cNvPr>
          <p:cNvSpPr>
            <a:spLocks noGrp="1"/>
          </p:cNvSpPr>
          <p:nvPr>
            <p:ph type="sldNum" sz="quarter" idx="12"/>
          </p:nvPr>
        </p:nvSpPr>
        <p:spPr/>
        <p:txBody>
          <a:bodyPr/>
          <a:lstStyle/>
          <a:p>
            <a:fld id="{D57F1E4F-1CFF-5643-939E-02111984F565}" type="slidenum">
              <a:rPr lang="en-US" smtClean="0"/>
              <a:t>26</a:t>
            </a:fld>
            <a:endParaRPr lang="en-US" dirty="0"/>
          </a:p>
        </p:txBody>
      </p:sp>
      <p:sp>
        <p:nvSpPr>
          <p:cNvPr id="8" name="TextBox 7">
            <a:extLst>
              <a:ext uri="{FF2B5EF4-FFF2-40B4-BE49-F238E27FC236}">
                <a16:creationId xmlns:a16="http://schemas.microsoft.com/office/drawing/2014/main" id="{B7C4F510-6BF4-6C73-5565-EA53997E4F83}"/>
              </a:ext>
            </a:extLst>
          </p:cNvPr>
          <p:cNvSpPr txBox="1"/>
          <p:nvPr/>
        </p:nvSpPr>
        <p:spPr>
          <a:xfrm>
            <a:off x="554804" y="5219272"/>
            <a:ext cx="184731" cy="308418"/>
          </a:xfrm>
          <a:prstGeom prst="rect">
            <a:avLst/>
          </a:prstGeom>
          <a:noFill/>
        </p:spPr>
        <p:txBody>
          <a:bodyPr wrap="none" rtlCol="0">
            <a:spAutoFit/>
          </a:bodyPr>
          <a:lstStyle/>
          <a:p>
            <a:endParaRPr lang="en-US"/>
          </a:p>
        </p:txBody>
      </p:sp>
      <p:pic>
        <p:nvPicPr>
          <p:cNvPr id="10" name="Content Placeholder 9">
            <a:extLst>
              <a:ext uri="{FF2B5EF4-FFF2-40B4-BE49-F238E27FC236}">
                <a16:creationId xmlns:a16="http://schemas.microsoft.com/office/drawing/2014/main" id="{AD15F765-1E3D-8122-0C05-DA975B928027}"/>
              </a:ext>
            </a:extLst>
          </p:cNvPr>
          <p:cNvPicPr>
            <a:picLocks noGrp="1" noChangeAspect="1"/>
          </p:cNvPicPr>
          <p:nvPr>
            <p:ph idx="1"/>
          </p:nvPr>
        </p:nvPicPr>
        <p:blipFill>
          <a:blip r:embed="rId2"/>
          <a:stretch>
            <a:fillRect/>
          </a:stretch>
        </p:blipFill>
        <p:spPr>
          <a:xfrm>
            <a:off x="-6945" y="1330520"/>
            <a:ext cx="9150945" cy="2211478"/>
          </a:xfrm>
          <a:prstGeom prst="rect">
            <a:avLst/>
          </a:prstGeom>
        </p:spPr>
      </p:pic>
      <p:sp>
        <p:nvSpPr>
          <p:cNvPr id="12" name="TextBox 11">
            <a:extLst>
              <a:ext uri="{FF2B5EF4-FFF2-40B4-BE49-F238E27FC236}">
                <a16:creationId xmlns:a16="http://schemas.microsoft.com/office/drawing/2014/main" id="{F491567D-9740-B149-FD75-6C81B1AB153E}"/>
              </a:ext>
            </a:extLst>
          </p:cNvPr>
          <p:cNvSpPr txBox="1"/>
          <p:nvPr/>
        </p:nvSpPr>
        <p:spPr>
          <a:xfrm>
            <a:off x="217683" y="3819313"/>
            <a:ext cx="8518999" cy="400110"/>
          </a:xfrm>
          <a:prstGeom prst="rect">
            <a:avLst/>
          </a:prstGeom>
          <a:noFill/>
        </p:spPr>
        <p:txBody>
          <a:bodyPr wrap="none" rtlCol="0">
            <a:spAutoFit/>
          </a:bodyPr>
          <a:lstStyle/>
          <a:p>
            <a:r>
              <a:rPr lang="en-US" sz="2000">
                <a:solidFill>
                  <a:srgbClr val="FF0000"/>
                </a:solidFill>
              </a:rPr>
              <a:t>Note that the AP’s (a = b) is equivalent to Python’s boolean expression (a == b).</a:t>
            </a:r>
          </a:p>
        </p:txBody>
      </p:sp>
    </p:spTree>
    <p:extLst>
      <p:ext uri="{BB962C8B-B14F-4D97-AF65-F5344CB8AC3E}">
        <p14:creationId xmlns:p14="http://schemas.microsoft.com/office/powerpoint/2010/main" val="2306410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1B26-7BE4-C7B3-A61E-EB8A05A4FF6D}"/>
              </a:ext>
            </a:extLst>
          </p:cNvPr>
          <p:cNvSpPr>
            <a:spLocks noGrp="1"/>
          </p:cNvSpPr>
          <p:nvPr>
            <p:ph type="title"/>
          </p:nvPr>
        </p:nvSpPr>
        <p:spPr>
          <a:xfrm>
            <a:off x="217683" y="222673"/>
            <a:ext cx="7886700" cy="689716"/>
          </a:xfrm>
        </p:spPr>
        <p:txBody>
          <a:bodyPr/>
          <a:lstStyle/>
          <a:p>
            <a:r>
              <a:rPr lang="en-US"/>
              <a:t>AP Exam</a:t>
            </a:r>
          </a:p>
        </p:txBody>
      </p:sp>
      <p:sp>
        <p:nvSpPr>
          <p:cNvPr id="4" name="Slide Number Placeholder 3">
            <a:extLst>
              <a:ext uri="{FF2B5EF4-FFF2-40B4-BE49-F238E27FC236}">
                <a16:creationId xmlns:a16="http://schemas.microsoft.com/office/drawing/2014/main" id="{D9ED70AA-BFE3-7AA1-4A69-C376AFA728C0}"/>
              </a:ext>
            </a:extLst>
          </p:cNvPr>
          <p:cNvSpPr>
            <a:spLocks noGrp="1"/>
          </p:cNvSpPr>
          <p:nvPr>
            <p:ph type="sldNum" sz="quarter" idx="12"/>
          </p:nvPr>
        </p:nvSpPr>
        <p:spPr/>
        <p:txBody>
          <a:bodyPr/>
          <a:lstStyle/>
          <a:p>
            <a:fld id="{D57F1E4F-1CFF-5643-939E-02111984F565}" type="slidenum">
              <a:rPr lang="en-US" smtClean="0"/>
              <a:t>27</a:t>
            </a:fld>
            <a:endParaRPr lang="en-US" dirty="0"/>
          </a:p>
        </p:txBody>
      </p:sp>
      <p:sp>
        <p:nvSpPr>
          <p:cNvPr id="8" name="TextBox 7">
            <a:extLst>
              <a:ext uri="{FF2B5EF4-FFF2-40B4-BE49-F238E27FC236}">
                <a16:creationId xmlns:a16="http://schemas.microsoft.com/office/drawing/2014/main" id="{B7C4F510-6BF4-6C73-5565-EA53997E4F83}"/>
              </a:ext>
            </a:extLst>
          </p:cNvPr>
          <p:cNvSpPr txBox="1"/>
          <p:nvPr/>
        </p:nvSpPr>
        <p:spPr>
          <a:xfrm>
            <a:off x="554804" y="5219272"/>
            <a:ext cx="184731" cy="308418"/>
          </a:xfrm>
          <a:prstGeom prst="rect">
            <a:avLst/>
          </a:prstGeom>
          <a:noFill/>
        </p:spPr>
        <p:txBody>
          <a:bodyPr wrap="none" rtlCol="0">
            <a:spAutoFit/>
          </a:bodyPr>
          <a:lstStyle/>
          <a:p>
            <a:endParaRPr lang="en-US"/>
          </a:p>
        </p:txBody>
      </p:sp>
      <p:pic>
        <p:nvPicPr>
          <p:cNvPr id="11" name="Picture 10">
            <a:extLst>
              <a:ext uri="{FF2B5EF4-FFF2-40B4-BE49-F238E27FC236}">
                <a16:creationId xmlns:a16="http://schemas.microsoft.com/office/drawing/2014/main" id="{490D161B-4A5E-16B0-5046-826E7D39D35E}"/>
              </a:ext>
            </a:extLst>
          </p:cNvPr>
          <p:cNvPicPr>
            <a:picLocks noChangeAspect="1"/>
          </p:cNvPicPr>
          <p:nvPr/>
        </p:nvPicPr>
        <p:blipFill>
          <a:blip r:embed="rId2"/>
          <a:stretch>
            <a:fillRect/>
          </a:stretch>
        </p:blipFill>
        <p:spPr>
          <a:xfrm>
            <a:off x="685800" y="1268186"/>
            <a:ext cx="7772400" cy="3178628"/>
          </a:xfrm>
          <a:prstGeom prst="rect">
            <a:avLst/>
          </a:prstGeom>
        </p:spPr>
      </p:pic>
    </p:spTree>
    <p:extLst>
      <p:ext uri="{BB962C8B-B14F-4D97-AF65-F5344CB8AC3E}">
        <p14:creationId xmlns:p14="http://schemas.microsoft.com/office/powerpoint/2010/main" val="4041846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51B26-7BE4-C7B3-A61E-EB8A05A4FF6D}"/>
              </a:ext>
            </a:extLst>
          </p:cNvPr>
          <p:cNvSpPr>
            <a:spLocks noGrp="1"/>
          </p:cNvSpPr>
          <p:nvPr>
            <p:ph type="title"/>
          </p:nvPr>
        </p:nvSpPr>
        <p:spPr>
          <a:xfrm>
            <a:off x="217683" y="222673"/>
            <a:ext cx="7886700" cy="689716"/>
          </a:xfrm>
        </p:spPr>
        <p:txBody>
          <a:bodyPr/>
          <a:lstStyle/>
          <a:p>
            <a:r>
              <a:rPr lang="en-US"/>
              <a:t>AP Exam</a:t>
            </a:r>
          </a:p>
        </p:txBody>
      </p:sp>
      <p:pic>
        <p:nvPicPr>
          <p:cNvPr id="5" name="Content Placeholder 4">
            <a:extLst>
              <a:ext uri="{FF2B5EF4-FFF2-40B4-BE49-F238E27FC236}">
                <a16:creationId xmlns:a16="http://schemas.microsoft.com/office/drawing/2014/main" id="{D3E6D51C-354F-620C-6FD0-07C3CD363688}"/>
              </a:ext>
            </a:extLst>
          </p:cNvPr>
          <p:cNvPicPr>
            <a:picLocks noGrp="1" noChangeAspect="1"/>
          </p:cNvPicPr>
          <p:nvPr>
            <p:ph idx="1"/>
          </p:nvPr>
        </p:nvPicPr>
        <p:blipFill>
          <a:blip r:embed="rId2"/>
          <a:stretch>
            <a:fillRect/>
          </a:stretch>
        </p:blipFill>
        <p:spPr>
          <a:xfrm>
            <a:off x="395589" y="2770193"/>
            <a:ext cx="3319480" cy="2057441"/>
          </a:xfrm>
          <a:prstGeom prst="rect">
            <a:avLst/>
          </a:prstGeom>
        </p:spPr>
      </p:pic>
      <p:sp>
        <p:nvSpPr>
          <p:cNvPr id="4" name="Slide Number Placeholder 3">
            <a:extLst>
              <a:ext uri="{FF2B5EF4-FFF2-40B4-BE49-F238E27FC236}">
                <a16:creationId xmlns:a16="http://schemas.microsoft.com/office/drawing/2014/main" id="{D9ED70AA-BFE3-7AA1-4A69-C376AFA728C0}"/>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6" name="Picture 5">
            <a:extLst>
              <a:ext uri="{FF2B5EF4-FFF2-40B4-BE49-F238E27FC236}">
                <a16:creationId xmlns:a16="http://schemas.microsoft.com/office/drawing/2014/main" id="{2446D835-EE30-7E2D-B35E-A189D40FC284}"/>
              </a:ext>
            </a:extLst>
          </p:cNvPr>
          <p:cNvPicPr>
            <a:picLocks noChangeAspect="1"/>
          </p:cNvPicPr>
          <p:nvPr/>
        </p:nvPicPr>
        <p:blipFill>
          <a:blip r:embed="rId3"/>
          <a:stretch>
            <a:fillRect/>
          </a:stretch>
        </p:blipFill>
        <p:spPr>
          <a:xfrm>
            <a:off x="4021117" y="2157665"/>
            <a:ext cx="3465533" cy="3557335"/>
          </a:xfrm>
          <a:prstGeom prst="rect">
            <a:avLst/>
          </a:prstGeom>
        </p:spPr>
      </p:pic>
      <p:sp>
        <p:nvSpPr>
          <p:cNvPr id="7" name="TextBox 6">
            <a:extLst>
              <a:ext uri="{FF2B5EF4-FFF2-40B4-BE49-F238E27FC236}">
                <a16:creationId xmlns:a16="http://schemas.microsoft.com/office/drawing/2014/main" id="{2C47E254-65D5-B56A-C179-3D96D8DBE736}"/>
              </a:ext>
            </a:extLst>
          </p:cNvPr>
          <p:cNvSpPr txBox="1"/>
          <p:nvPr/>
        </p:nvSpPr>
        <p:spPr>
          <a:xfrm>
            <a:off x="217682" y="773158"/>
            <a:ext cx="7703693" cy="1446550"/>
          </a:xfrm>
          <a:prstGeom prst="rect">
            <a:avLst/>
          </a:prstGeom>
          <a:noFill/>
        </p:spPr>
        <p:txBody>
          <a:bodyPr wrap="square" rtlCol="0">
            <a:spAutoFit/>
          </a:bodyPr>
          <a:lstStyle/>
          <a:p>
            <a:r>
              <a:rPr lang="en-US" sz="2200"/>
              <a:t>The AP exam only uses two types of if blocks:</a:t>
            </a:r>
          </a:p>
          <a:p>
            <a:pPr marL="457200" indent="-457200">
              <a:buAutoNum type="arabicParenR"/>
            </a:pPr>
            <a:r>
              <a:rPr lang="en-US" sz="2200"/>
              <a:t>If</a:t>
            </a:r>
          </a:p>
          <a:p>
            <a:pPr marL="457200" indent="-457200">
              <a:buAutoNum type="arabicParenR"/>
            </a:pPr>
            <a:r>
              <a:rPr lang="en-US" sz="2200"/>
              <a:t>If – Else</a:t>
            </a:r>
          </a:p>
          <a:p>
            <a:r>
              <a:rPr lang="en-US" sz="2200"/>
              <a:t>To cover more complex logic, nesting of conditionals are used. </a:t>
            </a:r>
          </a:p>
        </p:txBody>
      </p:sp>
      <p:sp>
        <p:nvSpPr>
          <p:cNvPr id="8" name="TextBox 7">
            <a:extLst>
              <a:ext uri="{FF2B5EF4-FFF2-40B4-BE49-F238E27FC236}">
                <a16:creationId xmlns:a16="http://schemas.microsoft.com/office/drawing/2014/main" id="{B7C4F510-6BF4-6C73-5565-EA53997E4F83}"/>
              </a:ext>
            </a:extLst>
          </p:cNvPr>
          <p:cNvSpPr txBox="1"/>
          <p:nvPr/>
        </p:nvSpPr>
        <p:spPr>
          <a:xfrm>
            <a:off x="554804" y="5219272"/>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2278037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FA4C-F350-A6A9-0C25-CC8A6947F312}"/>
              </a:ext>
            </a:extLst>
          </p:cNvPr>
          <p:cNvSpPr>
            <a:spLocks noGrp="1"/>
          </p:cNvSpPr>
          <p:nvPr>
            <p:ph type="title"/>
          </p:nvPr>
        </p:nvSpPr>
        <p:spPr>
          <a:xfrm>
            <a:off x="227958" y="113770"/>
            <a:ext cx="7886700" cy="607523"/>
          </a:xfrm>
        </p:spPr>
        <p:txBody>
          <a:bodyPr/>
          <a:lstStyle/>
          <a:p>
            <a:r>
              <a:rPr lang="en-US"/>
              <a:t>Example</a:t>
            </a:r>
          </a:p>
        </p:txBody>
      </p:sp>
      <p:sp>
        <p:nvSpPr>
          <p:cNvPr id="3" name="Content Placeholder 2">
            <a:extLst>
              <a:ext uri="{FF2B5EF4-FFF2-40B4-BE49-F238E27FC236}">
                <a16:creationId xmlns:a16="http://schemas.microsoft.com/office/drawing/2014/main" id="{EEDF52ED-EF19-B9F9-0F53-F835BCD179FF}"/>
              </a:ext>
            </a:extLst>
          </p:cNvPr>
          <p:cNvSpPr>
            <a:spLocks noGrp="1"/>
          </p:cNvSpPr>
          <p:nvPr>
            <p:ph idx="1"/>
          </p:nvPr>
        </p:nvSpPr>
        <p:spPr>
          <a:xfrm>
            <a:off x="227957" y="721294"/>
            <a:ext cx="8484527" cy="4734284"/>
          </a:xfrm>
        </p:spPr>
        <p:txBody>
          <a:bodyPr>
            <a:normAutofit lnSpcReduction="10000"/>
          </a:bodyPr>
          <a:lstStyle/>
          <a:p>
            <a:pPr marL="0" indent="0">
              <a:buNone/>
            </a:pPr>
            <a:r>
              <a:rPr lang="en-US"/>
              <a:t>Write a program that asks the user to enter their gpa. Print out “With Distinction” if the gpa is at least 3.8 and “With Honor” if it’s between 3.3 and 3.8(not including end points) and “No distinction” otherwise. </a:t>
            </a:r>
          </a:p>
          <a:p>
            <a:pPr marL="0" indent="0">
              <a:buNone/>
            </a:pPr>
            <a:r>
              <a:rPr lang="en-US"/>
              <a:t>Since the AP exam only uses if, and if-else. DO NOT use elif in the code.</a:t>
            </a:r>
          </a:p>
          <a:p>
            <a:pPr marL="0" indent="0">
              <a:buNone/>
            </a:pPr>
            <a:endParaRPr lang="en-US"/>
          </a:p>
          <a:p>
            <a:pPr marL="0" indent="0">
              <a:buNone/>
            </a:pPr>
            <a:r>
              <a:rPr lang="en-US" sz="1800" b="1" dirty="0">
                <a:solidFill>
                  <a:srgbClr val="000000"/>
                </a:solidFill>
                <a:latin typeface="Inconsolata" panose="020B0609030003000000" pitchFamily="49" charset="77"/>
              </a:rPr>
              <a:t>gpa = </a:t>
            </a:r>
            <a:r>
              <a:rPr lang="en-US" sz="1800" b="1" dirty="0">
                <a:solidFill>
                  <a:srgbClr val="34A327"/>
                </a:solidFill>
                <a:latin typeface="Inconsolata" panose="020B0609030003000000" pitchFamily="49" charset="77"/>
              </a:rPr>
              <a:t>float(input(</a:t>
            </a:r>
            <a:r>
              <a:rPr lang="en-US" sz="1800" b="1" dirty="0">
                <a:solidFill>
                  <a:srgbClr val="CD7923"/>
                </a:solidFill>
                <a:latin typeface="Inconsolata" panose="020B0609030003000000" pitchFamily="49" charset="77"/>
              </a:rPr>
              <a:t>‘Enter gpa: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gpa</a:t>
            </a:r>
            <a:r>
              <a:rPr lang="en-US" sz="1800" b="1" dirty="0">
                <a:solidFill>
                  <a:srgbClr val="545454"/>
                </a:solidFill>
                <a:latin typeface="Inconsolata" panose="020B0609030003000000" pitchFamily="49" charset="77"/>
              </a:rPr>
              <a:t> &gt;= 3.8</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“With Distinction”</a:t>
            </a:r>
            <a:r>
              <a:rPr lang="en-US" sz="1800" b="1" dirty="0">
                <a:latin typeface="Inconsolata" panose="020B0609030003000000" pitchFamily="49" charset="77"/>
              </a:rPr>
              <a:t>)</a:t>
            </a:r>
          </a:p>
          <a:p>
            <a:pPr marL="0" indent="0">
              <a:buNone/>
            </a:pPr>
            <a:r>
              <a:rPr lang="en-US" sz="1800" b="1" dirty="0" err="1">
                <a:solidFill>
                  <a:srgbClr val="006699"/>
                </a:solidFill>
                <a:latin typeface="Inconsolata" panose="020B0609030003000000" pitchFamily="49" charset="77"/>
              </a:rPr>
              <a:t>else:</a:t>
            </a:r>
          </a:p>
          <a:p>
            <a:pPr marL="0" indent="0">
              <a:buNone/>
            </a:pPr>
            <a:r>
              <a:rPr lang="en-US" sz="1800" b="1" dirty="0" err="1">
                <a:solidFill>
                  <a:srgbClr val="006699"/>
                </a:solidFill>
                <a:latin typeface="Inconsolata" panose="020B0609030003000000" pitchFamily="49" charset="77"/>
              </a:rPr>
              <a:t>	</a:t>
            </a: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gpa </a:t>
            </a:r>
            <a:r>
              <a:rPr lang="en-US" sz="1800" b="1" dirty="0">
                <a:solidFill>
                  <a:srgbClr val="545454"/>
                </a:solidFill>
                <a:latin typeface="Inconsolata" panose="020B0609030003000000" pitchFamily="49" charset="77"/>
              </a:rPr>
              <a:t>&gt; 3.3</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“With Honor”</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	</a:t>
            </a:r>
            <a:r>
              <a:rPr lang="en-US" sz="1800" b="1" dirty="0" err="1">
                <a:solidFill>
                  <a:srgbClr val="006699"/>
                </a:solidFill>
                <a:latin typeface="Inconsolata" panose="020B0609030003000000" pitchFamily="49" charset="77"/>
              </a:rPr>
              <a:t>else:</a:t>
            </a:r>
          </a:p>
          <a:p>
            <a:pPr marL="0" indent="0">
              <a:buNone/>
            </a:pPr>
            <a:r>
              <a:rPr lang="en-US" sz="1800" b="1" dirty="0" err="1">
                <a:solidFill>
                  <a:srgbClr val="006699"/>
                </a:solidFill>
                <a:latin typeface="Inconsolata" panose="020B0609030003000000" pitchFamily="49" charset="77"/>
              </a:rPr>
              <a:t>		</a:t>
            </a:r>
            <a:r>
              <a:rPr lang="en-US" sz="1800" b="1" dirty="0">
                <a:solidFill>
                  <a:srgbClr val="006699"/>
                </a:solidFill>
                <a:latin typeface="Inconsolata" panose="020B0609030003000000" pitchFamily="49" charset="77"/>
              </a:rPr>
              <a:t>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“No distinction”</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			</a:t>
            </a:r>
          </a:p>
          <a:p>
            <a:pPr marL="0" indent="0">
              <a:buNone/>
            </a:pPr>
            <a:endParaRPr lang="en-US" sz="1800" b="1" dirty="0">
              <a:latin typeface="Inconsolata" panose="020B0609030003000000" pitchFamily="49" charset="77"/>
            </a:endParaRPr>
          </a:p>
          <a:p>
            <a:pPr marL="0" indent="0">
              <a:buNone/>
            </a:pPr>
            <a:endParaRPr lang="en-US"/>
          </a:p>
          <a:p>
            <a:pPr marL="0" indent="0">
              <a:buNone/>
            </a:pPr>
            <a:endParaRPr lang="en-US"/>
          </a:p>
        </p:txBody>
      </p:sp>
      <p:sp>
        <p:nvSpPr>
          <p:cNvPr id="4" name="Slide Number Placeholder 3">
            <a:extLst>
              <a:ext uri="{FF2B5EF4-FFF2-40B4-BE49-F238E27FC236}">
                <a16:creationId xmlns:a16="http://schemas.microsoft.com/office/drawing/2014/main" id="{261CFA8D-1801-D119-0E8E-3137078E0113}"/>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8128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Comparison Operators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1900" b="1" dirty="0">
              <a:latin typeface="Inconsolata" panose="020B0609030003000000" pitchFamily="49" charset="77"/>
            </a:endParaRPr>
          </a:p>
        </p:txBody>
      </p:sp>
      <p:pic>
        <p:nvPicPr>
          <p:cNvPr id="5" name="Picture 4">
            <a:extLst>
              <a:ext uri="{FF2B5EF4-FFF2-40B4-BE49-F238E27FC236}">
                <a16:creationId xmlns:a16="http://schemas.microsoft.com/office/drawing/2014/main" id="{A9EDB93F-76CE-6747-9589-BC88C1222D45}"/>
              </a:ext>
            </a:extLst>
          </p:cNvPr>
          <p:cNvPicPr>
            <a:picLocks noChangeAspect="1"/>
          </p:cNvPicPr>
          <p:nvPr/>
        </p:nvPicPr>
        <p:blipFill>
          <a:blip r:embed="rId2"/>
          <a:stretch>
            <a:fillRect/>
          </a:stretch>
        </p:blipFill>
        <p:spPr>
          <a:xfrm>
            <a:off x="483848" y="1492746"/>
            <a:ext cx="4604085" cy="3661728"/>
          </a:xfrm>
          <a:prstGeom prst="rect">
            <a:avLst/>
          </a:prstGeom>
        </p:spPr>
      </p:pic>
      <p:sp>
        <p:nvSpPr>
          <p:cNvPr id="3" name="TextBox 2">
            <a:extLst>
              <a:ext uri="{FF2B5EF4-FFF2-40B4-BE49-F238E27FC236}">
                <a16:creationId xmlns:a16="http://schemas.microsoft.com/office/drawing/2014/main" id="{9E8B8AB9-E120-6C4A-9B5F-9F1D3643B835}"/>
              </a:ext>
            </a:extLst>
          </p:cNvPr>
          <p:cNvSpPr txBox="1"/>
          <p:nvPr/>
        </p:nvSpPr>
        <p:spPr>
          <a:xfrm>
            <a:off x="4509710" y="2446447"/>
            <a:ext cx="3828484" cy="1754326"/>
          </a:xfrm>
          <a:prstGeom prst="rect">
            <a:avLst/>
          </a:prstGeom>
          <a:noFill/>
        </p:spPr>
        <p:txBody>
          <a:bodyPr wrap="none" rtlCol="0">
            <a:spAutoFit/>
          </a:bodyPr>
          <a:lstStyle/>
          <a:p>
            <a:r>
              <a:rPr lang="en-US" sz="1800" dirty="0">
                <a:solidFill>
                  <a:srgbClr val="FF0000"/>
                </a:solidFill>
              </a:rPr>
              <a:t>Note that = is for assignment and</a:t>
            </a:r>
          </a:p>
          <a:p>
            <a:r>
              <a:rPr lang="en-US" sz="1800" dirty="0">
                <a:solidFill>
                  <a:srgbClr val="FF0000"/>
                </a:solidFill>
              </a:rPr>
              <a:t>== is for equals.</a:t>
            </a:r>
          </a:p>
          <a:p>
            <a:endParaRPr lang="en-US" sz="1800" dirty="0">
              <a:solidFill>
                <a:srgbClr val="FF0000"/>
              </a:solidFill>
            </a:endParaRPr>
          </a:p>
          <a:p>
            <a:r>
              <a:rPr lang="en-US" sz="1800" dirty="0">
                <a:solidFill>
                  <a:srgbClr val="FF0000"/>
                </a:solidFill>
              </a:rPr>
              <a:t>These operators return either True or </a:t>
            </a:r>
          </a:p>
          <a:p>
            <a:r>
              <a:rPr lang="en-US" sz="1800" dirty="0">
                <a:solidFill>
                  <a:srgbClr val="FF0000"/>
                </a:solidFill>
              </a:rPr>
              <a:t>False.</a:t>
            </a:r>
          </a:p>
          <a:p>
            <a:endParaRPr lang="en-US" sz="1800" dirty="0">
              <a:solidFill>
                <a:srgbClr val="FF0000"/>
              </a:solidFill>
            </a:endParaRPr>
          </a:p>
        </p:txBody>
      </p:sp>
      <p:sp>
        <p:nvSpPr>
          <p:cNvPr id="4" name="Slide Number Placeholder 3">
            <a:extLst>
              <a:ext uri="{FF2B5EF4-FFF2-40B4-BE49-F238E27FC236}">
                <a16:creationId xmlns:a16="http://schemas.microsoft.com/office/drawing/2014/main" id="{04BF489F-BF26-BA47-B3E1-E28189A08103}"/>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22479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1: 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If you wish, you can use this same </a:t>
            </a:r>
            <a:r>
              <a:rPr lang="en-US" dirty="0" err="1"/>
              <a:t>repl</a:t>
            </a:r>
            <a:r>
              <a:rPr lang="en-US" dirty="0"/>
              <a:t> for all of the labs in this lecture.  </a:t>
            </a:r>
          </a:p>
          <a:p>
            <a:pPr marL="0" indent="0">
              <a:buNone/>
            </a:pPr>
            <a:endParaRPr lang="en-US" dirty="0"/>
          </a:p>
          <a:p>
            <a:pPr marL="0" indent="0">
              <a:buNone/>
            </a:pPr>
            <a:r>
              <a:rPr lang="en-US" dirty="0"/>
              <a:t>Write a program which asks for an integer and prints out </a:t>
            </a:r>
            <a:r>
              <a:rPr lang="en-US"/>
              <a:t>the absolute </a:t>
            </a:r>
            <a:r>
              <a:rPr lang="en-US" dirty="0"/>
              <a:t>value of the number. </a:t>
            </a:r>
          </a:p>
          <a:p>
            <a:pPr marL="0" indent="0">
              <a:buNone/>
            </a:pPr>
            <a:r>
              <a:rPr lang="en-US" dirty="0"/>
              <a:t>Example output 1:</a:t>
            </a:r>
          </a:p>
          <a:p>
            <a:pPr marL="0" indent="0">
              <a:buNone/>
            </a:pPr>
            <a:r>
              <a:rPr lang="en-US" dirty="0"/>
              <a:t>Enter a number: 34</a:t>
            </a:r>
          </a:p>
          <a:p>
            <a:pPr marL="0" indent="0">
              <a:buNone/>
            </a:pPr>
            <a:r>
              <a:rPr lang="en-US" dirty="0"/>
              <a:t>Absolute value of 34 is 34.</a:t>
            </a:r>
          </a:p>
          <a:p>
            <a:pPr marL="0" indent="0">
              <a:buNone/>
            </a:pPr>
            <a:endParaRPr lang="en-US" dirty="0"/>
          </a:p>
          <a:p>
            <a:pPr marL="0" indent="0">
              <a:buNone/>
            </a:pPr>
            <a:r>
              <a:rPr lang="en-US" dirty="0"/>
              <a:t>Example output 2:</a:t>
            </a:r>
          </a:p>
          <a:p>
            <a:pPr marL="0" indent="0">
              <a:buNone/>
            </a:pPr>
            <a:r>
              <a:rPr lang="en-US" dirty="0"/>
              <a:t>Enter a number: -11</a:t>
            </a:r>
          </a:p>
          <a:p>
            <a:pPr marL="0" indent="0">
              <a:buNone/>
            </a:pPr>
            <a:r>
              <a:rPr lang="en-US" dirty="0"/>
              <a:t>Absolute value of -11 is 11.</a:t>
            </a:r>
          </a:p>
          <a:p>
            <a:pPr marL="0" indent="0">
              <a:buNone/>
            </a:pPr>
            <a:endParaRPr lang="en-US" u="sng" dirty="0"/>
          </a:p>
        </p:txBody>
      </p:sp>
      <p:sp>
        <p:nvSpPr>
          <p:cNvPr id="3" name="Slide Number Placeholder 2">
            <a:extLst>
              <a:ext uri="{FF2B5EF4-FFF2-40B4-BE49-F238E27FC236}">
                <a16:creationId xmlns:a16="http://schemas.microsoft.com/office/drawing/2014/main" id="{4B164F2C-92CE-214B-A2AA-ACC59878605C}"/>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3843624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2: Quadratic</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Write a program which asks for the coefficients of the quadratic f(x) = ax^2 + bx + c and prints out the number of real roots of f(x). </a:t>
            </a:r>
          </a:p>
          <a:p>
            <a:pPr marL="0" indent="0">
              <a:buNone/>
            </a:pPr>
            <a:r>
              <a:rPr lang="en-US" dirty="0"/>
              <a:t>Hint: Compute the discriminant b^2 – 4ac. If the discriminant is &gt; 0, it has two real roots. If it is &lt; 0 , it has no real roots and if it is = 0, it has one repeated root.</a:t>
            </a:r>
          </a:p>
          <a:p>
            <a:pPr marL="0" indent="0">
              <a:buNone/>
            </a:pPr>
            <a:endParaRPr lang="en-US" dirty="0"/>
          </a:p>
          <a:p>
            <a:pPr marL="0" indent="0">
              <a:buNone/>
            </a:pPr>
            <a:r>
              <a:rPr lang="en-US" dirty="0"/>
              <a:t>Enter a: </a:t>
            </a:r>
            <a:r>
              <a:rPr lang="en-US" u="sng" dirty="0"/>
              <a:t>1</a:t>
            </a:r>
          </a:p>
          <a:p>
            <a:pPr marL="0" indent="0">
              <a:buNone/>
            </a:pPr>
            <a:r>
              <a:rPr lang="en-US" dirty="0"/>
              <a:t>Enter b: </a:t>
            </a:r>
            <a:r>
              <a:rPr lang="en-US" u="sng" dirty="0"/>
              <a:t>-2</a:t>
            </a:r>
          </a:p>
          <a:p>
            <a:pPr marL="0" indent="0">
              <a:buNone/>
            </a:pPr>
            <a:r>
              <a:rPr lang="en-US" dirty="0"/>
              <a:t>Enter c: </a:t>
            </a:r>
            <a:r>
              <a:rPr lang="en-US" u="sng" dirty="0"/>
              <a:t>-15</a:t>
            </a:r>
          </a:p>
          <a:p>
            <a:pPr marL="0" indent="0">
              <a:buNone/>
            </a:pPr>
            <a:r>
              <a:rPr lang="en-US" dirty="0"/>
              <a:t>Two real roots. </a:t>
            </a:r>
          </a:p>
          <a:p>
            <a:pPr marL="0" indent="0">
              <a:buNone/>
            </a:pPr>
            <a:endParaRPr lang="en-US" dirty="0"/>
          </a:p>
        </p:txBody>
      </p:sp>
      <p:sp>
        <p:nvSpPr>
          <p:cNvPr id="3" name="TextBox 2">
            <a:extLst>
              <a:ext uri="{FF2B5EF4-FFF2-40B4-BE49-F238E27FC236}">
                <a16:creationId xmlns:a16="http://schemas.microsoft.com/office/drawing/2014/main" id="{E3FA655A-5AB5-F240-962A-94B89E2A3F46}"/>
              </a:ext>
            </a:extLst>
          </p:cNvPr>
          <p:cNvSpPr txBox="1"/>
          <p:nvPr/>
        </p:nvSpPr>
        <p:spPr>
          <a:xfrm>
            <a:off x="3045360" y="3202818"/>
            <a:ext cx="2355582" cy="1708160"/>
          </a:xfrm>
          <a:prstGeom prst="rect">
            <a:avLst/>
          </a:prstGeom>
          <a:noFill/>
        </p:spPr>
        <p:txBody>
          <a:bodyPr wrap="square" rtlCol="0">
            <a:spAutoFit/>
          </a:bodyPr>
          <a:lstStyle/>
          <a:p>
            <a:r>
              <a:rPr lang="en-US" sz="2100" dirty="0"/>
              <a:t>Enter a: </a:t>
            </a:r>
            <a:r>
              <a:rPr lang="en-US" sz="2100" u="sng" dirty="0"/>
              <a:t>1</a:t>
            </a:r>
          </a:p>
          <a:p>
            <a:r>
              <a:rPr lang="en-US" sz="2100" dirty="0"/>
              <a:t>Enter b: </a:t>
            </a:r>
            <a:r>
              <a:rPr lang="en-US" sz="2100" u="sng" dirty="0"/>
              <a:t>0</a:t>
            </a:r>
          </a:p>
          <a:p>
            <a:r>
              <a:rPr lang="en-US" sz="2100" dirty="0"/>
              <a:t>Enter c: </a:t>
            </a:r>
            <a:r>
              <a:rPr lang="en-US" sz="2100" u="sng" dirty="0"/>
              <a:t>1</a:t>
            </a:r>
          </a:p>
          <a:p>
            <a:r>
              <a:rPr lang="en-US" sz="2100" dirty="0"/>
              <a:t>No real roots. </a:t>
            </a:r>
          </a:p>
          <a:p>
            <a:endParaRPr lang="en-US" sz="2100" dirty="0"/>
          </a:p>
        </p:txBody>
      </p:sp>
      <p:sp>
        <p:nvSpPr>
          <p:cNvPr id="5" name="TextBox 4">
            <a:extLst>
              <a:ext uri="{FF2B5EF4-FFF2-40B4-BE49-F238E27FC236}">
                <a16:creationId xmlns:a16="http://schemas.microsoft.com/office/drawing/2014/main" id="{E3902497-A323-8444-BA6A-683A07A0DC35}"/>
              </a:ext>
            </a:extLst>
          </p:cNvPr>
          <p:cNvSpPr txBox="1"/>
          <p:nvPr/>
        </p:nvSpPr>
        <p:spPr>
          <a:xfrm>
            <a:off x="5888742" y="3202817"/>
            <a:ext cx="3131005" cy="1708160"/>
          </a:xfrm>
          <a:prstGeom prst="rect">
            <a:avLst/>
          </a:prstGeom>
          <a:noFill/>
        </p:spPr>
        <p:txBody>
          <a:bodyPr wrap="square" rtlCol="0">
            <a:spAutoFit/>
          </a:bodyPr>
          <a:lstStyle/>
          <a:p>
            <a:r>
              <a:rPr lang="en-US" sz="2100" dirty="0"/>
              <a:t>Enter a: </a:t>
            </a:r>
            <a:r>
              <a:rPr lang="en-US" sz="2100" u="sng" dirty="0"/>
              <a:t>1</a:t>
            </a:r>
          </a:p>
          <a:p>
            <a:r>
              <a:rPr lang="en-US" sz="2100" dirty="0"/>
              <a:t>Enter b: </a:t>
            </a:r>
            <a:r>
              <a:rPr lang="en-US" sz="2100" u="sng" dirty="0"/>
              <a:t>-2</a:t>
            </a:r>
          </a:p>
          <a:p>
            <a:r>
              <a:rPr lang="en-US" sz="2100" dirty="0"/>
              <a:t>Enter c: </a:t>
            </a:r>
            <a:r>
              <a:rPr lang="en-US" sz="2100" u="sng" dirty="0"/>
              <a:t>1</a:t>
            </a:r>
          </a:p>
          <a:p>
            <a:r>
              <a:rPr lang="en-US" sz="2100" dirty="0"/>
              <a:t>One repeated real root. </a:t>
            </a:r>
          </a:p>
          <a:p>
            <a:endParaRPr lang="en-US" sz="2100" dirty="0"/>
          </a:p>
        </p:txBody>
      </p:sp>
      <p:sp>
        <p:nvSpPr>
          <p:cNvPr id="4" name="Slide Number Placeholder 3">
            <a:extLst>
              <a:ext uri="{FF2B5EF4-FFF2-40B4-BE49-F238E27FC236}">
                <a16:creationId xmlns:a16="http://schemas.microsoft.com/office/drawing/2014/main" id="{BA24DAAD-1E10-1B47-9666-DD82DF0DF64F}"/>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575070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Richard </a:t>
            </a:r>
            <a:r>
              <a:rPr lang="en-US" dirty="0" err="1"/>
              <a:t>Halterman</a:t>
            </a:r>
            <a:r>
              <a:rPr lang="en-US" dirty="0"/>
              <a:t>, Fundamental of Python Programming.</a:t>
            </a:r>
          </a:p>
          <a:p>
            <a:pPr marL="0" indent="0">
              <a:buNone/>
            </a:pPr>
            <a:endParaRPr lang="en-US" dirty="0"/>
          </a:p>
        </p:txBody>
      </p:sp>
      <p:sp>
        <p:nvSpPr>
          <p:cNvPr id="3" name="Slide Number Placeholder 2">
            <a:extLst>
              <a:ext uri="{FF2B5EF4-FFF2-40B4-BE49-F238E27FC236}">
                <a16:creationId xmlns:a16="http://schemas.microsoft.com/office/drawing/2014/main" id="{D2645337-8E21-574C-B0AB-5A587EA6ABFA}"/>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3291" y="202108"/>
            <a:ext cx="7053542" cy="683886"/>
          </a:xfrm>
        </p:spPr>
        <p:txBody>
          <a:bodyPr/>
          <a:lstStyle/>
          <a:p>
            <a:r>
              <a:rPr lang="en-US" dirty="0"/>
              <a:t>Comparison Operators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3292" y="965676"/>
            <a:ext cx="8342282" cy="4749324"/>
          </a:xfrm>
        </p:spPr>
        <p:txBody>
          <a:bodyPr>
            <a:noAutofit/>
          </a:bodyPr>
          <a:lstStyle/>
          <a:p>
            <a:pPr marL="0" indent="0">
              <a:buNone/>
            </a:pPr>
            <a:endParaRPr lang="en-US" sz="1900" b="1" dirty="0">
              <a:solidFill>
                <a:srgbClr val="0070C0"/>
              </a:solidFill>
              <a:latin typeface="INCONSOLATA" panose="020B0609030003000000" pitchFamily="49" charset="77"/>
            </a:endParaRPr>
          </a:p>
          <a:p>
            <a:pPr marL="0" indent="0">
              <a:buNone/>
            </a:pPr>
            <a:r>
              <a:rPr lang="en-US" sz="1800" b="1" dirty="0">
                <a:solidFill>
                  <a:srgbClr val="000087"/>
                </a:solidFill>
                <a:latin typeface="Inconsolata" panose="020B0609030003000000" pitchFamily="49" charset="77"/>
              </a:rPr>
              <a:t>a = </a:t>
            </a:r>
            <a:r>
              <a:rPr lang="en-US" sz="1900" b="1" dirty="0">
                <a:latin typeface="INCONSOLATA" panose="020B0609030003000000" pitchFamily="49" charset="77"/>
              </a:rPr>
              <a:t>(10 == 5)</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value of a is False</a:t>
            </a:r>
          </a:p>
          <a:p>
            <a:pPr marL="0" indent="0">
              <a:buNone/>
            </a:pPr>
            <a:r>
              <a:rPr lang="en-US" sz="1900" b="1" dirty="0">
                <a:solidFill>
                  <a:srgbClr val="0070C0"/>
                </a:solidFill>
                <a:latin typeface="INCONSOLATA" panose="020B0609030003000000" pitchFamily="49" charset="77"/>
              </a:rPr>
              <a:t>print</a:t>
            </a:r>
            <a:r>
              <a:rPr lang="en-US" sz="1900" b="1" dirty="0">
                <a:latin typeface="INCONSOLATA" panose="020B0609030003000000" pitchFamily="49" charset="77"/>
              </a:rPr>
              <a:t>(a)</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False is printed</a:t>
            </a:r>
          </a:p>
          <a:p>
            <a:pPr marL="0" indent="0">
              <a:buNone/>
            </a:pPr>
            <a:r>
              <a:rPr lang="en-US" sz="1900" b="1" dirty="0">
                <a:solidFill>
                  <a:srgbClr val="0070C0"/>
                </a:solidFill>
                <a:latin typeface="INCONSOLATA" panose="020B0609030003000000" pitchFamily="49" charset="77"/>
              </a:rPr>
              <a:t>print</a:t>
            </a:r>
            <a:r>
              <a:rPr lang="en-US" sz="1900" b="1" dirty="0">
                <a:latin typeface="INCONSOLATA" panose="020B0609030003000000" pitchFamily="49" charset="77"/>
              </a:rPr>
              <a:t>(3 &lt;= 7)</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True</a:t>
            </a:r>
          </a:p>
          <a:p>
            <a:pPr marL="0" indent="0">
              <a:buNone/>
            </a:pPr>
            <a:r>
              <a:rPr lang="en-US" sz="1900" b="1" dirty="0">
                <a:solidFill>
                  <a:srgbClr val="0070C0"/>
                </a:solidFill>
                <a:latin typeface="INCONSOLATA" panose="020B0609030003000000" pitchFamily="49" charset="77"/>
              </a:rPr>
              <a:t>print</a:t>
            </a:r>
            <a:r>
              <a:rPr lang="en-US" sz="1900" b="1" dirty="0">
                <a:latin typeface="INCONSOLATA" panose="020B0609030003000000" pitchFamily="49" charset="77"/>
              </a:rPr>
              <a:t>(3 != 7)</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True</a:t>
            </a:r>
          </a:p>
          <a:p>
            <a:pPr marL="0" indent="0">
              <a:buNone/>
            </a:pPr>
            <a:r>
              <a:rPr lang="en-US" sz="2000" b="1" dirty="0">
                <a:solidFill>
                  <a:srgbClr val="000087"/>
                </a:solidFill>
                <a:latin typeface="Inconsolata" panose="020B0609030003000000" pitchFamily="49" charset="77"/>
              </a:rPr>
              <a:t>x = 1</a:t>
            </a:r>
          </a:p>
          <a:p>
            <a:pPr marL="0" indent="0">
              <a:buNone/>
            </a:pPr>
            <a:r>
              <a:rPr lang="en-US" sz="2000" b="1" dirty="0">
                <a:solidFill>
                  <a:srgbClr val="000087"/>
                </a:solidFill>
                <a:latin typeface="Inconsolata" panose="020B0609030003000000" pitchFamily="49" charset="77"/>
              </a:rPr>
              <a:t>b = </a:t>
            </a:r>
            <a:r>
              <a:rPr lang="en-US" sz="2000" b="1" dirty="0">
                <a:latin typeface="Inconsolata" panose="020B0609030003000000" pitchFamily="49" charset="77"/>
              </a:rPr>
              <a:t>(</a:t>
            </a: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&gt; </a:t>
            </a:r>
            <a:r>
              <a:rPr lang="en-US" sz="2000" b="1" dirty="0">
                <a:solidFill>
                  <a:srgbClr val="FF6600"/>
                </a:solidFill>
                <a:latin typeface="Inconsolata" panose="020B0609030003000000" pitchFamily="49" charset="77"/>
              </a:rPr>
              <a:t>10</a:t>
            </a:r>
            <a:r>
              <a:rPr lang="en-US" sz="2000" b="1" dirty="0">
                <a:latin typeface="Inconsolata" panose="020B0609030003000000" pitchFamily="49" charset="77"/>
              </a:rPr>
              <a:t>) 	</a:t>
            </a:r>
            <a:r>
              <a:rPr lang="en-US" sz="2000" b="1" dirty="0">
                <a:solidFill>
                  <a:schemeClr val="accent2"/>
                </a:solidFill>
                <a:latin typeface="Inconsolata" panose="020B0609030003000000" pitchFamily="49" charset="77"/>
              </a:rPr>
              <a:t># value of b is False</a:t>
            </a:r>
          </a:p>
          <a:p>
            <a:pPr marL="0" indent="0">
              <a:buNone/>
            </a:pPr>
            <a:r>
              <a:rPr lang="en-US" sz="1900" b="1" dirty="0">
                <a:solidFill>
                  <a:srgbClr val="0070C0"/>
                </a:solidFill>
                <a:latin typeface="INCONSOLATA" panose="020B0609030003000000" pitchFamily="49" charset="77"/>
              </a:rPr>
              <a:t>print</a:t>
            </a:r>
            <a:r>
              <a:rPr lang="en-US" sz="1900" b="1" dirty="0">
                <a:latin typeface="INCONSOLATA" panose="020B0609030003000000" pitchFamily="49" charset="77"/>
              </a:rPr>
              <a:t>(b)</a:t>
            </a:r>
            <a:r>
              <a:rPr lang="en-US" sz="1900" b="1" dirty="0">
                <a:solidFill>
                  <a:srgbClr val="FF6600"/>
                </a:solidFill>
                <a:latin typeface="INCONSOLATA" panose="020B0609030003000000" pitchFamily="49" charset="77"/>
              </a:rPr>
              <a:t> 		</a:t>
            </a:r>
            <a:r>
              <a:rPr lang="en-US" sz="1900" b="1" dirty="0">
                <a:solidFill>
                  <a:schemeClr val="accent2"/>
                </a:solidFill>
                <a:latin typeface="INCONSOLATA" panose="020B0609030003000000" pitchFamily="49" charset="77"/>
              </a:rPr>
              <a:t># False</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r>
              <a:rPr lang="en-US" sz="1900" b="1" dirty="0">
                <a:solidFill>
                  <a:srgbClr val="FF6600"/>
                </a:solidFill>
                <a:latin typeface="INCONSOLATA" panose="020B0609030003000000" pitchFamily="49" charset="77"/>
              </a:rPr>
              <a:t>	  </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98C56FC-B6C6-044B-A58A-338B0B680D7F}"/>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66765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3129" y="226675"/>
            <a:ext cx="7053542" cy="683886"/>
          </a:xfrm>
        </p:spPr>
        <p:txBody>
          <a:bodyPr/>
          <a:lstStyle/>
          <a:p>
            <a:r>
              <a:rPr lang="en-US" dirty="0"/>
              <a:t>Boolean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3130" y="910561"/>
            <a:ext cx="8362444" cy="4804439"/>
          </a:xfrm>
        </p:spPr>
        <p:txBody>
          <a:bodyPr>
            <a:noAutofit/>
          </a:bodyPr>
          <a:lstStyle/>
          <a:p>
            <a:pPr marL="0" indent="0">
              <a:buNone/>
            </a:pPr>
            <a:r>
              <a:rPr lang="en-US" dirty="0"/>
              <a:t>Python provides operators to combine the values using the standard concepts of “</a:t>
            </a:r>
            <a:r>
              <a:rPr lang="en-US" b="1" dirty="0"/>
              <a:t>and</a:t>
            </a:r>
            <a:r>
              <a:rPr lang="en-US" dirty="0"/>
              <a:t>”, “</a:t>
            </a:r>
            <a:r>
              <a:rPr lang="en-US" b="1" dirty="0"/>
              <a:t>or</a:t>
            </a:r>
            <a:r>
              <a:rPr lang="en-US" dirty="0"/>
              <a:t>”, and “</a:t>
            </a:r>
            <a:r>
              <a:rPr lang="en-US" b="1" dirty="0"/>
              <a:t>not</a:t>
            </a:r>
            <a:r>
              <a:rPr lang="en-US" dirty="0"/>
              <a:t>”. </a:t>
            </a:r>
          </a:p>
          <a:p>
            <a:pPr marL="0" indent="0">
              <a:buNone/>
            </a:pPr>
            <a:endParaRPr lang="en-US" dirty="0"/>
          </a:p>
          <a:p>
            <a:pPr marL="0" indent="0">
              <a:buNone/>
            </a:pPr>
            <a:r>
              <a:rPr lang="en-US" dirty="0"/>
              <a:t>These operators are expressed using the words and, or,  and not: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Note: The above Or is also know as the "inclusive or". The conversational "or" may sometime be used as the "exclusive or"(one or the other but not both). </a:t>
            </a:r>
          </a:p>
          <a:p>
            <a:pPr marL="0" indent="0">
              <a:buNone/>
            </a:pPr>
            <a:endParaRPr lang="en-US" sz="1900" b="1" dirty="0">
              <a:latin typeface="Inconsolata" panose="020B0609030003000000" pitchFamily="49" charset="77"/>
            </a:endParaRPr>
          </a:p>
        </p:txBody>
      </p:sp>
      <p:graphicFrame>
        <p:nvGraphicFramePr>
          <p:cNvPr id="3" name="Table 2">
            <a:extLst>
              <a:ext uri="{FF2B5EF4-FFF2-40B4-BE49-F238E27FC236}">
                <a16:creationId xmlns:a16="http://schemas.microsoft.com/office/drawing/2014/main" id="{D1A8B361-4859-D745-85D5-8B7414EF4CC9}"/>
              </a:ext>
            </a:extLst>
          </p:cNvPr>
          <p:cNvGraphicFramePr>
            <a:graphicFrameLocks noGrp="1"/>
          </p:cNvGraphicFramePr>
          <p:nvPr>
            <p:extLst>
              <p:ext uri="{D42A27DB-BD31-4B8C-83A1-F6EECF244321}">
                <p14:modId xmlns:p14="http://schemas.microsoft.com/office/powerpoint/2010/main" val="2924606801"/>
              </p:ext>
            </p:extLst>
          </p:nvPr>
        </p:nvGraphicFramePr>
        <p:xfrm>
          <a:off x="526231" y="2636098"/>
          <a:ext cx="1874378" cy="1854200"/>
        </p:xfrm>
        <a:graphic>
          <a:graphicData uri="http://schemas.openxmlformats.org/drawingml/2006/table">
            <a:tbl>
              <a:tblPr firstRow="1" bandRow="1">
                <a:tableStyleId>{5940675A-B579-460E-94D1-54222C63F5DA}</a:tableStyleId>
              </a:tblPr>
              <a:tblGrid>
                <a:gridCol w="579438">
                  <a:extLst>
                    <a:ext uri="{9D8B030D-6E8A-4147-A177-3AD203B41FA5}">
                      <a16:colId xmlns:a16="http://schemas.microsoft.com/office/drawing/2014/main" val="906320275"/>
                    </a:ext>
                  </a:extLst>
                </a:gridCol>
                <a:gridCol w="572569">
                  <a:extLst>
                    <a:ext uri="{9D8B030D-6E8A-4147-A177-3AD203B41FA5}">
                      <a16:colId xmlns:a16="http://schemas.microsoft.com/office/drawing/2014/main" val="4096772832"/>
                    </a:ext>
                  </a:extLst>
                </a:gridCol>
                <a:gridCol w="722371">
                  <a:extLst>
                    <a:ext uri="{9D8B030D-6E8A-4147-A177-3AD203B41FA5}">
                      <a16:colId xmlns:a16="http://schemas.microsoft.com/office/drawing/2014/main" val="4136145070"/>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or Y</a:t>
                      </a:r>
                    </a:p>
                  </a:txBody>
                  <a:tcPr/>
                </a:tc>
                <a:extLst>
                  <a:ext uri="{0D108BD9-81ED-4DB2-BD59-A6C34878D82A}">
                    <a16:rowId xmlns:a16="http://schemas.microsoft.com/office/drawing/2014/main" val="736100678"/>
                  </a:ext>
                </a:extLst>
              </a:tr>
              <a:tr h="370840">
                <a:tc>
                  <a:txBody>
                    <a:bodyPr/>
                    <a:lstStyle/>
                    <a:p>
                      <a:pPr algn="ctr"/>
                      <a:r>
                        <a:rPr lang="en-US" dirty="0"/>
                        <a:t>True</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1292777070"/>
                  </a:ext>
                </a:extLst>
              </a:tr>
              <a:tr h="370840">
                <a:tc>
                  <a:txBody>
                    <a:bodyPr/>
                    <a:lstStyle/>
                    <a:p>
                      <a:pPr algn="ctr"/>
                      <a:r>
                        <a:rPr lang="en-US" dirty="0"/>
                        <a:t>True</a:t>
                      </a:r>
                    </a:p>
                  </a:txBody>
                  <a:tcPr/>
                </a:tc>
                <a:tc>
                  <a:txBody>
                    <a:bodyPr/>
                    <a:lstStyle/>
                    <a:p>
                      <a:pPr algn="ctr"/>
                      <a:r>
                        <a:rPr lang="en-US" dirty="0"/>
                        <a:t>False</a:t>
                      </a:r>
                    </a:p>
                  </a:txBody>
                  <a:tcPr/>
                </a:tc>
                <a:tc>
                  <a:txBody>
                    <a:bodyPr/>
                    <a:lstStyle/>
                    <a:p>
                      <a:pPr algn="ctr"/>
                      <a:r>
                        <a:rPr lang="en-US" dirty="0"/>
                        <a:t>True</a:t>
                      </a:r>
                    </a:p>
                  </a:txBody>
                  <a:tcPr/>
                </a:tc>
                <a:extLst>
                  <a:ext uri="{0D108BD9-81ED-4DB2-BD59-A6C34878D82A}">
                    <a16:rowId xmlns:a16="http://schemas.microsoft.com/office/drawing/2014/main" val="1873611134"/>
                  </a:ext>
                </a:extLst>
              </a:tr>
              <a:tr h="370840">
                <a:tc>
                  <a:txBody>
                    <a:bodyPr/>
                    <a:lstStyle/>
                    <a:p>
                      <a:pPr algn="ctr"/>
                      <a:r>
                        <a:rPr lang="en-US" dirty="0"/>
                        <a:t>False</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4229225531"/>
                  </a:ext>
                </a:extLst>
              </a:tr>
              <a:tr h="370840">
                <a:tc>
                  <a:txBody>
                    <a:bodyPr/>
                    <a:lstStyle/>
                    <a:p>
                      <a:pPr algn="ctr"/>
                      <a:r>
                        <a:rPr lang="en-US" dirty="0"/>
                        <a:t>False</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586723865"/>
                  </a:ext>
                </a:extLst>
              </a:tr>
            </a:tbl>
          </a:graphicData>
        </a:graphic>
      </p:graphicFrame>
      <p:graphicFrame>
        <p:nvGraphicFramePr>
          <p:cNvPr id="5" name="Table 4">
            <a:extLst>
              <a:ext uri="{FF2B5EF4-FFF2-40B4-BE49-F238E27FC236}">
                <a16:creationId xmlns:a16="http://schemas.microsoft.com/office/drawing/2014/main" id="{6B28EE87-25E5-6843-B881-8A5CBDEB8778}"/>
              </a:ext>
            </a:extLst>
          </p:cNvPr>
          <p:cNvGraphicFramePr>
            <a:graphicFrameLocks noGrp="1"/>
          </p:cNvGraphicFramePr>
          <p:nvPr>
            <p:extLst>
              <p:ext uri="{D42A27DB-BD31-4B8C-83A1-F6EECF244321}">
                <p14:modId xmlns:p14="http://schemas.microsoft.com/office/powerpoint/2010/main" val="1452816778"/>
              </p:ext>
            </p:extLst>
          </p:nvPr>
        </p:nvGraphicFramePr>
        <p:xfrm>
          <a:off x="3129804" y="2636098"/>
          <a:ext cx="1956574" cy="1854200"/>
        </p:xfrm>
        <a:graphic>
          <a:graphicData uri="http://schemas.openxmlformats.org/drawingml/2006/table">
            <a:tbl>
              <a:tblPr firstRow="1" bandRow="1">
                <a:tableStyleId>{5940675A-B579-460E-94D1-54222C63F5DA}</a:tableStyleId>
              </a:tblPr>
              <a:tblGrid>
                <a:gridCol w="579438">
                  <a:extLst>
                    <a:ext uri="{9D8B030D-6E8A-4147-A177-3AD203B41FA5}">
                      <a16:colId xmlns:a16="http://schemas.microsoft.com/office/drawing/2014/main" val="906320275"/>
                    </a:ext>
                  </a:extLst>
                </a:gridCol>
                <a:gridCol w="572569">
                  <a:extLst>
                    <a:ext uri="{9D8B030D-6E8A-4147-A177-3AD203B41FA5}">
                      <a16:colId xmlns:a16="http://schemas.microsoft.com/office/drawing/2014/main" val="4096772832"/>
                    </a:ext>
                  </a:extLst>
                </a:gridCol>
                <a:gridCol w="804567">
                  <a:extLst>
                    <a:ext uri="{9D8B030D-6E8A-4147-A177-3AD203B41FA5}">
                      <a16:colId xmlns:a16="http://schemas.microsoft.com/office/drawing/2014/main" val="4136145070"/>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and Y</a:t>
                      </a:r>
                    </a:p>
                  </a:txBody>
                  <a:tcPr/>
                </a:tc>
                <a:extLst>
                  <a:ext uri="{0D108BD9-81ED-4DB2-BD59-A6C34878D82A}">
                    <a16:rowId xmlns:a16="http://schemas.microsoft.com/office/drawing/2014/main" val="736100678"/>
                  </a:ext>
                </a:extLst>
              </a:tr>
              <a:tr h="370840">
                <a:tc>
                  <a:txBody>
                    <a:bodyPr/>
                    <a:lstStyle/>
                    <a:p>
                      <a:pPr algn="ctr"/>
                      <a:r>
                        <a:rPr lang="en-US" dirty="0"/>
                        <a:t>True</a:t>
                      </a:r>
                    </a:p>
                  </a:txBody>
                  <a:tcPr/>
                </a:tc>
                <a:tc>
                  <a:txBody>
                    <a:bodyPr/>
                    <a:lstStyle/>
                    <a:p>
                      <a:pPr algn="ctr"/>
                      <a:r>
                        <a:rPr lang="en-US" dirty="0"/>
                        <a:t>True</a:t>
                      </a:r>
                    </a:p>
                  </a:txBody>
                  <a:tcPr/>
                </a:tc>
                <a:tc>
                  <a:txBody>
                    <a:bodyPr/>
                    <a:lstStyle/>
                    <a:p>
                      <a:pPr algn="ctr"/>
                      <a:r>
                        <a:rPr lang="en-US" dirty="0"/>
                        <a:t>True</a:t>
                      </a:r>
                    </a:p>
                  </a:txBody>
                  <a:tcPr/>
                </a:tc>
                <a:extLst>
                  <a:ext uri="{0D108BD9-81ED-4DB2-BD59-A6C34878D82A}">
                    <a16:rowId xmlns:a16="http://schemas.microsoft.com/office/drawing/2014/main" val="1292777070"/>
                  </a:ext>
                </a:extLst>
              </a:tr>
              <a:tr h="370840">
                <a:tc>
                  <a:txBody>
                    <a:bodyPr/>
                    <a:lstStyle/>
                    <a:p>
                      <a:pPr algn="ctr"/>
                      <a:r>
                        <a:rPr lang="en-US" dirty="0"/>
                        <a:t>True</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873611134"/>
                  </a:ext>
                </a:extLst>
              </a:tr>
              <a:tr h="370840">
                <a:tc>
                  <a:txBody>
                    <a:bodyPr/>
                    <a:lstStyle/>
                    <a:p>
                      <a:pPr algn="ctr"/>
                      <a:r>
                        <a:rPr lang="en-US" dirty="0"/>
                        <a:t>False</a:t>
                      </a:r>
                    </a:p>
                  </a:txBody>
                  <a:tcPr/>
                </a:tc>
                <a:tc>
                  <a:txBody>
                    <a:bodyPr/>
                    <a:lstStyle/>
                    <a:p>
                      <a:pPr algn="ctr"/>
                      <a:r>
                        <a:rPr lang="en-US" dirty="0"/>
                        <a:t>True</a:t>
                      </a:r>
                    </a:p>
                  </a:txBody>
                  <a:tcPr/>
                </a:tc>
                <a:tc>
                  <a:txBody>
                    <a:bodyPr/>
                    <a:lstStyle/>
                    <a:p>
                      <a:pPr algn="ctr"/>
                      <a:r>
                        <a:rPr lang="en-US" dirty="0"/>
                        <a:t>False</a:t>
                      </a:r>
                    </a:p>
                  </a:txBody>
                  <a:tcPr/>
                </a:tc>
                <a:extLst>
                  <a:ext uri="{0D108BD9-81ED-4DB2-BD59-A6C34878D82A}">
                    <a16:rowId xmlns:a16="http://schemas.microsoft.com/office/drawing/2014/main" val="4229225531"/>
                  </a:ext>
                </a:extLst>
              </a:tr>
              <a:tr h="370840">
                <a:tc>
                  <a:txBody>
                    <a:bodyPr/>
                    <a:lstStyle/>
                    <a:p>
                      <a:pPr algn="ctr"/>
                      <a:r>
                        <a:rPr lang="en-US" dirty="0"/>
                        <a:t>False</a:t>
                      </a:r>
                    </a:p>
                  </a:txBody>
                  <a:tcPr/>
                </a:tc>
                <a:tc>
                  <a:txBody>
                    <a:bodyPr/>
                    <a:lstStyle/>
                    <a:p>
                      <a:pPr algn="ctr"/>
                      <a:r>
                        <a:rPr lang="en-US" dirty="0"/>
                        <a:t>False</a:t>
                      </a:r>
                    </a:p>
                  </a:txBody>
                  <a:tcPr/>
                </a:tc>
                <a:tc>
                  <a:txBody>
                    <a:bodyPr/>
                    <a:lstStyle/>
                    <a:p>
                      <a:pPr algn="ctr"/>
                      <a:r>
                        <a:rPr lang="en-US" dirty="0"/>
                        <a:t>False</a:t>
                      </a:r>
                    </a:p>
                  </a:txBody>
                  <a:tcPr/>
                </a:tc>
                <a:extLst>
                  <a:ext uri="{0D108BD9-81ED-4DB2-BD59-A6C34878D82A}">
                    <a16:rowId xmlns:a16="http://schemas.microsoft.com/office/drawing/2014/main" val="1586723865"/>
                  </a:ext>
                </a:extLst>
              </a:tr>
            </a:tbl>
          </a:graphicData>
        </a:graphic>
      </p:graphicFrame>
      <p:graphicFrame>
        <p:nvGraphicFramePr>
          <p:cNvPr id="8" name="Table 7">
            <a:extLst>
              <a:ext uri="{FF2B5EF4-FFF2-40B4-BE49-F238E27FC236}">
                <a16:creationId xmlns:a16="http://schemas.microsoft.com/office/drawing/2014/main" id="{77EBC987-A315-0D4B-9537-E689EC60B366}"/>
              </a:ext>
            </a:extLst>
          </p:cNvPr>
          <p:cNvGraphicFramePr>
            <a:graphicFrameLocks noGrp="1"/>
          </p:cNvGraphicFramePr>
          <p:nvPr>
            <p:extLst>
              <p:ext uri="{D42A27DB-BD31-4B8C-83A1-F6EECF244321}">
                <p14:modId xmlns:p14="http://schemas.microsoft.com/office/powerpoint/2010/main" val="1114266949"/>
              </p:ext>
            </p:extLst>
          </p:nvPr>
        </p:nvGraphicFramePr>
        <p:xfrm>
          <a:off x="5815573" y="2975877"/>
          <a:ext cx="1321544" cy="1174642"/>
        </p:xfrm>
        <a:graphic>
          <a:graphicData uri="http://schemas.openxmlformats.org/drawingml/2006/table">
            <a:tbl>
              <a:tblPr firstRow="1" bandRow="1">
                <a:tableStyleId>{5940675A-B579-460E-94D1-54222C63F5DA}</a:tableStyleId>
              </a:tblPr>
              <a:tblGrid>
                <a:gridCol w="579438">
                  <a:extLst>
                    <a:ext uri="{9D8B030D-6E8A-4147-A177-3AD203B41FA5}">
                      <a16:colId xmlns:a16="http://schemas.microsoft.com/office/drawing/2014/main" val="906320275"/>
                    </a:ext>
                  </a:extLst>
                </a:gridCol>
                <a:gridCol w="742106">
                  <a:extLst>
                    <a:ext uri="{9D8B030D-6E8A-4147-A177-3AD203B41FA5}">
                      <a16:colId xmlns:a16="http://schemas.microsoft.com/office/drawing/2014/main" val="4096772832"/>
                    </a:ext>
                  </a:extLst>
                </a:gridCol>
              </a:tblGrid>
              <a:tr h="432962">
                <a:tc>
                  <a:txBody>
                    <a:bodyPr/>
                    <a:lstStyle/>
                    <a:p>
                      <a:pPr algn="ctr"/>
                      <a:r>
                        <a:rPr lang="en-US" dirty="0"/>
                        <a:t>X</a:t>
                      </a:r>
                    </a:p>
                  </a:txBody>
                  <a:tcPr/>
                </a:tc>
                <a:tc>
                  <a:txBody>
                    <a:bodyPr/>
                    <a:lstStyle/>
                    <a:p>
                      <a:pPr algn="ctr"/>
                      <a:r>
                        <a:rPr lang="en-US" dirty="0"/>
                        <a:t>not X</a:t>
                      </a:r>
                    </a:p>
                  </a:txBody>
                  <a:tcPr/>
                </a:tc>
                <a:extLst>
                  <a:ext uri="{0D108BD9-81ED-4DB2-BD59-A6C34878D82A}">
                    <a16:rowId xmlns:a16="http://schemas.microsoft.com/office/drawing/2014/main" val="736100678"/>
                  </a:ext>
                </a:extLst>
              </a:tr>
              <a:tr h="370840">
                <a:tc>
                  <a:txBody>
                    <a:bodyPr/>
                    <a:lstStyle/>
                    <a:p>
                      <a:pPr algn="ctr"/>
                      <a:r>
                        <a:rPr lang="en-US" dirty="0"/>
                        <a:t>True</a:t>
                      </a:r>
                    </a:p>
                  </a:txBody>
                  <a:tcPr/>
                </a:tc>
                <a:tc>
                  <a:txBody>
                    <a:bodyPr/>
                    <a:lstStyle/>
                    <a:p>
                      <a:pPr algn="ctr"/>
                      <a:r>
                        <a:rPr lang="en-US" dirty="0"/>
                        <a:t>False</a:t>
                      </a:r>
                    </a:p>
                  </a:txBody>
                  <a:tcPr/>
                </a:tc>
                <a:extLst>
                  <a:ext uri="{0D108BD9-81ED-4DB2-BD59-A6C34878D82A}">
                    <a16:rowId xmlns:a16="http://schemas.microsoft.com/office/drawing/2014/main" val="1292777070"/>
                  </a:ext>
                </a:extLst>
              </a:tr>
              <a:tr h="370840">
                <a:tc>
                  <a:txBody>
                    <a:bodyPr/>
                    <a:lstStyle/>
                    <a:p>
                      <a:pPr algn="ctr"/>
                      <a:r>
                        <a:rPr lang="en-US" dirty="0"/>
                        <a:t>False</a:t>
                      </a:r>
                    </a:p>
                  </a:txBody>
                  <a:tcPr/>
                </a:tc>
                <a:tc>
                  <a:txBody>
                    <a:bodyPr/>
                    <a:lstStyle/>
                    <a:p>
                      <a:pPr algn="ctr"/>
                      <a:r>
                        <a:rPr lang="en-US" dirty="0"/>
                        <a:t>True</a:t>
                      </a:r>
                    </a:p>
                  </a:txBody>
                  <a:tcPr/>
                </a:tc>
                <a:extLst>
                  <a:ext uri="{0D108BD9-81ED-4DB2-BD59-A6C34878D82A}">
                    <a16:rowId xmlns:a16="http://schemas.microsoft.com/office/drawing/2014/main" val="1873611134"/>
                  </a:ext>
                </a:extLst>
              </a:tr>
            </a:tbl>
          </a:graphicData>
        </a:graphic>
      </p:graphicFrame>
      <p:sp>
        <p:nvSpPr>
          <p:cNvPr id="4" name="Slide Number Placeholder 3">
            <a:extLst>
              <a:ext uri="{FF2B5EF4-FFF2-40B4-BE49-F238E27FC236}">
                <a16:creationId xmlns:a16="http://schemas.microsoft.com/office/drawing/2014/main" id="{737DECF1-2EE2-3E4C-9289-9E1D3274A2D6}"/>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90110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5374" y="138553"/>
            <a:ext cx="7053542" cy="683886"/>
          </a:xfrm>
        </p:spPr>
        <p:txBody>
          <a:bodyPr/>
          <a:lstStyle/>
          <a:p>
            <a:r>
              <a:rPr lang="en-US" dirty="0"/>
              <a:t>Boolean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3610"/>
            <a:ext cx="8051725" cy="4711390"/>
          </a:xfrm>
        </p:spPr>
        <p:txBody>
          <a:bodyPr>
            <a:noAutofit/>
          </a:bodyPr>
          <a:lstStyle/>
          <a:p>
            <a:pPr marL="0" indent="0">
              <a:buNone/>
            </a:pPr>
            <a:endParaRPr lang="en-US" dirty="0"/>
          </a:p>
          <a:p>
            <a:pPr marL="0" indent="0">
              <a:buNone/>
            </a:pP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4 </a:t>
            </a:r>
          </a:p>
          <a:p>
            <a:pPr marL="0" indent="0">
              <a:buNone/>
            </a:pPr>
            <a:r>
              <a:rPr lang="en-US" b="1" dirty="0">
                <a:solidFill>
                  <a:srgbClr val="FF6600"/>
                </a:solidFill>
                <a:latin typeface="Inconsolata" panose="020B0609030003000000" pitchFamily="49" charset="77"/>
              </a:rPr>
              <a:t>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&lt; </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and (</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&gt; </a:t>
            </a:r>
            <a:r>
              <a:rPr lang="en-US" b="1" dirty="0">
                <a:solidFill>
                  <a:srgbClr val="FF6600"/>
                </a:solidFill>
                <a:latin typeface="Inconsolata" panose="020B0609030003000000" pitchFamily="49" charset="77"/>
              </a:rPr>
              <a:t>2</a:t>
            </a:r>
            <a:r>
              <a:rPr lang="en-US" b="1" dirty="0">
                <a:latin typeface="Inconsolata" panose="020B0609030003000000" pitchFamily="49" charset="77"/>
              </a:rPr>
              <a:t>)</a:t>
            </a:r>
            <a:r>
              <a:rPr lang="en-US" b="1" dirty="0">
                <a:solidFill>
                  <a:srgbClr val="FF6600"/>
                </a:solidFill>
                <a:latin typeface="Inconsolata" panose="020B0609030003000000" pitchFamily="49" charset="77"/>
              </a:rPr>
              <a:t>)</a:t>
            </a:r>
            <a:r>
              <a:rPr lang="en-US" b="1" dirty="0">
                <a:latin typeface="Inconsolata" panose="020B0609030003000000" pitchFamily="49" charset="77"/>
              </a:rPr>
              <a:t>	</a:t>
            </a:r>
            <a:r>
              <a:rPr lang="en-US" b="1" dirty="0">
                <a:solidFill>
                  <a:srgbClr val="0070C0"/>
                </a:solidFill>
                <a:latin typeface="Inconsolata" panose="020B0609030003000000" pitchFamily="49" charset="77"/>
              </a:rPr>
              <a:t># True</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&gt; </a:t>
            </a:r>
            <a:r>
              <a:rPr lang="en-US" b="1" dirty="0">
                <a:solidFill>
                  <a:srgbClr val="FF6600"/>
                </a:solidFill>
                <a:latin typeface="Inconsolata" panose="020B0609030003000000" pitchFamily="49" charset="77"/>
              </a:rPr>
              <a:t>10</a:t>
            </a:r>
            <a:r>
              <a:rPr lang="en-US" b="1" dirty="0">
                <a:latin typeface="Inconsolata" panose="020B0609030003000000" pitchFamily="49" charset="77"/>
              </a:rPr>
              <a:t>) or (</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2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rgbClr val="0070C0"/>
                </a:solidFill>
                <a:latin typeface="Inconsolata" panose="020B0609030003000000" pitchFamily="49" charset="77"/>
              </a:rPr>
              <a:t># True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b = </a:t>
            </a:r>
            <a:r>
              <a:rPr lang="en-US" b="1" dirty="0">
                <a:latin typeface="Inconsolata" panose="020B0609030003000000" pitchFamily="49" charset="77"/>
              </a:rPr>
              <a:t>not (</a:t>
            </a:r>
            <a:r>
              <a:rPr lang="en-US" b="1" dirty="0">
                <a:solidFill>
                  <a:srgbClr val="000087"/>
                </a:solidFill>
                <a:latin typeface="Inconsolata" panose="020B0609030003000000" pitchFamily="49" charset="77"/>
              </a:rPr>
              <a:t>x </a:t>
            </a:r>
            <a:r>
              <a:rPr lang="en-US" b="1" dirty="0">
                <a:solidFill>
                  <a:srgbClr val="545454"/>
                </a:solidFill>
                <a:latin typeface="Inconsolata" panose="020B0609030003000000" pitchFamily="49" charset="77"/>
              </a:rPr>
              <a:t>&lt; </a:t>
            </a:r>
            <a:r>
              <a:rPr lang="en-US" b="1" dirty="0">
                <a:solidFill>
                  <a:srgbClr val="FF6600"/>
                </a:solidFill>
                <a:latin typeface="Inconsolata" panose="020B0609030003000000" pitchFamily="49" charset="77"/>
              </a:rPr>
              <a:t>6</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print(b)		</a:t>
            </a:r>
            <a:r>
              <a:rPr lang="en-US" b="1" dirty="0">
                <a:solidFill>
                  <a:srgbClr val="0070C0"/>
                </a:solidFill>
                <a:latin typeface="Inconsolata" panose="020B0609030003000000" pitchFamily="49" charset="77"/>
              </a:rPr>
              <a:t># False</a:t>
            </a:r>
          </a:p>
          <a:p>
            <a:pPr marL="0" indent="0">
              <a:buNone/>
            </a:pPr>
            <a:r>
              <a:rPr lang="en-US" b="1" dirty="0">
                <a:latin typeface="Inconsolata" panose="020B0609030003000000" pitchFamily="49" charset="77"/>
              </a:rPr>
              <a:t>print(True or False)	</a:t>
            </a:r>
            <a:r>
              <a:rPr lang="en-US" b="1" dirty="0">
                <a:solidFill>
                  <a:srgbClr val="0070C0"/>
                </a:solidFill>
                <a:latin typeface="Inconsolata" panose="020B0609030003000000" pitchFamily="49" charset="77"/>
              </a:rPr>
              <a:t># True</a:t>
            </a:r>
          </a:p>
          <a:p>
            <a:pPr marL="0" indent="0">
              <a:buNone/>
            </a:pPr>
            <a:r>
              <a:rPr lang="en-US" b="1" dirty="0">
                <a:latin typeface="Inconsolata" panose="020B0609030003000000" pitchFamily="49" charset="77"/>
              </a:rPr>
              <a:t>print(True and False)	</a:t>
            </a:r>
            <a:r>
              <a:rPr lang="en-US" b="1" dirty="0">
                <a:solidFill>
                  <a:srgbClr val="0070C0"/>
                </a:solidFill>
                <a:latin typeface="Inconsolata" panose="020B0609030003000000" pitchFamily="49" charset="77"/>
              </a:rPr>
              <a:t># False</a:t>
            </a:r>
          </a:p>
          <a:p>
            <a:pPr marL="0" indent="0">
              <a:buNone/>
            </a:pPr>
            <a:endParaRPr lang="en-US" b="1" dirty="0">
              <a:latin typeface="Inconsolata"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552B6C79-A436-0549-AC3C-640042D8655F}"/>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98450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7518" y="156309"/>
            <a:ext cx="7053542" cy="683886"/>
          </a:xfrm>
        </p:spPr>
        <p:txBody>
          <a:bodyPr/>
          <a:lstStyle/>
          <a:p>
            <a:r>
              <a:rPr lang="en-US" dirty="0"/>
              <a:t>Operator Precedence</a:t>
            </a:r>
          </a:p>
        </p:txBody>
      </p:sp>
      <p:graphicFrame>
        <p:nvGraphicFramePr>
          <p:cNvPr id="6" name="Content Placeholder 2">
            <a:extLst>
              <a:ext uri="{FF2B5EF4-FFF2-40B4-BE49-F238E27FC236}">
                <a16:creationId xmlns:a16="http://schemas.microsoft.com/office/drawing/2014/main" id="{8100E267-8A7A-3A4C-B842-FAFBF7A81F27}"/>
              </a:ext>
            </a:extLst>
          </p:cNvPr>
          <p:cNvGraphicFramePr>
            <a:graphicFrameLocks/>
          </p:cNvGraphicFramePr>
          <p:nvPr/>
        </p:nvGraphicFramePr>
        <p:xfrm>
          <a:off x="1768980" y="1281295"/>
          <a:ext cx="5862414" cy="3843020"/>
        </p:xfrm>
        <a:graphic>
          <a:graphicData uri="http://schemas.openxmlformats.org/drawingml/2006/table">
            <a:tbl>
              <a:tblPr firstRow="1" bandRow="1">
                <a:tableStyleId>{5940675A-B579-460E-94D1-54222C63F5DA}</a:tableStyleId>
              </a:tblPr>
              <a:tblGrid>
                <a:gridCol w="1148059">
                  <a:extLst>
                    <a:ext uri="{9D8B030D-6E8A-4147-A177-3AD203B41FA5}">
                      <a16:colId xmlns:a16="http://schemas.microsoft.com/office/drawing/2014/main" val="2797331459"/>
                    </a:ext>
                  </a:extLst>
                </a:gridCol>
                <a:gridCol w="1808785">
                  <a:extLst>
                    <a:ext uri="{9D8B030D-6E8A-4147-A177-3AD203B41FA5}">
                      <a16:colId xmlns:a16="http://schemas.microsoft.com/office/drawing/2014/main" val="643804973"/>
                    </a:ext>
                  </a:extLst>
                </a:gridCol>
                <a:gridCol w="2905570">
                  <a:extLst>
                    <a:ext uri="{9D8B030D-6E8A-4147-A177-3AD203B41FA5}">
                      <a16:colId xmlns:a16="http://schemas.microsoft.com/office/drawing/2014/main" val="2390598104"/>
                    </a:ext>
                  </a:extLst>
                </a:gridCol>
              </a:tblGrid>
              <a:tr h="0">
                <a:tc>
                  <a:txBody>
                    <a:bodyPr/>
                    <a:lstStyle/>
                    <a:p>
                      <a:r>
                        <a:rPr lang="en-US" b="1" dirty="0"/>
                        <a:t>Precedence</a:t>
                      </a:r>
                    </a:p>
                  </a:txBody>
                  <a:tcPr/>
                </a:tc>
                <a:tc>
                  <a:txBody>
                    <a:bodyPr/>
                    <a:lstStyle/>
                    <a:p>
                      <a:r>
                        <a:rPr lang="en-US" b="1" dirty="0"/>
                        <a:t>Operator</a:t>
                      </a:r>
                    </a:p>
                  </a:txBody>
                  <a:tcPr/>
                </a:tc>
                <a:tc>
                  <a:txBody>
                    <a:bodyPr/>
                    <a:lstStyle/>
                    <a:p>
                      <a:r>
                        <a:rPr lang="en-US" b="1" dirty="0"/>
                        <a:t>Operation</a:t>
                      </a:r>
                    </a:p>
                  </a:txBody>
                  <a:tcPr/>
                </a:tc>
                <a:extLst>
                  <a:ext uri="{0D108BD9-81ED-4DB2-BD59-A6C34878D82A}">
                    <a16:rowId xmlns:a16="http://schemas.microsoft.com/office/drawing/2014/main" val="1310382839"/>
                  </a:ext>
                </a:extLst>
              </a:tr>
              <a:tr h="370840">
                <a:tc>
                  <a:txBody>
                    <a:bodyPr/>
                    <a:lstStyle/>
                    <a:p>
                      <a:r>
                        <a:rPr lang="en-US" sz="1600" dirty="0"/>
                        <a:t>highest</a:t>
                      </a:r>
                    </a:p>
                  </a:txBody>
                  <a:tcPr/>
                </a:tc>
                <a:tc>
                  <a:txBody>
                    <a:bodyPr/>
                    <a:lstStyle/>
                    <a:p>
                      <a:r>
                        <a:rPr lang="en-US" sz="1600" dirty="0"/>
                        <a:t>**</a:t>
                      </a:r>
                    </a:p>
                  </a:txBody>
                  <a:tcPr/>
                </a:tc>
                <a:tc>
                  <a:txBody>
                    <a:bodyPr/>
                    <a:lstStyle/>
                    <a:p>
                      <a:r>
                        <a:rPr lang="en-US" sz="1600" dirty="0"/>
                        <a:t>exponentiation</a:t>
                      </a:r>
                    </a:p>
                  </a:txBody>
                  <a:tcPr/>
                </a:tc>
                <a:extLst>
                  <a:ext uri="{0D108BD9-81ED-4DB2-BD59-A6C34878D82A}">
                    <a16:rowId xmlns:a16="http://schemas.microsoft.com/office/drawing/2014/main" val="1996550485"/>
                  </a:ext>
                </a:extLst>
              </a:tr>
              <a:tr h="370840">
                <a:tc>
                  <a:txBody>
                    <a:bodyPr/>
                    <a:lstStyle/>
                    <a:p>
                      <a:endParaRPr lang="en-US" sz="1600" dirty="0"/>
                    </a:p>
                  </a:txBody>
                  <a:tcPr/>
                </a:tc>
                <a:tc>
                  <a:txBody>
                    <a:bodyPr/>
                    <a:lstStyle/>
                    <a:p>
                      <a:r>
                        <a:rPr lang="en-US" sz="1600" dirty="0"/>
                        <a:t>-</a:t>
                      </a:r>
                    </a:p>
                  </a:txBody>
                  <a:tcPr/>
                </a:tc>
                <a:tc>
                  <a:txBody>
                    <a:bodyPr/>
                    <a:lstStyle/>
                    <a:p>
                      <a:r>
                        <a:rPr lang="en-US" sz="1600" dirty="0"/>
                        <a:t>negation</a:t>
                      </a:r>
                    </a:p>
                  </a:txBody>
                  <a:tcPr/>
                </a:tc>
                <a:extLst>
                  <a:ext uri="{0D108BD9-81ED-4DB2-BD59-A6C34878D82A}">
                    <a16:rowId xmlns:a16="http://schemas.microsoft.com/office/drawing/2014/main" val="3709973102"/>
                  </a:ext>
                </a:extLst>
              </a:tr>
              <a:tr h="370840">
                <a:tc>
                  <a:txBody>
                    <a:bodyPr/>
                    <a:lstStyle/>
                    <a:p>
                      <a:endParaRPr lang="en-US" sz="1600" dirty="0"/>
                    </a:p>
                  </a:txBody>
                  <a:tcPr/>
                </a:tc>
                <a:tc>
                  <a:txBody>
                    <a:bodyPr/>
                    <a:lstStyle/>
                    <a:p>
                      <a:r>
                        <a:rPr lang="en-US" sz="1600" dirty="0"/>
                        <a:t>*, /, //, %</a:t>
                      </a:r>
                    </a:p>
                  </a:txBody>
                  <a:tcPr/>
                </a:tc>
                <a:tc>
                  <a:txBody>
                    <a:bodyPr/>
                    <a:lstStyle/>
                    <a:p>
                      <a:r>
                        <a:rPr lang="en-US" sz="1600" dirty="0"/>
                        <a:t>multiplication, division, floor division, modulus</a:t>
                      </a:r>
                    </a:p>
                  </a:txBody>
                  <a:tcPr/>
                </a:tc>
                <a:extLst>
                  <a:ext uri="{0D108BD9-81ED-4DB2-BD59-A6C34878D82A}">
                    <a16:rowId xmlns:a16="http://schemas.microsoft.com/office/drawing/2014/main" val="1095184765"/>
                  </a:ext>
                </a:extLst>
              </a:tr>
              <a:tr h="370840">
                <a:tc>
                  <a:txBody>
                    <a:bodyPr/>
                    <a:lstStyle/>
                    <a:p>
                      <a:endParaRPr lang="en-US" sz="1600" dirty="0"/>
                    </a:p>
                  </a:txBody>
                  <a:tcPr/>
                </a:tc>
                <a:tc>
                  <a:txBody>
                    <a:bodyPr/>
                    <a:lstStyle/>
                    <a:p>
                      <a:r>
                        <a:rPr lang="en-US" sz="1600" dirty="0"/>
                        <a:t>+, -</a:t>
                      </a:r>
                    </a:p>
                  </a:txBody>
                  <a:tcPr/>
                </a:tc>
                <a:tc>
                  <a:txBody>
                    <a:bodyPr/>
                    <a:lstStyle/>
                    <a:p>
                      <a:r>
                        <a:rPr lang="en-US" sz="1600" dirty="0"/>
                        <a:t>adding, subtraction</a:t>
                      </a:r>
                    </a:p>
                  </a:txBody>
                  <a:tcPr/>
                </a:tc>
                <a:extLst>
                  <a:ext uri="{0D108BD9-81ED-4DB2-BD59-A6C34878D82A}">
                    <a16:rowId xmlns:a16="http://schemas.microsoft.com/office/drawing/2014/main" val="1499592130"/>
                  </a:ext>
                </a:extLst>
              </a:tr>
              <a:tr h="370840">
                <a:tc>
                  <a:txBody>
                    <a:bodyPr/>
                    <a:lstStyle/>
                    <a:p>
                      <a:endParaRPr lang="en-US" sz="1600" dirty="0"/>
                    </a:p>
                  </a:txBody>
                  <a:tcPr/>
                </a:tc>
                <a:tc>
                  <a:txBody>
                    <a:bodyPr/>
                    <a:lstStyle/>
                    <a:p>
                      <a:r>
                        <a:rPr lang="en-US" sz="1600" dirty="0"/>
                        <a:t>==,!=,&lt;,&gt;,&lt;=,&gt;=</a:t>
                      </a:r>
                    </a:p>
                  </a:txBody>
                  <a:tcPr/>
                </a:tc>
                <a:tc>
                  <a:txBody>
                    <a:bodyPr/>
                    <a:lstStyle/>
                    <a:p>
                      <a:r>
                        <a:rPr lang="en-US" sz="1600" dirty="0"/>
                        <a:t>comparisons</a:t>
                      </a:r>
                    </a:p>
                  </a:txBody>
                  <a:tcPr/>
                </a:tc>
                <a:extLst>
                  <a:ext uri="{0D108BD9-81ED-4DB2-BD59-A6C34878D82A}">
                    <a16:rowId xmlns:a16="http://schemas.microsoft.com/office/drawing/2014/main" val="3660002079"/>
                  </a:ext>
                </a:extLst>
              </a:tr>
              <a:tr h="370840">
                <a:tc>
                  <a:txBody>
                    <a:bodyPr/>
                    <a:lstStyle/>
                    <a:p>
                      <a:endParaRPr lang="en-US" sz="1600" dirty="0"/>
                    </a:p>
                  </a:txBody>
                  <a:tcPr/>
                </a:tc>
                <a:tc>
                  <a:txBody>
                    <a:bodyPr/>
                    <a:lstStyle/>
                    <a:p>
                      <a:r>
                        <a:rPr lang="en-US" sz="1600" dirty="0"/>
                        <a:t>not</a:t>
                      </a:r>
                    </a:p>
                  </a:txBody>
                  <a:tcPr/>
                </a:tc>
                <a:tc>
                  <a:txBody>
                    <a:bodyPr/>
                    <a:lstStyle/>
                    <a:p>
                      <a:r>
                        <a:rPr lang="en-US" sz="1600" dirty="0"/>
                        <a:t>logical not</a:t>
                      </a:r>
                    </a:p>
                  </a:txBody>
                  <a:tcPr/>
                </a:tc>
                <a:extLst>
                  <a:ext uri="{0D108BD9-81ED-4DB2-BD59-A6C34878D82A}">
                    <a16:rowId xmlns:a16="http://schemas.microsoft.com/office/drawing/2014/main" val="3189303188"/>
                  </a:ext>
                </a:extLst>
              </a:tr>
              <a:tr h="370840">
                <a:tc>
                  <a:txBody>
                    <a:bodyPr/>
                    <a:lstStyle/>
                    <a:p>
                      <a:endParaRPr lang="en-US" sz="1600" dirty="0"/>
                    </a:p>
                  </a:txBody>
                  <a:tcPr/>
                </a:tc>
                <a:tc>
                  <a:txBody>
                    <a:bodyPr/>
                    <a:lstStyle/>
                    <a:p>
                      <a:r>
                        <a:rPr lang="en-US" sz="1600" dirty="0"/>
                        <a:t>and</a:t>
                      </a:r>
                    </a:p>
                  </a:txBody>
                  <a:tcPr/>
                </a:tc>
                <a:tc>
                  <a:txBody>
                    <a:bodyPr/>
                    <a:lstStyle/>
                    <a:p>
                      <a:r>
                        <a:rPr lang="en-US" sz="1600" dirty="0"/>
                        <a:t>logical and</a:t>
                      </a:r>
                    </a:p>
                  </a:txBody>
                  <a:tcPr/>
                </a:tc>
                <a:extLst>
                  <a:ext uri="{0D108BD9-81ED-4DB2-BD59-A6C34878D82A}">
                    <a16:rowId xmlns:a16="http://schemas.microsoft.com/office/drawing/2014/main" val="291758672"/>
                  </a:ext>
                </a:extLst>
              </a:tr>
              <a:tr h="370840">
                <a:tc>
                  <a:txBody>
                    <a:bodyPr/>
                    <a:lstStyle/>
                    <a:p>
                      <a:endParaRPr lang="en-US" sz="1600" dirty="0"/>
                    </a:p>
                  </a:txBody>
                  <a:tcPr/>
                </a:tc>
                <a:tc>
                  <a:txBody>
                    <a:bodyPr/>
                    <a:lstStyle/>
                    <a:p>
                      <a:r>
                        <a:rPr lang="en-US" sz="1600" dirty="0"/>
                        <a:t>or</a:t>
                      </a:r>
                    </a:p>
                  </a:txBody>
                  <a:tcPr/>
                </a:tc>
                <a:tc>
                  <a:txBody>
                    <a:bodyPr/>
                    <a:lstStyle/>
                    <a:p>
                      <a:r>
                        <a:rPr lang="en-US" sz="1600" dirty="0"/>
                        <a:t>logical or</a:t>
                      </a:r>
                    </a:p>
                  </a:txBody>
                  <a:tcPr/>
                </a:tc>
                <a:extLst>
                  <a:ext uri="{0D108BD9-81ED-4DB2-BD59-A6C34878D82A}">
                    <a16:rowId xmlns:a16="http://schemas.microsoft.com/office/drawing/2014/main" val="1975315703"/>
                  </a:ext>
                </a:extLst>
              </a:tr>
              <a:tr h="370840">
                <a:tc>
                  <a:txBody>
                    <a:bodyPr/>
                    <a:lstStyle/>
                    <a:p>
                      <a:r>
                        <a:rPr lang="en-US" sz="1600" dirty="0"/>
                        <a:t>lowest</a:t>
                      </a:r>
                    </a:p>
                  </a:txBody>
                  <a:tcPr/>
                </a:tc>
                <a:tc>
                  <a:txBody>
                    <a:bodyPr/>
                    <a:lstStyle/>
                    <a:p>
                      <a:r>
                        <a:rPr lang="en-US" sz="1600" dirty="0"/>
                        <a:t>=</a:t>
                      </a:r>
                    </a:p>
                  </a:txBody>
                  <a:tcPr/>
                </a:tc>
                <a:tc>
                  <a:txBody>
                    <a:bodyPr/>
                    <a:lstStyle/>
                    <a:p>
                      <a:r>
                        <a:rPr lang="en-US" sz="1600" dirty="0"/>
                        <a:t>assignment</a:t>
                      </a:r>
                    </a:p>
                  </a:txBody>
                  <a:tcPr/>
                </a:tc>
                <a:extLst>
                  <a:ext uri="{0D108BD9-81ED-4DB2-BD59-A6C34878D82A}">
                    <a16:rowId xmlns:a16="http://schemas.microsoft.com/office/drawing/2014/main" val="3553776229"/>
                  </a:ext>
                </a:extLst>
              </a:tr>
            </a:tbl>
          </a:graphicData>
        </a:graphic>
      </p:graphicFrame>
      <p:sp>
        <p:nvSpPr>
          <p:cNvPr id="3" name="Slide Number Placeholder 2">
            <a:extLst>
              <a:ext uri="{FF2B5EF4-FFF2-40B4-BE49-F238E27FC236}">
                <a16:creationId xmlns:a16="http://schemas.microsoft.com/office/drawing/2014/main" id="{E8D2A5BF-9051-1949-B69C-34717493B9E8}"/>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31775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924" y="125195"/>
            <a:ext cx="7053542" cy="683886"/>
          </a:xfrm>
        </p:spPr>
        <p:txBody>
          <a:bodyPr/>
          <a:lstStyle/>
          <a:p>
            <a:r>
              <a:rPr lang="en-US" dirty="0"/>
              <a:t>Boolean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6554" y="809081"/>
            <a:ext cx="8339020" cy="4905919"/>
          </a:xfrm>
        </p:spPr>
        <p:txBody>
          <a:bodyPr>
            <a:noAutofit/>
          </a:bodyPr>
          <a:lstStyle/>
          <a:p>
            <a:pPr marL="0" indent="0">
              <a:buNone/>
            </a:pPr>
            <a:endParaRPr lang="en-US" dirty="0"/>
          </a:p>
          <a:p>
            <a:pPr marL="0" indent="0">
              <a:buNone/>
            </a:pPr>
            <a:r>
              <a:rPr lang="en-US" dirty="0"/>
              <a:t>Math operators have the highest precedence. Then comparison operators are followed by logical operators. The assignment operator is evaluated last.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result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3 + 2 * 4 &lt; 14 or 3 == 5</a:t>
            </a:r>
          </a:p>
          <a:p>
            <a:pPr marL="0" indent="0">
              <a:buNone/>
            </a:pPr>
            <a:r>
              <a:rPr lang="en-US" b="1" dirty="0">
                <a:latin typeface="Inconsolata" panose="020B0609030003000000" pitchFamily="49" charset="77"/>
              </a:rPr>
              <a:t>print(</a:t>
            </a:r>
            <a:r>
              <a:rPr lang="en-US" b="1" dirty="0">
                <a:solidFill>
                  <a:srgbClr val="000087"/>
                </a:solidFill>
                <a:latin typeface="Inconsolata" panose="020B0609030003000000" pitchFamily="49" charset="77"/>
              </a:rPr>
              <a:t>result</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True </a:t>
            </a:r>
          </a:p>
          <a:p>
            <a:pPr marL="0" indent="0">
              <a:buNone/>
            </a:pPr>
            <a:endParaRPr lang="en-US" b="1" dirty="0">
              <a:solidFill>
                <a:schemeClr val="accent1"/>
              </a:solidFill>
              <a:latin typeface="Inconsolata" panose="020B0609030003000000" pitchFamily="49" charset="77"/>
            </a:endParaRPr>
          </a:p>
          <a:p>
            <a:pPr marL="0" indent="0">
              <a:buNone/>
            </a:pPr>
            <a:r>
              <a:rPr lang="en-US" dirty="0"/>
              <a:t>Although the above expression is correct, often for the sake of readability, and clarity it is often good practice to include parenthesis. </a:t>
            </a:r>
          </a:p>
          <a:p>
            <a:pPr marL="0" indent="0">
              <a:buNone/>
            </a:pPr>
            <a:endParaRPr lang="en-US" dirty="0"/>
          </a:p>
          <a:p>
            <a:pPr marL="0" indent="0">
              <a:buNone/>
            </a:pPr>
            <a:r>
              <a:rPr lang="en-US" b="1" dirty="0">
                <a:solidFill>
                  <a:srgbClr val="000087"/>
                </a:solidFill>
                <a:latin typeface="Inconsolata" panose="020B0609030003000000" pitchFamily="49" charset="77"/>
              </a:rPr>
              <a:t>result </a:t>
            </a:r>
            <a:r>
              <a:rPr lang="en-US" b="1" dirty="0">
                <a:solidFill>
                  <a:srgbClr val="545454"/>
                </a:solidFill>
                <a:latin typeface="Inconsolata" panose="020B0609030003000000" pitchFamily="49" charset="77"/>
              </a:rPr>
              <a:t>= </a:t>
            </a:r>
            <a:r>
              <a:rPr lang="en-US" b="1" dirty="0">
                <a:solidFill>
                  <a:srgbClr val="FF6600"/>
                </a:solidFill>
                <a:latin typeface="Inconsolata" panose="020B0609030003000000" pitchFamily="49" charset="77"/>
              </a:rPr>
              <a:t>(3 + 2 * 4 &lt; 14) or (3 == 5)</a:t>
            </a:r>
          </a:p>
          <a:p>
            <a:pPr marL="0" indent="0">
              <a:buNone/>
            </a:pPr>
            <a:r>
              <a:rPr lang="en-US" b="1" dirty="0">
                <a:latin typeface="Inconsolata" panose="020B0609030003000000" pitchFamily="49" charset="77"/>
              </a:rPr>
              <a:t>print(</a:t>
            </a:r>
            <a:r>
              <a:rPr lang="en-US" b="1" dirty="0">
                <a:solidFill>
                  <a:srgbClr val="000087"/>
                </a:solidFill>
                <a:latin typeface="Inconsolata" panose="020B0609030003000000" pitchFamily="49" charset="77"/>
              </a:rPr>
              <a:t>result</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True </a:t>
            </a:r>
          </a:p>
          <a:p>
            <a:pPr marL="0" indent="0">
              <a:buNone/>
            </a:pPr>
            <a:endParaRPr lang="en-US" dirty="0"/>
          </a:p>
          <a:p>
            <a:pPr marL="0" indent="0">
              <a:buNone/>
            </a:pPr>
            <a:endParaRPr lang="en-US" dirty="0"/>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17536517-B4B0-3549-95DB-06D6C7045436}"/>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3428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3291" y="142287"/>
            <a:ext cx="7053542" cy="683886"/>
          </a:xfrm>
        </p:spPr>
        <p:txBody>
          <a:bodyPr/>
          <a:lstStyle/>
          <a:p>
            <a:r>
              <a:rPr lang="en-US" dirty="0"/>
              <a:t>Conditionals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3291" y="826173"/>
            <a:ext cx="8668697" cy="4685864"/>
          </a:xfrm>
        </p:spPr>
        <p:txBody>
          <a:bodyPr>
            <a:normAutofit/>
          </a:bodyPr>
          <a:lstStyle/>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dirty="0"/>
          </a:p>
          <a:p>
            <a:pPr marL="0" indent="0">
              <a:buNone/>
            </a:pPr>
            <a:r>
              <a:rPr lang="en-US" dirty="0"/>
              <a:t>The reserved word </a:t>
            </a:r>
            <a:r>
              <a:rPr lang="en-US" b="1" dirty="0"/>
              <a:t>if</a:t>
            </a:r>
            <a:r>
              <a:rPr lang="en-US" dirty="0"/>
              <a:t> begins an conditional block.</a:t>
            </a:r>
            <a:endParaRPr lang="en-US" sz="2100" b="1" dirty="0">
              <a:solidFill>
                <a:srgbClr val="006699"/>
              </a:solidFill>
              <a:latin typeface="Inconsolata" panose="020B0609030003000000" pitchFamily="49" charset="77"/>
            </a:endParaRPr>
          </a:p>
          <a:p>
            <a:pPr marL="342900" lvl="1" indent="0">
              <a:buNone/>
            </a:pPr>
            <a:r>
              <a:rPr lang="en-US" sz="2100" b="1" dirty="0">
                <a:solidFill>
                  <a:srgbClr val="006699"/>
                </a:solidFill>
                <a:latin typeface="Inconsolata" panose="020B0609030003000000" pitchFamily="49" charset="77"/>
              </a:rPr>
              <a:t>if </a:t>
            </a:r>
            <a:r>
              <a:rPr lang="en-US" sz="2100" b="1" dirty="0">
                <a:solidFill>
                  <a:srgbClr val="000087"/>
                </a:solidFill>
                <a:latin typeface="Inconsolata" panose="020B0609030003000000" pitchFamily="49" charset="77"/>
              </a:rPr>
              <a:t>condition</a:t>
            </a:r>
            <a:r>
              <a:rPr lang="en-US" sz="2100" b="1" dirty="0">
                <a:latin typeface="Inconsolata" panose="020B0609030003000000" pitchFamily="49" charset="77"/>
              </a:rPr>
              <a:t>:</a:t>
            </a:r>
            <a:br>
              <a:rPr lang="en-US" sz="2100" b="1" dirty="0">
                <a:latin typeface="Inconsolata" panose="020B0609030003000000" pitchFamily="49" charset="77"/>
              </a:rPr>
            </a:br>
            <a:r>
              <a:rPr lang="en-US" sz="2100" b="1" dirty="0">
                <a:latin typeface="Inconsolata" panose="020B0609030003000000" pitchFamily="49" charset="77"/>
              </a:rPr>
              <a:t>	</a:t>
            </a:r>
            <a:r>
              <a:rPr lang="en-US" sz="2100" b="1" dirty="0">
                <a:solidFill>
                  <a:srgbClr val="006699"/>
                </a:solidFill>
                <a:latin typeface="Inconsolata" panose="020B0609030003000000" pitchFamily="49" charset="77"/>
              </a:rPr>
              <a:t>block</a:t>
            </a:r>
            <a:r>
              <a:rPr lang="en-US" sz="2100" b="1" dirty="0">
                <a:latin typeface="Inconsolata" panose="020B0609030003000000" pitchFamily="49" charset="77"/>
              </a:rPr>
              <a:t> </a:t>
            </a:r>
          </a:p>
          <a:p>
            <a:pPr marL="0" indent="0">
              <a:buNone/>
            </a:pPr>
            <a:endParaRPr lang="en-US" dirty="0"/>
          </a:p>
          <a:p>
            <a:pPr marL="0" indent="0">
              <a:buNone/>
            </a:pPr>
            <a:r>
              <a:rPr lang="en-US" dirty="0"/>
              <a:t>The condition determines if the block is to be executed.</a:t>
            </a:r>
          </a:p>
          <a:p>
            <a:pPr marL="0" indent="0">
              <a:buNone/>
            </a:pPr>
            <a:r>
              <a:rPr lang="en-US" dirty="0"/>
              <a:t>A block contains one or more </a:t>
            </a:r>
            <a:r>
              <a:rPr lang="en-US"/>
              <a:t>statements.</a:t>
            </a:r>
            <a:endParaRPr lang="en-US" dirty="0"/>
          </a:p>
          <a:p>
            <a:pPr marL="0" indent="0">
              <a:buNone/>
            </a:pPr>
            <a:r>
              <a:rPr lang="en-US" dirty="0"/>
              <a:t>The statements inside of a block must be indented the same number of spaces from the left. The standard is 4 spaces.</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9B9DF281-528E-6542-939F-6BD37BE42D69}"/>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27804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3237</TotalTime>
  <Words>2213</Words>
  <Application>Microsoft Macintosh PowerPoint</Application>
  <PresentationFormat>On-screen Show (16:10)</PresentationFormat>
  <Paragraphs>434</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Arial</vt:lpstr>
      <vt:lpstr>Calibri</vt:lpstr>
      <vt:lpstr>Gill Sans MT</vt:lpstr>
      <vt:lpstr>Inconsolata</vt:lpstr>
      <vt:lpstr>Inconsolata</vt:lpstr>
      <vt:lpstr>UbuntuMono</vt:lpstr>
      <vt:lpstr>Office Theme</vt:lpstr>
      <vt:lpstr>Introduction to Python</vt:lpstr>
      <vt:lpstr>Topics</vt:lpstr>
      <vt:lpstr>Comparison Operators</vt:lpstr>
      <vt:lpstr>Comparison Operators</vt:lpstr>
      <vt:lpstr>Boolean Operations</vt:lpstr>
      <vt:lpstr>Boolean Operations</vt:lpstr>
      <vt:lpstr>Operator Precedence</vt:lpstr>
      <vt:lpstr>Boolean Operations</vt:lpstr>
      <vt:lpstr>Conditionals</vt:lpstr>
      <vt:lpstr>If block</vt:lpstr>
      <vt:lpstr>If block</vt:lpstr>
      <vt:lpstr>Sequence of Ifs</vt:lpstr>
      <vt:lpstr>Sequence of Ifs</vt:lpstr>
      <vt:lpstr>if-elif</vt:lpstr>
      <vt:lpstr>if-elif</vt:lpstr>
      <vt:lpstr>if-elif</vt:lpstr>
      <vt:lpstr>if-elif-else</vt:lpstr>
      <vt:lpstr>if-elif-else</vt:lpstr>
      <vt:lpstr>and, or, not</vt:lpstr>
      <vt:lpstr>and, or, not</vt:lpstr>
      <vt:lpstr>and, or, not</vt:lpstr>
      <vt:lpstr>Example 1</vt:lpstr>
      <vt:lpstr>Example 2: FizzBuzz</vt:lpstr>
      <vt:lpstr>Example 2: FizzBuzz</vt:lpstr>
      <vt:lpstr>Example 2: FizzBuzz</vt:lpstr>
      <vt:lpstr>AP Exam</vt:lpstr>
      <vt:lpstr>AP Exam</vt:lpstr>
      <vt:lpstr>AP Exam</vt:lpstr>
      <vt:lpstr>Example</vt:lpstr>
      <vt:lpstr>Lab 1: Absolute Value</vt:lpstr>
      <vt:lpstr>Lab 2: Quadratic</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dcterms:created xsi:type="dcterms:W3CDTF">2019-05-29T16:38:51Z</dcterms:created>
  <dcterms:modified xsi:type="dcterms:W3CDTF">2023-09-22T18:00:11Z</dcterms:modified>
</cp:coreProperties>
</file>