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7"/>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33" r:id="rId20"/>
    <p:sldId id="436" r:id="rId21"/>
    <p:sldId id="435" r:id="rId22"/>
    <p:sldId id="337" r:id="rId23"/>
    <p:sldId id="437" r:id="rId24"/>
    <p:sldId id="423" r:id="rId25"/>
    <p:sldId id="424" r:id="rId26"/>
    <p:sldId id="427" r:id="rId27"/>
    <p:sldId id="330" r:id="rId28"/>
    <p:sldId id="325" r:id="rId29"/>
    <p:sldId id="429" r:id="rId30"/>
    <p:sldId id="432" r:id="rId31"/>
    <p:sldId id="431" r:id="rId32"/>
    <p:sldId id="398" r:id="rId33"/>
    <p:sldId id="417" r:id="rId34"/>
    <p:sldId id="399" r:id="rId35"/>
    <p:sldId id="284" r:id="rId3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AB4CF-097B-3A43-AE67-D10B4D53D1CA}" v="573" dt="2023-10-20T12:00:30.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684"/>
    <p:restoredTop sz="95600"/>
  </p:normalViewPr>
  <p:slideViewPr>
    <p:cSldViewPr snapToGrid="0" snapToObjects="1">
      <p:cViewPr varScale="1">
        <p:scale>
          <a:sx n="94" d="100"/>
          <a:sy n="94" d="100"/>
        </p:scale>
        <p:origin x="320"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8T14:38:38.255" v="4830"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8T13:52:57.662" v="4451"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8T13:52:57.662" v="4451"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8T13:53:03.794" v="4455"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8T13:53:03.794" v="4455"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8T13:53:00.376" v="4453" actId="20577"/>
        <pc:sldMkLst>
          <pc:docMk/>
          <pc:sldMk cId="1811896604" sldId="417"/>
        </pc:sldMkLst>
        <pc:spChg chg="mod">
          <ac:chgData name="Long B Nguyen" userId="f59fb8f3-a021-417a-8bc1-65c8d471c621" providerId="ADAL" clId="{7CF42801-12ED-E04E-AC69-6FCBFB1E8006}" dt="2021-10-08T13:53:00.376" v="4453"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sldChg chg="new del">
        <pc:chgData name="Long B Nguyen" userId="f59fb8f3-a021-417a-8bc1-65c8d471c621" providerId="ADAL" clId="{7CF42801-12ED-E04E-AC69-6FCBFB1E8006}" dt="2021-10-08T13:49:56.394" v="3950" actId="2696"/>
        <pc:sldMkLst>
          <pc:docMk/>
          <pc:sldMk cId="473102918" sldId="430"/>
        </pc:sldMkLst>
      </pc:sldChg>
      <pc:sldChg chg="addSp delSp modSp add mod">
        <pc:chgData name="Long B Nguyen" userId="f59fb8f3-a021-417a-8bc1-65c8d471c621" providerId="ADAL" clId="{7CF42801-12ED-E04E-AC69-6FCBFB1E8006}" dt="2021-10-08T14:25:21.520" v="4466" actId="1076"/>
        <pc:sldMkLst>
          <pc:docMk/>
          <pc:sldMk cId="1837685341" sldId="431"/>
        </pc:sldMkLst>
        <pc:spChg chg="add del mod">
          <ac:chgData name="Long B Nguyen" userId="f59fb8f3-a021-417a-8bc1-65c8d471c621" providerId="ADAL" clId="{7CF42801-12ED-E04E-AC69-6FCBFB1E8006}" dt="2021-10-08T14:24:54.520" v="4458" actId="478"/>
          <ac:spMkLst>
            <pc:docMk/>
            <pc:sldMk cId="1837685341" sldId="431"/>
            <ac:spMk id="8" creationId="{9AA9852B-94F1-2D49-B242-064C512AAA8B}"/>
          </ac:spMkLst>
        </pc:spChg>
        <pc:spChg chg="mod">
          <ac:chgData name="Long B Nguyen" userId="f59fb8f3-a021-417a-8bc1-65c8d471c621" providerId="ADAL" clId="{7CF42801-12ED-E04E-AC69-6FCBFB1E8006}" dt="2021-10-08T13:52:54.842" v="4449" actId="20577"/>
          <ac:spMkLst>
            <pc:docMk/>
            <pc:sldMk cId="1837685341" sldId="431"/>
            <ac:spMk id="40961" creationId="{266119B2-414E-5047-A049-172C3274D6D7}"/>
          </ac:spMkLst>
        </pc:spChg>
        <pc:spChg chg="mod">
          <ac:chgData name="Long B Nguyen" userId="f59fb8f3-a021-417a-8bc1-65c8d471c621" providerId="ADAL" clId="{7CF42801-12ED-E04E-AC69-6FCBFB1E8006}" dt="2021-10-08T14:25:15.237" v="4463" actId="20577"/>
          <ac:spMkLst>
            <pc:docMk/>
            <pc:sldMk cId="1837685341" sldId="431"/>
            <ac:spMk id="40962" creationId="{95CBFE7E-C29B-E04D-A37E-0DBCF46A1435}"/>
          </ac:spMkLst>
        </pc:spChg>
        <pc:picChg chg="del">
          <ac:chgData name="Long B Nguyen" userId="f59fb8f3-a021-417a-8bc1-65c8d471c621" providerId="ADAL" clId="{7CF42801-12ED-E04E-AC69-6FCBFB1E8006}" dt="2021-10-08T13:51:10.303" v="4107" actId="478"/>
          <ac:picMkLst>
            <pc:docMk/>
            <pc:sldMk cId="1837685341" sldId="431"/>
            <ac:picMk id="3" creationId="{0FD0625C-ED12-5A4D-887B-BBFF15AE24EA}"/>
          </ac:picMkLst>
        </pc:picChg>
        <pc:picChg chg="del">
          <ac:chgData name="Long B Nguyen" userId="f59fb8f3-a021-417a-8bc1-65c8d471c621" providerId="ADAL" clId="{7CF42801-12ED-E04E-AC69-6FCBFB1E8006}" dt="2021-10-08T13:51:09.203" v="4106" actId="478"/>
          <ac:picMkLst>
            <pc:docMk/>
            <pc:sldMk cId="1837685341" sldId="431"/>
            <ac:picMk id="4" creationId="{843AF8AF-4610-204D-BF1A-2774E74348E2}"/>
          </ac:picMkLst>
        </pc:picChg>
        <pc:picChg chg="add mod">
          <ac:chgData name="Long B Nguyen" userId="f59fb8f3-a021-417a-8bc1-65c8d471c621" providerId="ADAL" clId="{7CF42801-12ED-E04E-AC69-6FCBFB1E8006}" dt="2021-10-08T14:25:21.520" v="4466" actId="1076"/>
          <ac:picMkLst>
            <pc:docMk/>
            <pc:sldMk cId="1837685341" sldId="431"/>
            <ac:picMk id="9" creationId="{D7641B18-D64D-AF45-BAB3-C182471B7E7D}"/>
          </ac:picMkLst>
        </pc:picChg>
      </pc:sldChg>
      <pc:sldChg chg="delSp modSp add mod">
        <pc:chgData name="Long B Nguyen" userId="f59fb8f3-a021-417a-8bc1-65c8d471c621" providerId="ADAL" clId="{7CF42801-12ED-E04E-AC69-6FCBFB1E8006}" dt="2021-10-08T14:38:38.255" v="4830" actId="20577"/>
        <pc:sldMkLst>
          <pc:docMk/>
          <pc:sldMk cId="1407476634" sldId="432"/>
        </pc:sldMkLst>
        <pc:spChg chg="mod">
          <ac:chgData name="Long B Nguyen" userId="f59fb8f3-a021-417a-8bc1-65c8d471c621" providerId="ADAL" clId="{7CF42801-12ED-E04E-AC69-6FCBFB1E8006}" dt="2021-10-08T14:38:38.255" v="4830" actId="20577"/>
          <ac:spMkLst>
            <pc:docMk/>
            <pc:sldMk cId="1407476634" sldId="432"/>
            <ac:spMk id="40962" creationId="{95CBFE7E-C29B-E04D-A37E-0DBCF46A1435}"/>
          </ac:spMkLst>
        </pc:spChg>
        <pc:picChg chg="del">
          <ac:chgData name="Long B Nguyen" userId="f59fb8f3-a021-417a-8bc1-65c8d471c621" providerId="ADAL" clId="{7CF42801-12ED-E04E-AC69-6FCBFB1E8006}" dt="2021-10-08T14:35:21.130" v="4470" actId="478"/>
          <ac:picMkLst>
            <pc:docMk/>
            <pc:sldMk cId="1407476634" sldId="432"/>
            <ac:picMk id="3" creationId="{0FD0625C-ED12-5A4D-887B-BBFF15AE24EA}"/>
          </ac:picMkLst>
        </pc:picChg>
        <pc:picChg chg="del">
          <ac:chgData name="Long B Nguyen" userId="f59fb8f3-a021-417a-8bc1-65c8d471c621" providerId="ADAL" clId="{7CF42801-12ED-E04E-AC69-6FCBFB1E8006}" dt="2021-10-08T14:35:20.375" v="4469" actId="478"/>
          <ac:picMkLst>
            <pc:docMk/>
            <pc:sldMk cId="1407476634" sldId="432"/>
            <ac:picMk id="4" creationId="{843AF8AF-4610-204D-BF1A-2774E74348E2}"/>
          </ac:picMkLst>
        </pc:picChg>
      </pc:sldChg>
    </pc:docChg>
  </pc:docChgLst>
  <pc:docChgLst>
    <pc:chgData name="Long Nguyen" userId="f59fb8f3-a021-417a-8bc1-65c8d471c621" providerId="ADAL" clId="{EDD6D54B-FF8F-6841-9C88-C9AE42364541}"/>
    <pc:docChg chg="undo custSel addSld delSld modSld">
      <pc:chgData name="Long Nguyen" userId="f59fb8f3-a021-417a-8bc1-65c8d471c621" providerId="ADAL" clId="{EDD6D54B-FF8F-6841-9C88-C9AE42364541}" dt="2022-10-19T16:12:25.480" v="2079" actId="2696"/>
      <pc:docMkLst>
        <pc:docMk/>
      </pc:docMkLst>
      <pc:sldChg chg="modSp mod">
        <pc:chgData name="Long Nguyen" userId="f59fb8f3-a021-417a-8bc1-65c8d471c621" providerId="ADAL" clId="{EDD6D54B-FF8F-6841-9C88-C9AE42364541}" dt="2022-09-28T18:01:14.804" v="702" actId="20577"/>
        <pc:sldMkLst>
          <pc:docMk/>
          <pc:sldMk cId="131840209" sldId="286"/>
        </pc:sldMkLst>
        <pc:spChg chg="mod">
          <ac:chgData name="Long Nguyen" userId="f59fb8f3-a021-417a-8bc1-65c8d471c621" providerId="ADAL" clId="{EDD6D54B-FF8F-6841-9C88-C9AE42364541}" dt="2022-09-28T18:01:14.804" v="702" actId="20577"/>
          <ac:spMkLst>
            <pc:docMk/>
            <pc:sldMk cId="131840209" sldId="286"/>
            <ac:spMk id="9" creationId="{E3B2E017-30B2-884B-A113-B419A2ED51AD}"/>
          </ac:spMkLst>
        </pc:spChg>
      </pc:sldChg>
      <pc:sldChg chg="add">
        <pc:chgData name="Long Nguyen" userId="f59fb8f3-a021-417a-8bc1-65c8d471c621" providerId="ADAL" clId="{EDD6D54B-FF8F-6841-9C88-C9AE42364541}" dt="2022-09-28T18:01:55.773" v="703"/>
        <pc:sldMkLst>
          <pc:docMk/>
          <pc:sldMk cId="847072393" sldId="292"/>
        </pc:sldMkLst>
      </pc:sldChg>
      <pc:sldChg chg="addSp delSp modSp add mod">
        <pc:chgData name="Long Nguyen" userId="f59fb8f3-a021-417a-8bc1-65c8d471c621" providerId="ADAL" clId="{EDD6D54B-FF8F-6841-9C88-C9AE42364541}" dt="2022-09-28T18:03:41.601" v="733" actId="113"/>
        <pc:sldMkLst>
          <pc:docMk/>
          <pc:sldMk cId="1511080215" sldId="300"/>
        </pc:sldMkLst>
        <pc:spChg chg="mod">
          <ac:chgData name="Long Nguyen" userId="f59fb8f3-a021-417a-8bc1-65c8d471c621" providerId="ADAL" clId="{EDD6D54B-FF8F-6841-9C88-C9AE42364541}" dt="2022-09-28T17:46:02.533" v="106" actId="20577"/>
          <ac:spMkLst>
            <pc:docMk/>
            <pc:sldMk cId="1511080215" sldId="300"/>
            <ac:spMk id="2" creationId="{AA3A228F-61D0-D949-A5E7-F83756230BF8}"/>
          </ac:spMkLst>
        </pc:spChg>
        <pc:spChg chg="mod">
          <ac:chgData name="Long Nguyen" userId="f59fb8f3-a021-417a-8bc1-65c8d471c621" providerId="ADAL" clId="{EDD6D54B-FF8F-6841-9C88-C9AE42364541}" dt="2022-09-28T18:03:41.601" v="733" actId="113"/>
          <ac:spMkLst>
            <pc:docMk/>
            <pc:sldMk cId="1511080215" sldId="300"/>
            <ac:spMk id="9" creationId="{E3B2E017-30B2-884B-A113-B419A2ED51AD}"/>
          </ac:spMkLst>
        </pc:spChg>
        <pc:graphicFrameChg chg="del">
          <ac:chgData name="Long Nguyen" userId="f59fb8f3-a021-417a-8bc1-65c8d471c621" providerId="ADAL" clId="{EDD6D54B-FF8F-6841-9C88-C9AE42364541}" dt="2022-09-28T17:45:51.979" v="76" actId="478"/>
          <ac:graphicFrameMkLst>
            <pc:docMk/>
            <pc:sldMk cId="1511080215" sldId="300"/>
            <ac:graphicFrameMk id="3" creationId="{57EBABBC-BF53-D54B-B535-A6EEF3CDBAF8}"/>
          </ac:graphicFrameMkLst>
        </pc:graphicFrameChg>
        <pc:graphicFrameChg chg="add del mod">
          <ac:chgData name="Long Nguyen" userId="f59fb8f3-a021-417a-8bc1-65c8d471c621" providerId="ADAL" clId="{EDD6D54B-FF8F-6841-9C88-C9AE42364541}" dt="2022-09-28T17:50:06.092" v="218" actId="478"/>
          <ac:graphicFrameMkLst>
            <pc:docMk/>
            <pc:sldMk cId="1511080215" sldId="300"/>
            <ac:graphicFrameMk id="4" creationId="{EC617BD9-088E-7BF2-FFC1-82A9284622EA}"/>
          </ac:graphicFrameMkLst>
        </pc:graphicFrameChg>
        <pc:graphicFrameChg chg="add del mod">
          <ac:chgData name="Long Nguyen" userId="f59fb8f3-a021-417a-8bc1-65c8d471c621" providerId="ADAL" clId="{EDD6D54B-FF8F-6841-9C88-C9AE42364541}" dt="2022-09-28T17:54:12.344" v="449" actId="478"/>
          <ac:graphicFrameMkLst>
            <pc:docMk/>
            <pc:sldMk cId="1511080215" sldId="300"/>
            <ac:graphicFrameMk id="5" creationId="{F53BB0C4-5F9B-AF8D-0B0C-8A5BBF64D27C}"/>
          </ac:graphicFrameMkLst>
        </pc:graphicFrameChg>
        <pc:graphicFrameChg chg="add mod modGraphic">
          <ac:chgData name="Long Nguyen" userId="f59fb8f3-a021-417a-8bc1-65c8d471c621" providerId="ADAL" clId="{EDD6D54B-FF8F-6841-9C88-C9AE42364541}" dt="2022-09-28T17:59:34.203" v="662" actId="1076"/>
          <ac:graphicFrameMkLst>
            <pc:docMk/>
            <pc:sldMk cId="1511080215" sldId="300"/>
            <ac:graphicFrameMk id="6" creationId="{E1F30250-355C-0CB0-3F56-19C16156370E}"/>
          </ac:graphicFrameMkLst>
        </pc:graphicFrameChg>
      </pc:sldChg>
      <pc:sldChg chg="modSp add modAnim">
        <pc:chgData name="Long Nguyen" userId="f59fb8f3-a021-417a-8bc1-65c8d471c621" providerId="ADAL" clId="{EDD6D54B-FF8F-6841-9C88-C9AE42364541}" dt="2022-09-28T18:00:30.164" v="681" actId="20577"/>
        <pc:sldMkLst>
          <pc:docMk/>
          <pc:sldMk cId="885822507" sldId="303"/>
        </pc:sldMkLst>
        <pc:spChg chg="mod">
          <ac:chgData name="Long Nguyen" userId="f59fb8f3-a021-417a-8bc1-65c8d471c621" providerId="ADAL" clId="{EDD6D54B-FF8F-6841-9C88-C9AE42364541}" dt="2022-09-28T18:00:30.164" v="681" actId="20577"/>
          <ac:spMkLst>
            <pc:docMk/>
            <pc:sldMk cId="885822507" sldId="303"/>
            <ac:spMk id="9" creationId="{E3B2E017-30B2-884B-A113-B419A2ED51AD}"/>
          </ac:spMkLst>
        </pc:spChg>
      </pc:sldChg>
      <pc:sldChg chg="modSp">
        <pc:chgData name="Long Nguyen" userId="f59fb8f3-a021-417a-8bc1-65c8d471c621" providerId="ADAL" clId="{EDD6D54B-FF8F-6841-9C88-C9AE42364541}" dt="2022-10-18T12:53:18" v="975" actId="113"/>
        <pc:sldMkLst>
          <pc:docMk/>
          <pc:sldMk cId="3984246490" sldId="307"/>
        </pc:sldMkLst>
        <pc:spChg chg="mod">
          <ac:chgData name="Long Nguyen" userId="f59fb8f3-a021-417a-8bc1-65c8d471c621" providerId="ADAL" clId="{EDD6D54B-FF8F-6841-9C88-C9AE42364541}" dt="2022-10-18T12:53:18" v="975" actId="113"/>
          <ac:spMkLst>
            <pc:docMk/>
            <pc:sldMk cId="3984246490" sldId="307"/>
            <ac:spMk id="9" creationId="{E3B2E017-30B2-884B-A113-B419A2ED51AD}"/>
          </ac:spMkLst>
        </pc:spChg>
      </pc:sldChg>
      <pc:sldChg chg="del">
        <pc:chgData name="Long Nguyen" userId="f59fb8f3-a021-417a-8bc1-65c8d471c621" providerId="ADAL" clId="{EDD6D54B-FF8F-6841-9C88-C9AE42364541}" dt="2022-09-28T15:53:53.106" v="6" actId="2696"/>
        <pc:sldMkLst>
          <pc:docMk/>
          <pc:sldMk cId="3672999173" sldId="308"/>
        </pc:sldMkLst>
      </pc:sldChg>
      <pc:sldChg chg="add">
        <pc:chgData name="Long Nguyen" userId="f59fb8f3-a021-417a-8bc1-65c8d471c621" providerId="ADAL" clId="{EDD6D54B-FF8F-6841-9C88-C9AE42364541}" dt="2022-09-28T18:01:55.773" v="703"/>
        <pc:sldMkLst>
          <pc:docMk/>
          <pc:sldMk cId="4013144405" sldId="310"/>
        </pc:sldMkLst>
      </pc:sldChg>
      <pc:sldChg chg="del">
        <pc:chgData name="Long Nguyen" userId="f59fb8f3-a021-417a-8bc1-65c8d471c621" providerId="ADAL" clId="{EDD6D54B-FF8F-6841-9C88-C9AE42364541}" dt="2022-09-28T15:53:48.313" v="4" actId="2696"/>
        <pc:sldMkLst>
          <pc:docMk/>
          <pc:sldMk cId="4055245160" sldId="310"/>
        </pc:sldMkLst>
      </pc:sldChg>
      <pc:sldChg chg="del">
        <pc:chgData name="Long Nguyen" userId="f59fb8f3-a021-417a-8bc1-65c8d471c621" providerId="ADAL" clId="{EDD6D54B-FF8F-6841-9C88-C9AE42364541}" dt="2022-09-28T15:53:55.015" v="7" actId="2696"/>
        <pc:sldMkLst>
          <pc:docMk/>
          <pc:sldMk cId="4210029770" sldId="311"/>
        </pc:sldMkLst>
      </pc:sldChg>
      <pc:sldChg chg="modSp mod modAnim">
        <pc:chgData name="Long Nguyen" userId="f59fb8f3-a021-417a-8bc1-65c8d471c621" providerId="ADAL" clId="{EDD6D54B-FF8F-6841-9C88-C9AE42364541}" dt="2022-10-19T12:48:33.158" v="1196" actId="20577"/>
        <pc:sldMkLst>
          <pc:docMk/>
          <pc:sldMk cId="426544314" sldId="337"/>
        </pc:sldMkLst>
        <pc:spChg chg="mod">
          <ac:chgData name="Long Nguyen" userId="f59fb8f3-a021-417a-8bc1-65c8d471c621" providerId="ADAL" clId="{EDD6D54B-FF8F-6841-9C88-C9AE42364541}" dt="2022-10-19T12:48:16.958" v="1192" actId="1076"/>
          <ac:spMkLst>
            <pc:docMk/>
            <pc:sldMk cId="426544314" sldId="337"/>
            <ac:spMk id="2" creationId="{AA3A228F-61D0-D949-A5E7-F83756230BF8}"/>
          </ac:spMkLst>
        </pc:spChg>
        <pc:spChg chg="mod">
          <ac:chgData name="Long Nguyen" userId="f59fb8f3-a021-417a-8bc1-65c8d471c621" providerId="ADAL" clId="{EDD6D54B-FF8F-6841-9C88-C9AE42364541}" dt="2022-10-19T12:48:33.158" v="1196" actId="20577"/>
          <ac:spMkLst>
            <pc:docMk/>
            <pc:sldMk cId="426544314" sldId="337"/>
            <ac:spMk id="6" creationId="{B7AB2EA4-48CC-FD46-9632-CD4301E82099}"/>
          </ac:spMkLst>
        </pc:spChg>
        <pc:spChg chg="mod">
          <ac:chgData name="Long Nguyen" userId="f59fb8f3-a021-417a-8bc1-65c8d471c621" providerId="ADAL" clId="{EDD6D54B-FF8F-6841-9C88-C9AE42364541}" dt="2022-10-19T12:48:22.911" v="1194" actId="14100"/>
          <ac:spMkLst>
            <pc:docMk/>
            <pc:sldMk cId="426544314" sldId="337"/>
            <ac:spMk id="9" creationId="{E3B2E017-30B2-884B-A113-B419A2ED51AD}"/>
          </ac:spMkLst>
        </pc:spChg>
      </pc:sldChg>
      <pc:sldChg chg="modSp add mod modAnim">
        <pc:chgData name="Long Nguyen" userId="f59fb8f3-a021-417a-8bc1-65c8d471c621" providerId="ADAL" clId="{EDD6D54B-FF8F-6841-9C88-C9AE42364541}" dt="2022-09-28T18:07:06.752" v="936" actId="14100"/>
        <pc:sldMkLst>
          <pc:docMk/>
          <pc:sldMk cId="3041297697" sldId="358"/>
        </pc:sldMkLst>
        <pc:spChg chg="mod">
          <ac:chgData name="Long Nguyen" userId="f59fb8f3-a021-417a-8bc1-65c8d471c621" providerId="ADAL" clId="{EDD6D54B-FF8F-6841-9C88-C9AE42364541}" dt="2022-09-28T18:07:06.752" v="936" actId="14100"/>
          <ac:spMkLst>
            <pc:docMk/>
            <pc:sldMk cId="3041297697" sldId="358"/>
            <ac:spMk id="9" creationId="{E3B2E017-30B2-884B-A113-B419A2ED51AD}"/>
          </ac:spMkLst>
        </pc:spChg>
      </pc:sldChg>
      <pc:sldChg chg="modSp mod modAnim">
        <pc:chgData name="Long Nguyen" userId="f59fb8f3-a021-417a-8bc1-65c8d471c621" providerId="ADAL" clId="{EDD6D54B-FF8F-6841-9C88-C9AE42364541}" dt="2022-10-18T12:51:49.176" v="969" actId="20577"/>
        <pc:sldMkLst>
          <pc:docMk/>
          <pc:sldMk cId="2991473066" sldId="400"/>
        </pc:sldMkLst>
        <pc:spChg chg="mod">
          <ac:chgData name="Long Nguyen" userId="f59fb8f3-a021-417a-8bc1-65c8d471c621" providerId="ADAL" clId="{EDD6D54B-FF8F-6841-9C88-C9AE42364541}" dt="2022-10-18T12:51:49.176" v="969" actId="20577"/>
          <ac:spMkLst>
            <pc:docMk/>
            <pc:sldMk cId="2991473066" sldId="400"/>
            <ac:spMk id="9" creationId="{E3B2E017-30B2-884B-A113-B419A2ED51AD}"/>
          </ac:spMkLst>
        </pc:spChg>
      </pc:sldChg>
      <pc:sldChg chg="modSp mod modAnim">
        <pc:chgData name="Long Nguyen" userId="f59fb8f3-a021-417a-8bc1-65c8d471c621" providerId="ADAL" clId="{EDD6D54B-FF8F-6841-9C88-C9AE42364541}" dt="2022-10-19T15:03:20.982" v="1584" actId="27636"/>
        <pc:sldMkLst>
          <pc:docMk/>
          <pc:sldMk cId="1586487569" sldId="402"/>
        </pc:sldMkLst>
        <pc:spChg chg="mod">
          <ac:chgData name="Long Nguyen" userId="f59fb8f3-a021-417a-8bc1-65c8d471c621" providerId="ADAL" clId="{EDD6D54B-FF8F-6841-9C88-C9AE42364541}" dt="2022-10-19T15:03:20.982" v="1584" actId="27636"/>
          <ac:spMkLst>
            <pc:docMk/>
            <pc:sldMk cId="1586487569" sldId="402"/>
            <ac:spMk id="9" creationId="{E3B2E017-30B2-884B-A113-B419A2ED51AD}"/>
          </ac:spMkLst>
        </pc:spChg>
      </pc:sldChg>
      <pc:sldChg chg="del">
        <pc:chgData name="Long Nguyen" userId="f59fb8f3-a021-417a-8bc1-65c8d471c621" providerId="ADAL" clId="{EDD6D54B-FF8F-6841-9C88-C9AE42364541}" dt="2022-09-28T15:54:00.982" v="8" actId="2696"/>
        <pc:sldMkLst>
          <pc:docMk/>
          <pc:sldMk cId="3536221410" sldId="414"/>
        </pc:sldMkLst>
      </pc:sldChg>
      <pc:sldChg chg="del">
        <pc:chgData name="Long Nguyen" userId="f59fb8f3-a021-417a-8bc1-65c8d471c621" providerId="ADAL" clId="{EDD6D54B-FF8F-6841-9C88-C9AE42364541}" dt="2022-09-28T15:54:02.821" v="9" actId="2696"/>
        <pc:sldMkLst>
          <pc:docMk/>
          <pc:sldMk cId="976150634" sldId="415"/>
        </pc:sldMkLst>
      </pc:sldChg>
      <pc:sldChg chg="del">
        <pc:chgData name="Long Nguyen" userId="f59fb8f3-a021-417a-8bc1-65c8d471c621" providerId="ADAL" clId="{EDD6D54B-FF8F-6841-9C88-C9AE42364541}" dt="2022-09-28T15:54:03.781" v="10" actId="2696"/>
        <pc:sldMkLst>
          <pc:docMk/>
          <pc:sldMk cId="1551984946" sldId="416"/>
        </pc:sldMkLst>
      </pc:sldChg>
      <pc:sldChg chg="modSp mod">
        <pc:chgData name="Long Nguyen" userId="f59fb8f3-a021-417a-8bc1-65c8d471c621" providerId="ADAL" clId="{EDD6D54B-FF8F-6841-9C88-C9AE42364541}" dt="2022-09-28T15:53:42.274" v="3" actId="20577"/>
        <pc:sldMkLst>
          <pc:docMk/>
          <pc:sldMk cId="3612472641" sldId="418"/>
        </pc:sldMkLst>
        <pc:spChg chg="mod">
          <ac:chgData name="Long Nguyen" userId="f59fb8f3-a021-417a-8bc1-65c8d471c621" providerId="ADAL" clId="{EDD6D54B-FF8F-6841-9C88-C9AE42364541}" dt="2022-09-28T15:53:42.274" v="3" actId="20577"/>
          <ac:spMkLst>
            <pc:docMk/>
            <pc:sldMk cId="3612472641" sldId="418"/>
            <ac:spMk id="3" creationId="{FEFA68FB-503E-B144-9FA2-2B3EF2748204}"/>
          </ac:spMkLst>
        </pc:spChg>
      </pc:sldChg>
      <pc:sldChg chg="modSp modAnim">
        <pc:chgData name="Long Nguyen" userId="f59fb8f3-a021-417a-8bc1-65c8d471c621" providerId="ADAL" clId="{EDD6D54B-FF8F-6841-9C88-C9AE42364541}" dt="2022-10-19T12:49:25.477" v="1267" actId="20577"/>
        <pc:sldMkLst>
          <pc:docMk/>
          <pc:sldMk cId="4022128097" sldId="423"/>
        </pc:sldMkLst>
        <pc:spChg chg="mod">
          <ac:chgData name="Long Nguyen" userId="f59fb8f3-a021-417a-8bc1-65c8d471c621" providerId="ADAL" clId="{EDD6D54B-FF8F-6841-9C88-C9AE42364541}" dt="2022-10-19T12:49:25.477" v="1267" actId="20577"/>
          <ac:spMkLst>
            <pc:docMk/>
            <pc:sldMk cId="4022128097" sldId="423"/>
            <ac:spMk id="6" creationId="{B7AB2EA4-48CC-FD46-9632-CD4301E82099}"/>
          </ac:spMkLst>
        </pc:spChg>
        <pc:spChg chg="mod">
          <ac:chgData name="Long Nguyen" userId="f59fb8f3-a021-417a-8bc1-65c8d471c621" providerId="ADAL" clId="{EDD6D54B-FF8F-6841-9C88-C9AE42364541}" dt="2022-10-19T12:49:03.155" v="1198" actId="20577"/>
          <ac:spMkLst>
            <pc:docMk/>
            <pc:sldMk cId="4022128097" sldId="423"/>
            <ac:spMk id="9" creationId="{E3B2E017-30B2-884B-A113-B419A2ED51AD}"/>
          </ac:spMkLst>
        </pc:spChg>
      </pc:sldChg>
      <pc:sldChg chg="addSp modSp mod modAnim">
        <pc:chgData name="Long Nguyen" userId="f59fb8f3-a021-417a-8bc1-65c8d471c621" providerId="ADAL" clId="{EDD6D54B-FF8F-6841-9C88-C9AE42364541}" dt="2022-09-28T15:57:43.863" v="71"/>
        <pc:sldMkLst>
          <pc:docMk/>
          <pc:sldMk cId="2920365265" sldId="427"/>
        </pc:sldMkLst>
        <pc:spChg chg="add mod">
          <ac:chgData name="Long Nguyen" userId="f59fb8f3-a021-417a-8bc1-65c8d471c621" providerId="ADAL" clId="{EDD6D54B-FF8F-6841-9C88-C9AE42364541}" dt="2022-09-28T15:57:38.769" v="70" actId="14100"/>
          <ac:spMkLst>
            <pc:docMk/>
            <pc:sldMk cId="2920365265" sldId="427"/>
            <ac:spMk id="4" creationId="{F34589A3-1303-4060-2803-AD24967656AF}"/>
          </ac:spMkLst>
        </pc:spChg>
        <pc:spChg chg="mod">
          <ac:chgData name="Long Nguyen" userId="f59fb8f3-a021-417a-8bc1-65c8d471c621" providerId="ADAL" clId="{EDD6D54B-FF8F-6841-9C88-C9AE42364541}" dt="2022-09-28T15:55:56.125" v="39" actId="20577"/>
          <ac:spMkLst>
            <pc:docMk/>
            <pc:sldMk cId="2920365265" sldId="427"/>
            <ac:spMk id="9" creationId="{E3B2E017-30B2-884B-A113-B419A2ED51AD}"/>
          </ac:spMkLst>
        </pc:spChg>
      </pc:sldChg>
      <pc:sldChg chg="del">
        <pc:chgData name="Long Nguyen" userId="f59fb8f3-a021-417a-8bc1-65c8d471c621" providerId="ADAL" clId="{EDD6D54B-FF8F-6841-9C88-C9AE42364541}" dt="2022-09-28T15:53:50.986" v="5" actId="2696"/>
        <pc:sldMkLst>
          <pc:docMk/>
          <pc:sldMk cId="3438132956" sldId="428"/>
        </pc:sldMkLst>
      </pc:sldChg>
      <pc:sldChg chg="modSp new mod">
        <pc:chgData name="Long Nguyen" userId="f59fb8f3-a021-417a-8bc1-65c8d471c621" providerId="ADAL" clId="{EDD6D54B-FF8F-6841-9C88-C9AE42364541}" dt="2022-10-19T15:06:11.966" v="1725" actId="20577"/>
        <pc:sldMkLst>
          <pc:docMk/>
          <pc:sldMk cId="19326315" sldId="433"/>
        </pc:sldMkLst>
        <pc:spChg chg="mod">
          <ac:chgData name="Long Nguyen" userId="f59fb8f3-a021-417a-8bc1-65c8d471c621" providerId="ADAL" clId="{EDD6D54B-FF8F-6841-9C88-C9AE42364541}" dt="2022-10-18T12:46:29.616" v="958" actId="207"/>
          <ac:spMkLst>
            <pc:docMk/>
            <pc:sldMk cId="19326315" sldId="433"/>
            <ac:spMk id="2" creationId="{3209DE06-EBB7-60B9-B785-08DA3A0F336B}"/>
          </ac:spMkLst>
        </pc:spChg>
        <pc:spChg chg="mod">
          <ac:chgData name="Long Nguyen" userId="f59fb8f3-a021-417a-8bc1-65c8d471c621" providerId="ADAL" clId="{EDD6D54B-FF8F-6841-9C88-C9AE42364541}" dt="2022-10-19T15:06:11.966" v="1725" actId="20577"/>
          <ac:spMkLst>
            <pc:docMk/>
            <pc:sldMk cId="19326315" sldId="433"/>
            <ac:spMk id="3" creationId="{DED52641-5C1B-8A13-F847-9405D4A46FDD}"/>
          </ac:spMkLst>
        </pc:spChg>
      </pc:sldChg>
      <pc:sldChg chg="new del">
        <pc:chgData name="Long Nguyen" userId="f59fb8f3-a021-417a-8bc1-65c8d471c621" providerId="ADAL" clId="{EDD6D54B-FF8F-6841-9C88-C9AE42364541}" dt="2022-09-28T17:45:49.319" v="75" actId="2696"/>
        <pc:sldMkLst>
          <pc:docMk/>
          <pc:sldMk cId="262268063" sldId="433"/>
        </pc:sldMkLst>
      </pc:sldChg>
      <pc:sldChg chg="new del">
        <pc:chgData name="Long Nguyen" userId="f59fb8f3-a021-417a-8bc1-65c8d471c621" providerId="ADAL" clId="{EDD6D54B-FF8F-6841-9C88-C9AE42364541}" dt="2022-10-19T16:12:25.480" v="2079" actId="2696"/>
        <pc:sldMkLst>
          <pc:docMk/>
          <pc:sldMk cId="2048001532" sldId="434"/>
        </pc:sldMkLst>
      </pc:sldChg>
      <pc:sldChg chg="add del">
        <pc:chgData name="Long Nguyen" userId="f59fb8f3-a021-417a-8bc1-65c8d471c621" providerId="ADAL" clId="{EDD6D54B-FF8F-6841-9C88-C9AE42364541}" dt="2022-09-28T17:59:48.695" v="663" actId="2696"/>
        <pc:sldMkLst>
          <pc:docMk/>
          <pc:sldMk cId="2456088912" sldId="434"/>
        </pc:sldMkLst>
      </pc:sldChg>
      <pc:sldChg chg="addSp modSp add mod">
        <pc:chgData name="Long Nguyen" userId="f59fb8f3-a021-417a-8bc1-65c8d471c621" providerId="ADAL" clId="{EDD6D54B-FF8F-6841-9C88-C9AE42364541}" dt="2022-10-19T12:52:08.615" v="1393" actId="20577"/>
        <pc:sldMkLst>
          <pc:docMk/>
          <pc:sldMk cId="866280552" sldId="435"/>
        </pc:sldMkLst>
        <pc:spChg chg="mod">
          <ac:chgData name="Long Nguyen" userId="f59fb8f3-a021-417a-8bc1-65c8d471c621" providerId="ADAL" clId="{EDD6D54B-FF8F-6841-9C88-C9AE42364541}" dt="2022-10-19T12:50:33.843" v="1307" actId="20577"/>
          <ac:spMkLst>
            <pc:docMk/>
            <pc:sldMk cId="866280552" sldId="435"/>
            <ac:spMk id="3" creationId="{DED52641-5C1B-8A13-F847-9405D4A46FDD}"/>
          </ac:spMkLst>
        </pc:spChg>
        <pc:spChg chg="add mod">
          <ac:chgData name="Long Nguyen" userId="f59fb8f3-a021-417a-8bc1-65c8d471c621" providerId="ADAL" clId="{EDD6D54B-FF8F-6841-9C88-C9AE42364541}" dt="2022-10-19T12:51:04.564" v="1314" actId="20577"/>
          <ac:spMkLst>
            <pc:docMk/>
            <pc:sldMk cId="866280552" sldId="435"/>
            <ac:spMk id="6" creationId="{43E1FC3B-47DF-F2FF-B55B-1FDDDFF8949F}"/>
          </ac:spMkLst>
        </pc:spChg>
        <pc:spChg chg="add mod">
          <ac:chgData name="Long Nguyen" userId="f59fb8f3-a021-417a-8bc1-65c8d471c621" providerId="ADAL" clId="{EDD6D54B-FF8F-6841-9C88-C9AE42364541}" dt="2022-10-19T12:52:08.615" v="1393" actId="20577"/>
          <ac:spMkLst>
            <pc:docMk/>
            <pc:sldMk cId="866280552" sldId="435"/>
            <ac:spMk id="8" creationId="{0D7B5AD3-55EC-40BC-112C-FF2DAD6297D2}"/>
          </ac:spMkLst>
        </pc:spChg>
        <pc:picChg chg="add mod">
          <ac:chgData name="Long Nguyen" userId="f59fb8f3-a021-417a-8bc1-65c8d471c621" providerId="ADAL" clId="{EDD6D54B-FF8F-6841-9C88-C9AE42364541}" dt="2022-10-19T12:50:50.074" v="1310" actId="1076"/>
          <ac:picMkLst>
            <pc:docMk/>
            <pc:sldMk cId="866280552" sldId="435"/>
            <ac:picMk id="5" creationId="{85C69EAB-1200-A890-2F71-3A2E9F39A58E}"/>
          </ac:picMkLst>
        </pc:picChg>
        <pc:picChg chg="add mod">
          <ac:chgData name="Long Nguyen" userId="f59fb8f3-a021-417a-8bc1-65c8d471c621" providerId="ADAL" clId="{EDD6D54B-FF8F-6841-9C88-C9AE42364541}" dt="2022-10-19T12:51:24.646" v="1316" actId="1076"/>
          <ac:picMkLst>
            <pc:docMk/>
            <pc:sldMk cId="866280552" sldId="435"/>
            <ac:picMk id="7" creationId="{61C8F383-3AAE-1BD5-C657-853CE8D3F6CA}"/>
          </ac:picMkLst>
        </pc:picChg>
      </pc:sldChg>
      <pc:sldChg chg="modSp add mod">
        <pc:chgData name="Long Nguyen" userId="f59fb8f3-a021-417a-8bc1-65c8d471c621" providerId="ADAL" clId="{EDD6D54B-FF8F-6841-9C88-C9AE42364541}" dt="2022-10-19T15:12:45.799" v="2078" actId="20577"/>
        <pc:sldMkLst>
          <pc:docMk/>
          <pc:sldMk cId="2004293111" sldId="436"/>
        </pc:sldMkLst>
        <pc:spChg chg="mod">
          <ac:chgData name="Long Nguyen" userId="f59fb8f3-a021-417a-8bc1-65c8d471c621" providerId="ADAL" clId="{EDD6D54B-FF8F-6841-9C88-C9AE42364541}" dt="2022-10-19T15:12:45.799" v="2078" actId="20577"/>
          <ac:spMkLst>
            <pc:docMk/>
            <pc:sldMk cId="2004293111" sldId="436"/>
            <ac:spMk id="3" creationId="{DED52641-5C1B-8A13-F847-9405D4A46FDD}"/>
          </ac:spMkLst>
        </pc:spChg>
      </pc:sldChg>
    </pc:docChg>
  </pc:docChgLst>
  <pc:docChgLst>
    <pc:chgData name="Long B Nguyen" userId="f59fb8f3-a021-417a-8bc1-65c8d471c621" providerId="ADAL" clId="{F6FAB4CF-097B-3A43-AE67-D10B4D53D1CA}"/>
    <pc:docChg chg="undo custSel addSld delSld modSld">
      <pc:chgData name="Long B Nguyen" userId="f59fb8f3-a021-417a-8bc1-65c8d471c621" providerId="ADAL" clId="{F6FAB4CF-097B-3A43-AE67-D10B4D53D1CA}" dt="2023-10-20T12:00:36.728" v="832" actId="478"/>
      <pc:docMkLst>
        <pc:docMk/>
      </pc:docMkLst>
      <pc:sldChg chg="modSp del mod modAnim">
        <pc:chgData name="Long B Nguyen" userId="f59fb8f3-a021-417a-8bc1-65c8d471c621" providerId="ADAL" clId="{F6FAB4CF-097B-3A43-AE67-D10B4D53D1CA}" dt="2023-10-20T11:58:21.006" v="814" actId="2696"/>
        <pc:sldMkLst>
          <pc:docMk/>
          <pc:sldMk cId="847072393" sldId="292"/>
        </pc:sldMkLst>
        <pc:spChg chg="mod">
          <ac:chgData name="Long B Nguyen" userId="f59fb8f3-a021-417a-8bc1-65c8d471c621" providerId="ADAL" clId="{F6FAB4CF-097B-3A43-AE67-D10B4D53D1CA}" dt="2023-10-17T12:05:31.108" v="207" actId="14100"/>
          <ac:spMkLst>
            <pc:docMk/>
            <pc:sldMk cId="847072393" sldId="292"/>
            <ac:spMk id="9" creationId="{E3B2E017-30B2-884B-A113-B419A2ED51AD}"/>
          </ac:spMkLst>
        </pc:spChg>
      </pc:sldChg>
      <pc:sldChg chg="del">
        <pc:chgData name="Long B Nguyen" userId="f59fb8f3-a021-417a-8bc1-65c8d471c621" providerId="ADAL" clId="{F6FAB4CF-097B-3A43-AE67-D10B4D53D1CA}" dt="2023-10-20T11:58:21.006" v="814" actId="2696"/>
        <pc:sldMkLst>
          <pc:docMk/>
          <pc:sldMk cId="1511080215" sldId="300"/>
        </pc:sldMkLst>
      </pc:sldChg>
      <pc:sldChg chg="del">
        <pc:chgData name="Long B Nguyen" userId="f59fb8f3-a021-417a-8bc1-65c8d471c621" providerId="ADAL" clId="{F6FAB4CF-097B-3A43-AE67-D10B4D53D1CA}" dt="2023-10-20T11:58:21.006" v="814" actId="2696"/>
        <pc:sldMkLst>
          <pc:docMk/>
          <pc:sldMk cId="885822507" sldId="303"/>
        </pc:sldMkLst>
      </pc:sldChg>
      <pc:sldChg chg="del">
        <pc:chgData name="Long B Nguyen" userId="f59fb8f3-a021-417a-8bc1-65c8d471c621" providerId="ADAL" clId="{F6FAB4CF-097B-3A43-AE67-D10B4D53D1CA}" dt="2023-10-20T11:58:21.006" v="814" actId="2696"/>
        <pc:sldMkLst>
          <pc:docMk/>
          <pc:sldMk cId="4013144405" sldId="310"/>
        </pc:sldMkLst>
      </pc:sldChg>
      <pc:sldChg chg="addSp modSp mod modAnim">
        <pc:chgData name="Long B Nguyen" userId="f59fb8f3-a021-417a-8bc1-65c8d471c621" providerId="ADAL" clId="{F6FAB4CF-097B-3A43-AE67-D10B4D53D1CA}" dt="2023-10-20T12:00:30.014" v="831" actId="207"/>
        <pc:sldMkLst>
          <pc:docMk/>
          <pc:sldMk cId="426544314" sldId="337"/>
        </pc:sldMkLst>
        <pc:spChg chg="add mod">
          <ac:chgData name="Long B Nguyen" userId="f59fb8f3-a021-417a-8bc1-65c8d471c621" providerId="ADAL" clId="{F6FAB4CF-097B-3A43-AE67-D10B4D53D1CA}" dt="2023-10-20T11:52:23.687" v="813" actId="20577"/>
          <ac:spMkLst>
            <pc:docMk/>
            <pc:sldMk cId="426544314" sldId="337"/>
            <ac:spMk id="4" creationId="{667D56DF-2F3A-27F8-C4ED-B6D7F848BAC0}"/>
          </ac:spMkLst>
        </pc:spChg>
        <pc:spChg chg="mod">
          <ac:chgData name="Long B Nguyen" userId="f59fb8f3-a021-417a-8bc1-65c8d471c621" providerId="ADAL" clId="{F6FAB4CF-097B-3A43-AE67-D10B4D53D1CA}" dt="2023-10-20T12:00:30.014" v="831" actId="207"/>
          <ac:spMkLst>
            <pc:docMk/>
            <pc:sldMk cId="426544314" sldId="337"/>
            <ac:spMk id="6" creationId="{B7AB2EA4-48CC-FD46-9632-CD4301E82099}"/>
          </ac:spMkLst>
        </pc:spChg>
        <pc:spChg chg="mod">
          <ac:chgData name="Long B Nguyen" userId="f59fb8f3-a021-417a-8bc1-65c8d471c621" providerId="ADAL" clId="{F6FAB4CF-097B-3A43-AE67-D10B4D53D1CA}" dt="2023-10-20T11:35:16.687" v="470" actId="20577"/>
          <ac:spMkLst>
            <pc:docMk/>
            <pc:sldMk cId="426544314" sldId="337"/>
            <ac:spMk id="9" creationId="{E3B2E017-30B2-884B-A113-B419A2ED51AD}"/>
          </ac:spMkLst>
        </pc:spChg>
      </pc:sldChg>
      <pc:sldChg chg="del">
        <pc:chgData name="Long B Nguyen" userId="f59fb8f3-a021-417a-8bc1-65c8d471c621" providerId="ADAL" clId="{F6FAB4CF-097B-3A43-AE67-D10B4D53D1CA}" dt="2023-10-20T11:58:21.006" v="814" actId="2696"/>
        <pc:sldMkLst>
          <pc:docMk/>
          <pc:sldMk cId="3041297697" sldId="358"/>
        </pc:sldMkLst>
      </pc:sldChg>
      <pc:sldChg chg="addSp modSp mod">
        <pc:chgData name="Long B Nguyen" userId="f59fb8f3-a021-417a-8bc1-65c8d471c621" providerId="ADAL" clId="{F6FAB4CF-097B-3A43-AE67-D10B4D53D1CA}" dt="2023-10-10T11:53:23.351" v="86" actId="14100"/>
        <pc:sldMkLst>
          <pc:docMk/>
          <pc:sldMk cId="3395584097" sldId="404"/>
        </pc:sldMkLst>
        <pc:spChg chg="add mod">
          <ac:chgData name="Long B Nguyen" userId="f59fb8f3-a021-417a-8bc1-65c8d471c621" providerId="ADAL" clId="{F6FAB4CF-097B-3A43-AE67-D10B4D53D1CA}" dt="2023-10-10T11:53:13.483" v="83" actId="1076"/>
          <ac:spMkLst>
            <pc:docMk/>
            <pc:sldMk cId="3395584097" sldId="404"/>
            <ac:spMk id="4" creationId="{36DCEFF4-B938-2089-B010-D6A18E381A0E}"/>
          </ac:spMkLst>
        </pc:spChg>
        <pc:spChg chg="mod">
          <ac:chgData name="Long B Nguyen" userId="f59fb8f3-a021-417a-8bc1-65c8d471c621" providerId="ADAL" clId="{F6FAB4CF-097B-3A43-AE67-D10B4D53D1CA}" dt="2023-10-10T11:53:16.178" v="84" actId="1076"/>
          <ac:spMkLst>
            <pc:docMk/>
            <pc:sldMk cId="3395584097" sldId="404"/>
            <ac:spMk id="25" creationId="{B9BB4991-4105-EC40-918A-F22FD2AF1EC5}"/>
          </ac:spMkLst>
        </pc:spChg>
        <pc:cxnChg chg="mod">
          <ac:chgData name="Long B Nguyen" userId="f59fb8f3-a021-417a-8bc1-65c8d471c621" providerId="ADAL" clId="{F6FAB4CF-097B-3A43-AE67-D10B4D53D1CA}" dt="2023-10-10T11:53:18.779" v="85" actId="14100"/>
          <ac:cxnSpMkLst>
            <pc:docMk/>
            <pc:sldMk cId="3395584097" sldId="404"/>
            <ac:cxnSpMk id="18" creationId="{12FC02BD-45AD-764F-91B5-1546B5C0BC0D}"/>
          </ac:cxnSpMkLst>
        </pc:cxnChg>
        <pc:cxnChg chg="mod">
          <ac:chgData name="Long B Nguyen" userId="f59fb8f3-a021-417a-8bc1-65c8d471c621" providerId="ADAL" clId="{F6FAB4CF-097B-3A43-AE67-D10B4D53D1CA}" dt="2023-10-10T11:53:23.351" v="86" actId="14100"/>
          <ac:cxnSpMkLst>
            <pc:docMk/>
            <pc:sldMk cId="3395584097" sldId="404"/>
            <ac:cxnSpMk id="22" creationId="{A7D6B793-CDB8-474B-81AF-D75035A77EBB}"/>
          </ac:cxnSpMkLst>
        </pc:cxnChg>
      </pc:sldChg>
      <pc:sldChg chg="addSp modSp mod">
        <pc:chgData name="Long B Nguyen" userId="f59fb8f3-a021-417a-8bc1-65c8d471c621" providerId="ADAL" clId="{F6FAB4CF-097B-3A43-AE67-D10B4D53D1CA}" dt="2023-10-10T11:53:34.613" v="88" actId="1076"/>
        <pc:sldMkLst>
          <pc:docMk/>
          <pc:sldMk cId="3714893887" sldId="405"/>
        </pc:sldMkLst>
        <pc:spChg chg="add mod">
          <ac:chgData name="Long B Nguyen" userId="f59fb8f3-a021-417a-8bc1-65c8d471c621" providerId="ADAL" clId="{F6FAB4CF-097B-3A43-AE67-D10B4D53D1CA}" dt="2023-10-10T11:53:34.613" v="88" actId="1076"/>
          <ac:spMkLst>
            <pc:docMk/>
            <pc:sldMk cId="3714893887" sldId="405"/>
            <ac:spMk id="4" creationId="{7D072CEC-48A7-F8A3-BBF1-08728471C139}"/>
          </ac:spMkLst>
        </pc:spChg>
      </pc:sldChg>
      <pc:sldChg chg="addSp modSp mod">
        <pc:chgData name="Long B Nguyen" userId="f59fb8f3-a021-417a-8bc1-65c8d471c621" providerId="ADAL" clId="{F6FAB4CF-097B-3A43-AE67-D10B4D53D1CA}" dt="2023-10-10T11:53:44.060" v="91" actId="1076"/>
        <pc:sldMkLst>
          <pc:docMk/>
          <pc:sldMk cId="2579223391" sldId="407"/>
        </pc:sldMkLst>
        <pc:spChg chg="add mod">
          <ac:chgData name="Long B Nguyen" userId="f59fb8f3-a021-417a-8bc1-65c8d471c621" providerId="ADAL" clId="{F6FAB4CF-097B-3A43-AE67-D10B4D53D1CA}" dt="2023-10-10T11:53:44.060" v="91" actId="1076"/>
          <ac:spMkLst>
            <pc:docMk/>
            <pc:sldMk cId="2579223391" sldId="407"/>
            <ac:spMk id="4" creationId="{DA927243-1531-0AC5-9B94-2A68BABE968E}"/>
          </ac:spMkLst>
        </pc:spChg>
        <pc:spChg chg="mod">
          <ac:chgData name="Long B Nguyen" userId="f59fb8f3-a021-417a-8bc1-65c8d471c621" providerId="ADAL" clId="{F6FAB4CF-097B-3A43-AE67-D10B4D53D1CA}" dt="2023-10-10T11:53:40.276" v="89" actId="1076"/>
          <ac:spMkLst>
            <pc:docMk/>
            <pc:sldMk cId="2579223391" sldId="407"/>
            <ac:spMk id="11" creationId="{64246B44-6C38-BF40-A25C-4A2CECDA19B3}"/>
          </ac:spMkLst>
        </pc:spChg>
      </pc:sldChg>
      <pc:sldChg chg="del">
        <pc:chgData name="Long B Nguyen" userId="f59fb8f3-a021-417a-8bc1-65c8d471c621" providerId="ADAL" clId="{F6FAB4CF-097B-3A43-AE67-D10B4D53D1CA}" dt="2023-10-20T11:59:10.242" v="815" actId="2696"/>
        <pc:sldMkLst>
          <pc:docMk/>
          <pc:sldMk cId="3612472641" sldId="418"/>
        </pc:sldMkLst>
      </pc:sldChg>
      <pc:sldChg chg="addSp delSp modSp mod delAnim modAnim">
        <pc:chgData name="Long B Nguyen" userId="f59fb8f3-a021-417a-8bc1-65c8d471c621" providerId="ADAL" clId="{F6FAB4CF-097B-3A43-AE67-D10B4D53D1CA}" dt="2023-10-20T11:49:51.497" v="811" actId="20577"/>
        <pc:sldMkLst>
          <pc:docMk/>
          <pc:sldMk cId="4022128097" sldId="423"/>
        </pc:sldMkLst>
        <pc:spChg chg="add mod">
          <ac:chgData name="Long B Nguyen" userId="f59fb8f3-a021-417a-8bc1-65c8d471c621" providerId="ADAL" clId="{F6FAB4CF-097B-3A43-AE67-D10B4D53D1CA}" dt="2023-10-20T11:44:33.862" v="752" actId="1076"/>
          <ac:spMkLst>
            <pc:docMk/>
            <pc:sldMk cId="4022128097" sldId="423"/>
            <ac:spMk id="4" creationId="{53206E30-C1A3-2349-3EC5-2C90FDE82DB2}"/>
          </ac:spMkLst>
        </pc:spChg>
        <pc:spChg chg="add mod">
          <ac:chgData name="Long B Nguyen" userId="f59fb8f3-a021-417a-8bc1-65c8d471c621" providerId="ADAL" clId="{F6FAB4CF-097B-3A43-AE67-D10B4D53D1CA}" dt="2023-10-20T11:49:51.497" v="811" actId="20577"/>
          <ac:spMkLst>
            <pc:docMk/>
            <pc:sldMk cId="4022128097" sldId="423"/>
            <ac:spMk id="5" creationId="{9261AA8A-3D68-3F98-917B-8BFC3F52AED6}"/>
          </ac:spMkLst>
        </pc:spChg>
        <pc:spChg chg="del">
          <ac:chgData name="Long B Nguyen" userId="f59fb8f3-a021-417a-8bc1-65c8d471c621" providerId="ADAL" clId="{F6FAB4CF-097B-3A43-AE67-D10B4D53D1CA}" dt="2023-10-20T11:36:45.836" v="472" actId="478"/>
          <ac:spMkLst>
            <pc:docMk/>
            <pc:sldMk cId="4022128097" sldId="423"/>
            <ac:spMk id="6" creationId="{B7AB2EA4-48CC-FD46-9632-CD4301E82099}"/>
          </ac:spMkLst>
        </pc:spChg>
        <pc:spChg chg="mod">
          <ac:chgData name="Long B Nguyen" userId="f59fb8f3-a021-417a-8bc1-65c8d471c621" providerId="ADAL" clId="{F6FAB4CF-097B-3A43-AE67-D10B4D53D1CA}" dt="2023-10-20T11:48:29.871" v="793" actId="20577"/>
          <ac:spMkLst>
            <pc:docMk/>
            <pc:sldMk cId="4022128097" sldId="423"/>
            <ac:spMk id="9" creationId="{E3B2E017-30B2-884B-A113-B419A2ED51AD}"/>
          </ac:spMkLst>
        </pc:spChg>
      </pc:sldChg>
      <pc:sldChg chg="modSp mod modAnim">
        <pc:chgData name="Long B Nguyen" userId="f59fb8f3-a021-417a-8bc1-65c8d471c621" providerId="ADAL" clId="{F6FAB4CF-097B-3A43-AE67-D10B4D53D1CA}" dt="2023-10-17T12:19:52.041" v="252"/>
        <pc:sldMkLst>
          <pc:docMk/>
          <pc:sldMk cId="19326315" sldId="433"/>
        </pc:sldMkLst>
        <pc:spChg chg="mod">
          <ac:chgData name="Long B Nguyen" userId="f59fb8f3-a021-417a-8bc1-65c8d471c621" providerId="ADAL" clId="{F6FAB4CF-097B-3A43-AE67-D10B4D53D1CA}" dt="2023-10-17T12:06:58.618" v="238" actId="20577"/>
          <ac:spMkLst>
            <pc:docMk/>
            <pc:sldMk cId="19326315" sldId="433"/>
            <ac:spMk id="3" creationId="{DED52641-5C1B-8A13-F847-9405D4A46FDD}"/>
          </ac:spMkLst>
        </pc:spChg>
      </pc:sldChg>
      <pc:sldChg chg="modSp mod">
        <pc:chgData name="Long B Nguyen" userId="f59fb8f3-a021-417a-8bc1-65c8d471c621" providerId="ADAL" clId="{F6FAB4CF-097B-3A43-AE67-D10B4D53D1CA}" dt="2023-10-20T11:59:19.582" v="826" actId="20577"/>
        <pc:sldMkLst>
          <pc:docMk/>
          <pc:sldMk cId="866280552" sldId="435"/>
        </pc:sldMkLst>
        <pc:spChg chg="mod">
          <ac:chgData name="Long B Nguyen" userId="f59fb8f3-a021-417a-8bc1-65c8d471c621" providerId="ADAL" clId="{F6FAB4CF-097B-3A43-AE67-D10B4D53D1CA}" dt="2023-10-20T11:59:19.582" v="826" actId="20577"/>
          <ac:spMkLst>
            <pc:docMk/>
            <pc:sldMk cId="866280552" sldId="435"/>
            <ac:spMk id="3" creationId="{DED52641-5C1B-8A13-F847-9405D4A46FDD}"/>
          </ac:spMkLst>
        </pc:spChg>
      </pc:sldChg>
      <pc:sldChg chg="modSp mod">
        <pc:chgData name="Long B Nguyen" userId="f59fb8f3-a021-417a-8bc1-65c8d471c621" providerId="ADAL" clId="{F6FAB4CF-097B-3A43-AE67-D10B4D53D1CA}" dt="2023-10-17T12:07:22.301" v="249" actId="20577"/>
        <pc:sldMkLst>
          <pc:docMk/>
          <pc:sldMk cId="2004293111" sldId="436"/>
        </pc:sldMkLst>
        <pc:spChg chg="mod">
          <ac:chgData name="Long B Nguyen" userId="f59fb8f3-a021-417a-8bc1-65c8d471c621" providerId="ADAL" clId="{F6FAB4CF-097B-3A43-AE67-D10B4D53D1CA}" dt="2023-10-17T12:07:22.301" v="249" actId="20577"/>
          <ac:spMkLst>
            <pc:docMk/>
            <pc:sldMk cId="2004293111" sldId="436"/>
            <ac:spMk id="3" creationId="{DED52641-5C1B-8A13-F847-9405D4A46FDD}"/>
          </ac:spMkLst>
        </pc:spChg>
      </pc:sldChg>
      <pc:sldChg chg="delSp modSp add mod delAnim modAnim">
        <pc:chgData name="Long B Nguyen" userId="f59fb8f3-a021-417a-8bc1-65c8d471c621" providerId="ADAL" clId="{F6FAB4CF-097B-3A43-AE67-D10B4D53D1CA}" dt="2023-10-20T12:00:36.728" v="832" actId="478"/>
        <pc:sldMkLst>
          <pc:docMk/>
          <pc:sldMk cId="31051183" sldId="437"/>
        </pc:sldMkLst>
        <pc:spChg chg="del mod">
          <ac:chgData name="Long B Nguyen" userId="f59fb8f3-a021-417a-8bc1-65c8d471c621" providerId="ADAL" clId="{F6FAB4CF-097B-3A43-AE67-D10B4D53D1CA}" dt="2023-10-20T12:00:36.728" v="832" actId="478"/>
          <ac:spMkLst>
            <pc:docMk/>
            <pc:sldMk cId="31051183" sldId="437"/>
            <ac:spMk id="6" creationId="{B7AB2EA4-48CC-FD46-9632-CD4301E82099}"/>
          </ac:spMkLst>
        </pc:spChg>
        <pc:spChg chg="mod">
          <ac:chgData name="Long B Nguyen" userId="f59fb8f3-a021-417a-8bc1-65c8d471c621" providerId="ADAL" clId="{F6FAB4CF-097B-3A43-AE67-D10B4D53D1CA}" dt="2023-10-20T11:59:58.233" v="828" actId="20577"/>
          <ac:spMkLst>
            <pc:docMk/>
            <pc:sldMk cId="31051183" sldId="437"/>
            <ac:spMk id="9" creationId="{E3B2E017-30B2-884B-A113-B419A2ED51AD}"/>
          </ac:spMkLst>
        </pc:sp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10/17/23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29</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30</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116002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31</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407607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32</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34</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10/17/23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3517125" y="284438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4" name="TextBox 3">
            <a:extLst>
              <a:ext uri="{FF2B5EF4-FFF2-40B4-BE49-F238E27FC236}">
                <a16:creationId xmlns:a16="http://schemas.microsoft.com/office/drawing/2014/main" id="{DA927243-1531-0AC5-9B94-2A68BABE968E}"/>
              </a:ext>
            </a:extLst>
          </p:cNvPr>
          <p:cNvSpPr txBox="1"/>
          <p:nvPr/>
        </p:nvSpPr>
        <p:spPr>
          <a:xfrm>
            <a:off x="119641" y="4508295"/>
            <a:ext cx="3371436" cy="1015663"/>
          </a:xfrm>
          <a:prstGeom prst="rect">
            <a:avLst/>
          </a:prstGeom>
          <a:noFill/>
        </p:spPr>
        <p:txBody>
          <a:bodyPr wrap="none" rtlCol="0">
            <a:spAutoFit/>
          </a:bodyPr>
          <a:lstStyle/>
          <a:p>
            <a:r>
              <a:rPr lang="en-US" sz="2000"/>
              <a:t>Output:</a:t>
            </a:r>
          </a:p>
          <a:p>
            <a:r>
              <a:rPr lang="en-US" sz="2000"/>
              <a:t>The absolute value of -10 is 10</a:t>
            </a:r>
          </a:p>
          <a:p>
            <a:r>
              <a:rPr lang="en-US" sz="2000"/>
              <a:t>The absolute value of 5 is 5</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b="1"/>
              <a:t>Parameters</a:t>
            </a:r>
            <a:r>
              <a:rPr lang="en-US" i="1"/>
              <a:t> </a:t>
            </a:r>
            <a:r>
              <a:rPr lang="en-US"/>
              <a:t>are input variables of a procedure. </a:t>
            </a:r>
            <a:r>
              <a:rPr lang="en-US" b="1"/>
              <a:t>Arguments </a:t>
            </a:r>
            <a:r>
              <a:rPr lang="en-US"/>
              <a:t>specify the values of the parameters when a procedure is called. </a:t>
            </a:r>
            <a:endParaRPr lang="en-US">
              <a:effectLst/>
            </a:endParaRPr>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r>
              <a:rPr lang="en-US" b="1"/>
              <a:t>Abstraction</a:t>
            </a:r>
            <a:r>
              <a:rPr lang="en-US"/>
              <a:t> means removing unnecessary detail. We can press the gas pedal to move a car forward without the need to understand the details of how an engine work. </a:t>
            </a:r>
          </a:p>
          <a:p>
            <a:pPr marL="0" indent="0">
              <a:buNone/>
            </a:pPr>
            <a:endParaRPr lang="en-US"/>
          </a:p>
          <a:p>
            <a:pPr marL="0" indent="0">
              <a:buNone/>
            </a:pPr>
            <a:r>
              <a:rPr lang="en-US"/>
              <a:t>One common type of abstraction is </a:t>
            </a:r>
            <a:r>
              <a:rPr lang="en-US" b="1"/>
              <a:t>procedural abstraction</a:t>
            </a:r>
            <a:r>
              <a:rPr lang="en-US"/>
              <a:t>, which provides a name for a process(function) and allows a procedure(function) to be used only knowing what it does, not how it does it. </a:t>
            </a:r>
          </a:p>
          <a:p>
            <a:pPr marL="0" indent="0">
              <a:buNone/>
            </a:pPr>
            <a:endParaRPr lang="en-US"/>
          </a:p>
          <a:p>
            <a:pPr marL="0" indent="0">
              <a:buNone/>
            </a:pPr>
            <a:r>
              <a:rPr lang="en-US"/>
              <a:t>For example, we can use the sqrt function without knowing how it works. </a:t>
            </a:r>
            <a:br>
              <a:rPr lang="en-US"/>
            </a:br>
            <a:endParaRPr lang="en-US"/>
          </a:p>
          <a:p>
            <a:pPr marL="0" indent="0">
              <a:buNone/>
            </a:pPr>
            <a:r>
              <a:rPr lang="en-US" b="1">
                <a:latin typeface="Inconsolata" pitchFamily="49" charset="77"/>
                <a:ea typeface="Inconsolata" pitchFamily="49" charset="77"/>
              </a:rPr>
              <a:t>import math</a:t>
            </a:r>
          </a:p>
          <a:p>
            <a:pPr marL="0" indent="0">
              <a:buNone/>
            </a:pPr>
            <a:r>
              <a:rPr lang="en-US" b="1">
                <a:latin typeface="Inconsolata" pitchFamily="49" charset="77"/>
                <a:ea typeface="Inconsolata" pitchFamily="49" charset="77"/>
              </a:rPr>
              <a:t>x = math.sqrt(23)</a:t>
            </a:r>
          </a:p>
          <a:p>
            <a:pPr marL="0" indent="0">
              <a:buNone/>
            </a:pPr>
            <a:endParaRPr lang="en-US"/>
          </a:p>
          <a:p>
            <a:pPr marL="0" indent="0">
              <a:buNone/>
            </a:pPr>
            <a:endParaRPr lang="en-US"/>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932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457200" indent="-457200">
              <a:buAutoNum type="arabicParenR"/>
            </a:pPr>
            <a:r>
              <a:rPr lang="en-US" dirty="0">
                <a:latin typeface="Gill Sans MT" panose="020B0502020104020203" pitchFamily="34" charset="77"/>
              </a:rPr>
              <a:t>Flow of Program</a:t>
            </a:r>
          </a:p>
          <a:p>
            <a:pPr marL="457200" indent="-457200">
              <a:buAutoNum type="arabicParenR"/>
            </a:pPr>
            <a:r>
              <a:rPr lang="en-US" dirty="0">
                <a:latin typeface="Gill Sans MT" panose="020B0502020104020203" pitchFamily="34" charset="77"/>
              </a:rPr>
              <a:t>Template for programs</a:t>
            </a:r>
          </a:p>
          <a:p>
            <a:pPr marL="457200" indent="-457200">
              <a:buAutoNum type="arabicParenR"/>
            </a:pPr>
            <a:r>
              <a:rPr lang="en-US" dirty="0">
                <a:latin typeface="Gill Sans MT" panose="020B0502020104020203" pitchFamily="34" charset="77"/>
              </a:rPr>
              <a:t>String Methods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endParaRPr lang="en-US"/>
          </a:p>
          <a:p>
            <a:pPr marL="0" indent="0">
              <a:buNone/>
            </a:pPr>
            <a:r>
              <a:rPr lang="en-US"/>
              <a:t>There are benefits to using procedural abstraction(function) in our code. </a:t>
            </a:r>
          </a:p>
          <a:p>
            <a:pPr marL="0" indent="0">
              <a:buNone/>
            </a:pPr>
            <a:endParaRPr lang="en-US"/>
          </a:p>
          <a:p>
            <a:pPr marL="0" indent="0">
              <a:buNone/>
            </a:pPr>
            <a:r>
              <a:rPr lang="en-US"/>
              <a:t>Procedural abstraction</a:t>
            </a:r>
          </a:p>
          <a:p>
            <a:pPr marL="457200" indent="-457200">
              <a:buAutoNum type="alphaLcParenR"/>
            </a:pPr>
            <a:endParaRPr lang="en-US"/>
          </a:p>
          <a:p>
            <a:pPr marL="457200" indent="-457200">
              <a:buAutoNum type="alphaLcParenR"/>
            </a:pPr>
            <a:r>
              <a:rPr lang="en-US"/>
              <a:t>allows code to be readable</a:t>
            </a:r>
          </a:p>
          <a:p>
            <a:pPr marL="457200" indent="-457200">
              <a:buFont typeface="Arial" panose="020B0604020202020204" pitchFamily="34" charset="0"/>
              <a:buAutoNum type="alphaLcParenR"/>
            </a:pPr>
            <a:r>
              <a:rPr lang="en-US"/>
              <a:t>Provides an opportunity for to give a name to a block of code(function) that describes the purpose of the code block.</a:t>
            </a:r>
          </a:p>
          <a:p>
            <a:pPr marL="457200" indent="-457200">
              <a:buAutoNum type="alphaLcParenR"/>
            </a:pPr>
            <a:r>
              <a:rPr lang="en-US"/>
              <a:t>allows for code reuse and reducing the amount of duplicated code</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00429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r>
              <a:rPr lang="en-US"/>
              <a:t>Procedures(functions) use on the AP Exam:</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5" name="Picture 4">
            <a:extLst>
              <a:ext uri="{FF2B5EF4-FFF2-40B4-BE49-F238E27FC236}">
                <a16:creationId xmlns:a16="http://schemas.microsoft.com/office/drawing/2014/main" id="{85C69EAB-1200-A890-2F71-3A2E9F39A58E}"/>
              </a:ext>
            </a:extLst>
          </p:cNvPr>
          <p:cNvPicPr>
            <a:picLocks noChangeAspect="1"/>
          </p:cNvPicPr>
          <p:nvPr/>
        </p:nvPicPr>
        <p:blipFill>
          <a:blip r:embed="rId2"/>
          <a:stretch>
            <a:fillRect/>
          </a:stretch>
        </p:blipFill>
        <p:spPr>
          <a:xfrm>
            <a:off x="441788" y="1419954"/>
            <a:ext cx="1854200" cy="1358900"/>
          </a:xfrm>
          <a:prstGeom prst="rect">
            <a:avLst/>
          </a:prstGeom>
        </p:spPr>
      </p:pic>
      <p:sp>
        <p:nvSpPr>
          <p:cNvPr id="6" name="TextBox 5">
            <a:extLst>
              <a:ext uri="{FF2B5EF4-FFF2-40B4-BE49-F238E27FC236}">
                <a16:creationId xmlns:a16="http://schemas.microsoft.com/office/drawing/2014/main" id="{43E1FC3B-47DF-F2FF-B55B-1FDDDFF8949F}"/>
              </a:ext>
            </a:extLst>
          </p:cNvPr>
          <p:cNvSpPr txBox="1"/>
          <p:nvPr/>
        </p:nvSpPr>
        <p:spPr>
          <a:xfrm>
            <a:off x="359594" y="2902372"/>
            <a:ext cx="3610155" cy="862416"/>
          </a:xfrm>
          <a:prstGeom prst="rect">
            <a:avLst/>
          </a:prstGeom>
          <a:noFill/>
        </p:spPr>
        <p:txBody>
          <a:bodyPr wrap="none" rtlCol="0">
            <a:spAutoFit/>
          </a:bodyPr>
          <a:lstStyle/>
          <a:p>
            <a:r>
              <a:rPr lang="en-US" sz="1800">
                <a:effectLst/>
                <a:latin typeface="AktivGrotesk"/>
              </a:rPr>
              <a:t>which accepts a value from the user </a:t>
            </a:r>
          </a:p>
          <a:p>
            <a:r>
              <a:rPr lang="en-US" sz="1800">
                <a:effectLst/>
                <a:latin typeface="AktivGrotesk"/>
              </a:rPr>
              <a:t>and returns the input value. </a:t>
            </a:r>
            <a:endParaRPr lang="en-US">
              <a:effectLst/>
            </a:endParaRPr>
          </a:p>
          <a:p>
            <a:endParaRPr lang="en-US"/>
          </a:p>
        </p:txBody>
      </p:sp>
      <p:pic>
        <p:nvPicPr>
          <p:cNvPr id="7" name="Picture 6">
            <a:extLst>
              <a:ext uri="{FF2B5EF4-FFF2-40B4-BE49-F238E27FC236}">
                <a16:creationId xmlns:a16="http://schemas.microsoft.com/office/drawing/2014/main" id="{61C8F383-3AAE-1BD5-C657-853CE8D3F6CA}"/>
              </a:ext>
            </a:extLst>
          </p:cNvPr>
          <p:cNvPicPr>
            <a:picLocks noChangeAspect="1"/>
          </p:cNvPicPr>
          <p:nvPr/>
        </p:nvPicPr>
        <p:blipFill>
          <a:blip r:embed="rId3"/>
          <a:stretch>
            <a:fillRect/>
          </a:stretch>
        </p:blipFill>
        <p:spPr>
          <a:xfrm>
            <a:off x="4378610" y="1308268"/>
            <a:ext cx="4089400" cy="1663700"/>
          </a:xfrm>
          <a:prstGeom prst="rect">
            <a:avLst/>
          </a:prstGeom>
        </p:spPr>
      </p:pic>
      <p:sp>
        <p:nvSpPr>
          <p:cNvPr id="8" name="TextBox 7">
            <a:extLst>
              <a:ext uri="{FF2B5EF4-FFF2-40B4-BE49-F238E27FC236}">
                <a16:creationId xmlns:a16="http://schemas.microsoft.com/office/drawing/2014/main" id="{0D7B5AD3-55EC-40BC-112C-FF2DAD6297D2}"/>
              </a:ext>
            </a:extLst>
          </p:cNvPr>
          <p:cNvSpPr txBox="1"/>
          <p:nvPr/>
        </p:nvSpPr>
        <p:spPr>
          <a:xfrm>
            <a:off x="4292884" y="3119257"/>
            <a:ext cx="4660122" cy="1078500"/>
          </a:xfrm>
          <a:prstGeom prst="rect">
            <a:avLst/>
          </a:prstGeom>
          <a:noFill/>
        </p:spPr>
        <p:txBody>
          <a:bodyPr wrap="none" rtlCol="0">
            <a:spAutoFit/>
          </a:bodyPr>
          <a:lstStyle/>
          <a:p>
            <a:r>
              <a:rPr lang="en-US" sz="1800">
                <a:latin typeface="AktivGrotesk"/>
              </a:rPr>
              <a:t>t</a:t>
            </a:r>
            <a:r>
              <a:rPr lang="en-US" sz="1800">
                <a:effectLst/>
                <a:latin typeface="AktivGrotesk"/>
              </a:rPr>
              <a:t>o display the value of </a:t>
            </a:r>
            <a:r>
              <a:rPr lang="en-US" sz="1800">
                <a:effectLst/>
                <a:latin typeface="Courier" pitchFamily="2" charset="0"/>
              </a:rPr>
              <a:t>expression</a:t>
            </a:r>
            <a:r>
              <a:rPr lang="en-US" sz="1800">
                <a:effectLst/>
                <a:latin typeface="AktivGrotesk"/>
              </a:rPr>
              <a:t>, followed </a:t>
            </a:r>
            <a:endParaRPr lang="en-US">
              <a:effectLst/>
            </a:endParaRPr>
          </a:p>
          <a:p>
            <a:r>
              <a:rPr lang="en-US" sz="1800">
                <a:effectLst/>
                <a:latin typeface="AktivGrotesk"/>
              </a:rPr>
              <a:t>by a space. </a:t>
            </a:r>
            <a:endParaRPr lang="en-US">
              <a:effectLst/>
            </a:endParaRPr>
          </a:p>
          <a:p>
            <a:endParaRPr lang="en-US">
              <a:effectLst/>
            </a:endParaRPr>
          </a:p>
          <a:p>
            <a:endParaRPr lang="en-US"/>
          </a:p>
        </p:txBody>
      </p:sp>
    </p:spTree>
    <p:extLst>
      <p:ext uri="{BB962C8B-B14F-4D97-AF65-F5344CB8AC3E}">
        <p14:creationId xmlns:p14="http://schemas.microsoft.com/office/powerpoint/2010/main" val="86628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86043"/>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3" y="462336"/>
            <a:ext cx="8853671" cy="5252663"/>
          </a:xfrm>
        </p:spPr>
        <p:txBody>
          <a:bodyPr>
            <a:noAutofit/>
          </a:bodyPr>
          <a:lstStyle/>
          <a:p>
            <a:pPr marL="0" indent="0">
              <a:buNone/>
            </a:pPr>
            <a:r>
              <a:rPr lang="en-US" sz="2000" dirty="0"/>
              <a:t>A Python script is executed line by line top to bottom. </a:t>
            </a:r>
            <a:r>
              <a:rPr lang="en-US" sz="2000"/>
              <a:t>A function(procedure) call interrupts the sequential execution of statements, causing the program to execute the statements within the function before continuing. Once the last statement in the function (or a return statement) has executed, flow of control is returned to the point immediately following where the function was called. </a:t>
            </a:r>
            <a:endParaRPr lang="en-US" sz="2000">
              <a:effectLst/>
            </a:endParaRPr>
          </a:p>
          <a:p>
            <a:pPr marL="0" indent="0" fontAlgn="base">
              <a:buNone/>
            </a:pPr>
            <a:r>
              <a:rPr lang="en-US">
                <a:latin typeface="Inconsolata" pitchFamily="49" charset="77"/>
                <a:ea typeface="Inconsolata" pitchFamily="49" charset="77"/>
              </a:rPr>
              <a:t>def mystery(a, b): </a:t>
            </a:r>
          </a:p>
          <a:p>
            <a:pPr marL="0" indent="0" fontAlgn="base">
              <a:buNone/>
            </a:pPr>
            <a:r>
              <a:rPr lang="en-US">
                <a:latin typeface="Inconsolata" pitchFamily="49" charset="77"/>
                <a:ea typeface="Inconsolata" pitchFamily="49" charset="77"/>
              </a:rPr>
              <a:t>	if a &lt;= 5:</a:t>
            </a:r>
          </a:p>
          <a:p>
            <a:pPr marL="0" indent="0" fontAlgn="base">
              <a:buNone/>
            </a:pPr>
            <a:r>
              <a:rPr lang="en-US">
                <a:latin typeface="Inconsolata" pitchFamily="49" charset="77"/>
                <a:ea typeface="Inconsolata" pitchFamily="49" charset="77"/>
              </a:rPr>
              <a:t>		print(a)</a:t>
            </a:r>
          </a:p>
          <a:p>
            <a:pPr marL="0" indent="0" fontAlgn="base">
              <a:buNone/>
            </a:pPr>
            <a:r>
              <a:rPr lang="en-US">
                <a:latin typeface="Inconsolata" pitchFamily="49" charset="77"/>
                <a:ea typeface="Inconsolata" pitchFamily="49" charset="77"/>
              </a:rPr>
              <a:t>		return a + 2</a:t>
            </a:r>
          </a:p>
          <a:p>
            <a:pPr marL="0" indent="0" fontAlgn="base">
              <a:buNone/>
            </a:pPr>
            <a:r>
              <a:rPr lang="en-US">
                <a:latin typeface="Inconsolata" pitchFamily="49" charset="77"/>
                <a:ea typeface="Inconsolata" pitchFamily="49" charset="77"/>
              </a:rPr>
              <a:t>	print(b)</a:t>
            </a:r>
          </a:p>
          <a:p>
            <a:pPr marL="0" indent="0" fontAlgn="base">
              <a:buNone/>
            </a:pPr>
            <a:r>
              <a:rPr lang="en-US">
                <a:latin typeface="Inconsolata" pitchFamily="49" charset="77"/>
                <a:ea typeface="Inconsolata" pitchFamily="49" charset="77"/>
              </a:rPr>
              <a:t>	return b + “!”</a:t>
            </a:r>
          </a:p>
          <a:p>
            <a:pPr marL="0" indent="0" fontAlgn="base">
              <a:buNone/>
            </a:pPr>
            <a:r>
              <a:rPr lang="en-US">
                <a:latin typeface="Inconsolata" pitchFamily="49" charset="77"/>
                <a:ea typeface="Inconsolata" pitchFamily="49" charset="77"/>
              </a:rPr>
              <a:t>x = mystery(4, “hello”)</a:t>
            </a:r>
          </a:p>
          <a:p>
            <a:pPr marL="0" indent="0" fontAlgn="base">
              <a:buNone/>
            </a:pPr>
            <a:r>
              <a:rPr lang="en-US">
                <a:latin typeface="Inconsolata" pitchFamily="49" charset="77"/>
                <a:ea typeface="Inconsolata" pitchFamily="49" charset="77"/>
              </a:rPr>
              <a:t>print(mystery(10, “hi”))</a:t>
            </a:r>
          </a:p>
          <a:p>
            <a:pPr marL="0" indent="0" fontAlgn="base">
              <a:buNone/>
            </a:pPr>
            <a:r>
              <a:rPr lang="en-US">
                <a:latin typeface="Inconsolata" pitchFamily="49" charset="77"/>
                <a:ea typeface="Inconsolata" pitchFamily="49" charset="77"/>
              </a:rPr>
              <a:t>print(x)</a:t>
            </a:r>
          </a:p>
        </p:txBody>
      </p:sp>
      <p:sp>
        <p:nvSpPr>
          <p:cNvPr id="6" name="TextBox 5">
            <a:extLst>
              <a:ext uri="{FF2B5EF4-FFF2-40B4-BE49-F238E27FC236}">
                <a16:creationId xmlns:a16="http://schemas.microsoft.com/office/drawing/2014/main" id="{B7AB2EA4-48CC-FD46-9632-CD4301E82099}"/>
              </a:ext>
            </a:extLst>
          </p:cNvPr>
          <p:cNvSpPr txBox="1"/>
          <p:nvPr/>
        </p:nvSpPr>
        <p:spPr>
          <a:xfrm>
            <a:off x="3370202" y="1965282"/>
            <a:ext cx="5678221" cy="2246769"/>
          </a:xfrm>
          <a:prstGeom prst="rect">
            <a:avLst/>
          </a:prstGeom>
          <a:noFill/>
        </p:spPr>
        <p:txBody>
          <a:bodyPr wrap="none" rtlCol="0">
            <a:spAutoFit/>
          </a:bodyPr>
          <a:lstStyle/>
          <a:p>
            <a:endParaRPr lang="en-US" sz="2000" dirty="0"/>
          </a:p>
          <a:p>
            <a:r>
              <a:rPr lang="en-US" sz="2000" dirty="0"/>
              <a:t>Function definitions are packaged into an executable </a:t>
            </a:r>
          </a:p>
          <a:p>
            <a:r>
              <a:rPr lang="en-US" sz="2000" dirty="0"/>
              <a:t>unit to be executed later. </a:t>
            </a:r>
          </a:p>
          <a:p>
            <a:endParaRPr lang="en-US" sz="2000" dirty="0"/>
          </a:p>
          <a:p>
            <a:r>
              <a:rPr lang="en-US" sz="2000" dirty="0">
                <a:solidFill>
                  <a:srgbClr val="FF0000"/>
                </a:solidFill>
              </a:rPr>
              <a:t>The code within a function definition executes only </a:t>
            </a:r>
          </a:p>
          <a:p>
            <a:r>
              <a:rPr lang="en-US" sz="2000" dirty="0">
                <a:solidFill>
                  <a:srgbClr val="FF0000"/>
                </a:solidFill>
              </a:rPr>
              <a:t>when invoked by a caller. </a:t>
            </a:r>
          </a:p>
          <a:p>
            <a:endParaRPr lang="en-US" sz="2000" dirty="0"/>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4" name="TextBox 3">
            <a:extLst>
              <a:ext uri="{FF2B5EF4-FFF2-40B4-BE49-F238E27FC236}">
                <a16:creationId xmlns:a16="http://schemas.microsoft.com/office/drawing/2014/main" id="{667D56DF-2F3A-27F8-C4ED-B6D7F848BAC0}"/>
              </a:ext>
            </a:extLst>
          </p:cNvPr>
          <p:cNvSpPr txBox="1"/>
          <p:nvPr/>
        </p:nvSpPr>
        <p:spPr>
          <a:xfrm>
            <a:off x="4422939" y="3906350"/>
            <a:ext cx="1048685" cy="1708160"/>
          </a:xfrm>
          <a:prstGeom prst="rect">
            <a:avLst/>
          </a:prstGeom>
          <a:noFill/>
        </p:spPr>
        <p:txBody>
          <a:bodyPr wrap="none" rtlCol="0">
            <a:spAutoFit/>
          </a:bodyPr>
          <a:lstStyle/>
          <a:p>
            <a:r>
              <a:rPr lang="en-US" sz="2100"/>
              <a:t>Output:</a:t>
            </a:r>
          </a:p>
          <a:p>
            <a:r>
              <a:rPr lang="en-US" sz="2100"/>
              <a:t>4</a:t>
            </a:r>
          </a:p>
          <a:p>
            <a:r>
              <a:rPr lang="en-US" sz="2100"/>
              <a:t>hi</a:t>
            </a:r>
          </a:p>
          <a:p>
            <a:r>
              <a:rPr lang="en-US" sz="2100"/>
              <a:t>hi!</a:t>
            </a:r>
          </a:p>
          <a:p>
            <a:r>
              <a:rPr lang="en-US" sz="2100"/>
              <a:t>6</a:t>
            </a:r>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86043"/>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3" y="462336"/>
            <a:ext cx="8853671" cy="5252663"/>
          </a:xfrm>
        </p:spPr>
        <p:txBody>
          <a:bodyPr>
            <a:noAutofit/>
          </a:bodyPr>
          <a:lstStyle/>
          <a:p>
            <a:pPr marL="0" indent="0">
              <a:buNone/>
            </a:pPr>
            <a:r>
              <a:rPr lang="en-US" sz="2000" dirty="0"/>
              <a:t>A Python script is executed line by line top to bottom. </a:t>
            </a:r>
            <a:r>
              <a:rPr lang="en-US" sz="2000"/>
              <a:t>A function(procedure) call interrupts the sequential execution of statements, causing the program to execute the statements within the function before continuing. Once the last statement in the function (or a return statement) has executed, flow of control is returned to the point immediately following where the function was called. </a:t>
            </a:r>
            <a:endParaRPr lang="en-US" sz="2000">
              <a:effectLst/>
            </a:endParaRPr>
          </a:p>
          <a:p>
            <a:pPr marL="0" indent="0" fontAlgn="base">
              <a:buNone/>
            </a:pPr>
            <a:r>
              <a:rPr lang="en-US">
                <a:latin typeface="Inconsolata" pitchFamily="49" charset="77"/>
                <a:ea typeface="Inconsolata" pitchFamily="49" charset="77"/>
              </a:rPr>
              <a:t>def mystery(a, b): </a:t>
            </a:r>
          </a:p>
          <a:p>
            <a:pPr marL="0" indent="0" fontAlgn="base">
              <a:buNone/>
            </a:pPr>
            <a:r>
              <a:rPr lang="en-US">
                <a:latin typeface="Inconsolata" pitchFamily="49" charset="77"/>
                <a:ea typeface="Inconsolata" pitchFamily="49" charset="77"/>
              </a:rPr>
              <a:t>	if a &lt;= 5:</a:t>
            </a:r>
          </a:p>
          <a:p>
            <a:pPr marL="0" indent="0" fontAlgn="base">
              <a:buNone/>
            </a:pPr>
            <a:r>
              <a:rPr lang="en-US">
                <a:latin typeface="Inconsolata" pitchFamily="49" charset="77"/>
                <a:ea typeface="Inconsolata" pitchFamily="49" charset="77"/>
              </a:rPr>
              <a:t>		print(a)</a:t>
            </a:r>
          </a:p>
          <a:p>
            <a:pPr marL="0" indent="0" fontAlgn="base">
              <a:buNone/>
            </a:pPr>
            <a:r>
              <a:rPr lang="en-US">
                <a:latin typeface="Inconsolata" pitchFamily="49" charset="77"/>
                <a:ea typeface="Inconsolata" pitchFamily="49" charset="77"/>
              </a:rPr>
              <a:t>		return a + 2</a:t>
            </a:r>
          </a:p>
          <a:p>
            <a:pPr marL="0" indent="0" fontAlgn="base">
              <a:buNone/>
            </a:pPr>
            <a:r>
              <a:rPr lang="en-US">
                <a:latin typeface="Inconsolata" pitchFamily="49" charset="77"/>
                <a:ea typeface="Inconsolata" pitchFamily="49" charset="77"/>
              </a:rPr>
              <a:t>	print(b)</a:t>
            </a:r>
          </a:p>
          <a:p>
            <a:pPr marL="0" indent="0" fontAlgn="base">
              <a:buNone/>
            </a:pPr>
            <a:r>
              <a:rPr lang="en-US">
                <a:latin typeface="Inconsolata" pitchFamily="49" charset="77"/>
                <a:ea typeface="Inconsolata" pitchFamily="49" charset="77"/>
              </a:rPr>
              <a:t>	return b + “!”</a:t>
            </a:r>
          </a:p>
          <a:p>
            <a:pPr marL="0" indent="0" fontAlgn="base">
              <a:buNone/>
            </a:pPr>
            <a:r>
              <a:rPr lang="en-US">
                <a:latin typeface="Inconsolata" pitchFamily="49" charset="77"/>
                <a:ea typeface="Inconsolata" pitchFamily="49" charset="77"/>
              </a:rPr>
              <a:t>x = mystery(4, “hello”)</a:t>
            </a:r>
          </a:p>
          <a:p>
            <a:pPr marL="0" indent="0" fontAlgn="base">
              <a:buNone/>
            </a:pPr>
            <a:r>
              <a:rPr lang="en-US">
                <a:latin typeface="Inconsolata" pitchFamily="49" charset="77"/>
                <a:ea typeface="Inconsolata" pitchFamily="49" charset="77"/>
              </a:rPr>
              <a:t>print(mystery(10, “hi”))</a:t>
            </a:r>
          </a:p>
          <a:p>
            <a:pPr marL="0" indent="0" fontAlgn="base">
              <a:buNone/>
            </a:pPr>
            <a:r>
              <a:rPr lang="en-US">
                <a:latin typeface="Inconsolata" pitchFamily="49" charset="77"/>
                <a:ea typeface="Inconsolata" pitchFamily="49" charset="77"/>
              </a:rPr>
              <a:t>print(x)</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4" name="TextBox 3">
            <a:extLst>
              <a:ext uri="{FF2B5EF4-FFF2-40B4-BE49-F238E27FC236}">
                <a16:creationId xmlns:a16="http://schemas.microsoft.com/office/drawing/2014/main" id="{667D56DF-2F3A-27F8-C4ED-B6D7F848BAC0}"/>
              </a:ext>
            </a:extLst>
          </p:cNvPr>
          <p:cNvSpPr txBox="1"/>
          <p:nvPr/>
        </p:nvSpPr>
        <p:spPr>
          <a:xfrm>
            <a:off x="4422939" y="3906350"/>
            <a:ext cx="1048685" cy="1708160"/>
          </a:xfrm>
          <a:prstGeom prst="rect">
            <a:avLst/>
          </a:prstGeom>
          <a:noFill/>
        </p:spPr>
        <p:txBody>
          <a:bodyPr wrap="none" rtlCol="0">
            <a:spAutoFit/>
          </a:bodyPr>
          <a:lstStyle/>
          <a:p>
            <a:r>
              <a:rPr lang="en-US" sz="2100"/>
              <a:t>Output:</a:t>
            </a:r>
          </a:p>
          <a:p>
            <a:r>
              <a:rPr lang="en-US" sz="2100"/>
              <a:t>4</a:t>
            </a:r>
          </a:p>
          <a:p>
            <a:r>
              <a:rPr lang="en-US" sz="2100"/>
              <a:t>hi</a:t>
            </a:r>
          </a:p>
          <a:p>
            <a:r>
              <a:rPr lang="en-US" sz="2100"/>
              <a:t>hi!</a:t>
            </a:r>
          </a:p>
          <a:p>
            <a:r>
              <a:rPr lang="en-US" sz="2100"/>
              <a:t>6</a:t>
            </a:r>
          </a:p>
        </p:txBody>
      </p:sp>
    </p:spTree>
    <p:extLst>
      <p:ext uri="{BB962C8B-B14F-4D97-AF65-F5344CB8AC3E}">
        <p14:creationId xmlns:p14="http://schemas.microsoft.com/office/powerpoint/2010/main" val="310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endParaRPr lang="en-US" sz="1800" b="1" dirty="0">
              <a:latin typeface="Inconsolata" panose="020B0609030003000000" pitchFamily="49" charset="77"/>
            </a:endParaRPr>
          </a:p>
          <a:p>
            <a:pPr marL="0" indent="0" fontAlgn="base">
              <a:buNone/>
            </a:pPr>
            <a:r>
              <a:rPr lang="en-US" sz="1800" b="1" dirty="0">
                <a:latin typeface="Inconsolata" panose="020B0609030003000000" pitchFamily="49" charset="77"/>
              </a:rPr>
              <a:t>d</a:t>
            </a:r>
            <a:r>
              <a:rPr lang="en-US" sz="1800">
                <a:latin typeface="Inconsolata" pitchFamily="49" charset="77"/>
                <a:ea typeface="Inconsolata" pitchFamily="49" charset="77"/>
              </a:rPr>
              <a:t>ef mystery1(a, b): </a:t>
            </a:r>
          </a:p>
          <a:p>
            <a:pPr marL="0" indent="0" fontAlgn="base">
              <a:buNone/>
            </a:pPr>
            <a:r>
              <a:rPr lang="en-US" sz="1800">
                <a:latin typeface="Inconsolata" pitchFamily="49" charset="77"/>
                <a:ea typeface="Inconsolata" pitchFamily="49" charset="77"/>
              </a:rPr>
              <a:t>	print(mystery2(a+b))</a:t>
            </a:r>
          </a:p>
          <a:p>
            <a:pPr marL="0" indent="0" fontAlgn="base">
              <a:buNone/>
            </a:pPr>
            <a:r>
              <a:rPr lang="en-US" sz="1800">
                <a:latin typeface="Inconsolata" pitchFamily="49" charset="77"/>
                <a:ea typeface="Inconsolata" pitchFamily="49" charset="77"/>
              </a:rPr>
              <a:t>def mystery2(x):</a:t>
            </a:r>
          </a:p>
          <a:p>
            <a:pPr marL="0" indent="0" fontAlgn="base">
              <a:buNone/>
            </a:pPr>
            <a:r>
              <a:rPr lang="en-US" sz="1800">
                <a:latin typeface="Inconsolata" pitchFamily="49" charset="77"/>
                <a:ea typeface="Inconsolata" pitchFamily="49" charset="77"/>
              </a:rPr>
              <a:t>	print(2*x)</a:t>
            </a:r>
          </a:p>
          <a:p>
            <a:pPr marL="0" indent="0" fontAlgn="base">
              <a:buNone/>
            </a:pPr>
            <a:r>
              <a:rPr lang="en-US" sz="1800">
                <a:latin typeface="Inconsolata" pitchFamily="49" charset="77"/>
                <a:ea typeface="Inconsolata" pitchFamily="49" charset="77"/>
              </a:rPr>
              <a:t>	return x + 17</a:t>
            </a:r>
          </a:p>
          <a:p>
            <a:pPr marL="0" indent="0" fontAlgn="base">
              <a:buNone/>
            </a:pPr>
            <a:endParaRPr lang="en-US" sz="1800">
              <a:latin typeface="Inconsolata" pitchFamily="49" charset="77"/>
              <a:ea typeface="Inconsolata" pitchFamily="49" charset="77"/>
            </a:endParaRPr>
          </a:p>
          <a:p>
            <a:pPr marL="0" indent="0" fontAlgn="base">
              <a:buNone/>
            </a:pPr>
            <a:r>
              <a:rPr lang="en-US" sz="1800">
                <a:latin typeface="Inconsolata" pitchFamily="49" charset="77"/>
                <a:ea typeface="Inconsolata" pitchFamily="49" charset="77"/>
              </a:rPr>
              <a:t>y = mystery2(4)</a:t>
            </a:r>
          </a:p>
          <a:p>
            <a:pPr marL="0" indent="0" fontAlgn="base">
              <a:buNone/>
            </a:pPr>
            <a:r>
              <a:rPr lang="en-US" sz="1800">
                <a:latin typeface="Inconsolata" pitchFamily="49" charset="77"/>
                <a:ea typeface="Inconsolata" pitchFamily="49" charset="77"/>
              </a:rPr>
              <a:t>mystery1(3, 4)</a:t>
            </a:r>
          </a:p>
          <a:p>
            <a:pPr marL="0" indent="0" fontAlgn="base">
              <a:buNone/>
            </a:pPr>
            <a:r>
              <a:rPr lang="en-US" sz="1800">
                <a:latin typeface="Inconsolata" pitchFamily="49" charset="77"/>
                <a:ea typeface="Inconsolata" pitchFamily="49" charset="77"/>
              </a:rPr>
              <a:t>print(mystery1(1, 2))</a:t>
            </a:r>
          </a:p>
          <a:p>
            <a:pPr marL="0" indent="0" fontAlgn="base">
              <a:buNone/>
            </a:pPr>
            <a:r>
              <a:rPr lang="en-US" sz="1800">
                <a:latin typeface="Inconsolata" pitchFamily="49" charset="77"/>
                <a:ea typeface="Inconsolata" pitchFamily="49" charset="77"/>
              </a:rPr>
              <a:t>print(y)</a:t>
            </a:r>
          </a:p>
          <a:p>
            <a:pPr marL="0" indent="0">
              <a:buNone/>
            </a:pPr>
            <a:endParaRPr lang="en-US" sz="20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24</a:t>
            </a:fld>
            <a:endParaRPr lang="en-US" dirty="0"/>
          </a:p>
        </p:txBody>
      </p:sp>
      <p:sp>
        <p:nvSpPr>
          <p:cNvPr id="4" name="TextBox 3">
            <a:extLst>
              <a:ext uri="{FF2B5EF4-FFF2-40B4-BE49-F238E27FC236}">
                <a16:creationId xmlns:a16="http://schemas.microsoft.com/office/drawing/2014/main" id="{53206E30-C1A3-2349-3EC5-2C90FDE82DB2}"/>
              </a:ext>
            </a:extLst>
          </p:cNvPr>
          <p:cNvSpPr txBox="1"/>
          <p:nvPr/>
        </p:nvSpPr>
        <p:spPr>
          <a:xfrm>
            <a:off x="3632165" y="1980107"/>
            <a:ext cx="4545860" cy="738664"/>
          </a:xfrm>
          <a:prstGeom prst="rect">
            <a:avLst/>
          </a:prstGeom>
          <a:noFill/>
        </p:spPr>
        <p:txBody>
          <a:bodyPr wrap="none" rtlCol="0">
            <a:spAutoFit/>
          </a:bodyPr>
          <a:lstStyle/>
          <a:p>
            <a:r>
              <a:rPr lang="en-US" sz="2100"/>
              <a:t>A function that does not return a value </a:t>
            </a:r>
          </a:p>
          <a:p>
            <a:r>
              <a:rPr lang="en-US" sz="2100"/>
              <a:t>actually returns the value None.</a:t>
            </a:r>
          </a:p>
        </p:txBody>
      </p:sp>
      <p:sp>
        <p:nvSpPr>
          <p:cNvPr id="5" name="TextBox 4">
            <a:extLst>
              <a:ext uri="{FF2B5EF4-FFF2-40B4-BE49-F238E27FC236}">
                <a16:creationId xmlns:a16="http://schemas.microsoft.com/office/drawing/2014/main" id="{9261AA8A-3D68-3F98-917B-8BFC3F52AED6}"/>
              </a:ext>
            </a:extLst>
          </p:cNvPr>
          <p:cNvSpPr txBox="1"/>
          <p:nvPr/>
        </p:nvSpPr>
        <p:spPr>
          <a:xfrm>
            <a:off x="4047657" y="3083237"/>
            <a:ext cx="1048685" cy="2677656"/>
          </a:xfrm>
          <a:prstGeom prst="rect">
            <a:avLst/>
          </a:prstGeom>
          <a:noFill/>
        </p:spPr>
        <p:txBody>
          <a:bodyPr wrap="none" rtlCol="0">
            <a:spAutoFit/>
          </a:bodyPr>
          <a:lstStyle/>
          <a:p>
            <a:r>
              <a:rPr lang="en-US" sz="2100"/>
              <a:t>Output:</a:t>
            </a:r>
          </a:p>
          <a:p>
            <a:r>
              <a:rPr lang="en-US" sz="2100"/>
              <a:t>8</a:t>
            </a:r>
          </a:p>
          <a:p>
            <a:r>
              <a:rPr lang="en-US" sz="2100"/>
              <a:t>14</a:t>
            </a:r>
          </a:p>
          <a:p>
            <a:r>
              <a:rPr lang="en-US" sz="2100"/>
              <a:t>24</a:t>
            </a:r>
          </a:p>
          <a:p>
            <a:r>
              <a:rPr lang="en-US" sz="2100"/>
              <a:t>6</a:t>
            </a:r>
          </a:p>
          <a:p>
            <a:r>
              <a:rPr lang="en-US" sz="2100"/>
              <a:t>20</a:t>
            </a:r>
          </a:p>
          <a:p>
            <a:r>
              <a:rPr lang="en-US" sz="2100"/>
              <a:t>None</a:t>
            </a:r>
          </a:p>
          <a:p>
            <a:r>
              <a:rPr lang="en-US" sz="2100"/>
              <a:t>21</a:t>
            </a:r>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int(input())</a:t>
            </a:r>
          </a:p>
          <a:p>
            <a:pPr marL="0" indent="0">
              <a:buNone/>
            </a:pPr>
            <a:r>
              <a:rPr lang="en-US" sz="1800" b="1" dirty="0">
                <a:latin typeface="Inconsolata" panose="020B0609030003000000" pitchFamily="49" charset="77"/>
              </a:rPr>
              <a:t>b = int(input())</a:t>
            </a:r>
          </a:p>
          <a:p>
            <a:pPr marL="0" indent="0">
              <a:buNone/>
            </a:pPr>
            <a:r>
              <a:rPr lang="en-US" sz="1800" b="1" dirty="0">
                <a:latin typeface="Inconsolata" panose="020B0609030003000000" pitchFamily="49" charset="77"/>
              </a:rPr>
              <a:t>c = int(input())</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endParaRPr lang="en-US" sz="1800" b="1" dirty="0">
              <a:solidFill>
                <a:srgbClr val="00B050"/>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26</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34589A3-1303-4060-2803-AD24967656AF}"/>
              </a:ext>
            </a:extLst>
          </p:cNvPr>
          <p:cNvSpPr txBox="1"/>
          <p:nvPr/>
        </p:nvSpPr>
        <p:spPr>
          <a:xfrm>
            <a:off x="5548045" y="4230799"/>
            <a:ext cx="1345915" cy="1172757"/>
          </a:xfrm>
          <a:prstGeom prst="rect">
            <a:avLst/>
          </a:prstGeom>
          <a:noFill/>
        </p:spPr>
        <p:txBody>
          <a:bodyPr wrap="square" rtlCol="0">
            <a:spAutoFit/>
          </a:bodyPr>
          <a:lstStyle/>
          <a:p>
            <a:r>
              <a:rPr lang="en-US"/>
              <a:t>Sample Run:</a:t>
            </a:r>
          </a:p>
          <a:p>
            <a:r>
              <a:rPr lang="en-US"/>
              <a:t>-3</a:t>
            </a:r>
          </a:p>
          <a:p>
            <a:r>
              <a:rPr lang="en-US"/>
              <a:t>4</a:t>
            </a:r>
          </a:p>
          <a:p>
            <a:r>
              <a:rPr lang="en-US"/>
              <a:t>5</a:t>
            </a:r>
          </a:p>
          <a:p>
            <a:r>
              <a:rPr lang="en-US"/>
              <a:t>50</a:t>
            </a:r>
          </a:p>
        </p:txBody>
      </p: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29</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marL="0" indent="0">
              <a:buNone/>
            </a:pPr>
            <a:r>
              <a:rPr lang="en-US" sz="2200" dirty="0">
                <a:latin typeface="Gill Sans MT" panose="020B0502020104020203" pitchFamily="34" charset="77"/>
              </a:rPr>
              <a:t>Sample Output for Lab1: The output doesn't have to be exactly like shown below. Be sure to check that all the functions are </a:t>
            </a:r>
            <a:r>
              <a:rPr lang="en-US" sz="2200">
                <a:latin typeface="Gill Sans MT" panose="020B0502020104020203" pitchFamily="34" charset="77"/>
              </a:rPr>
              <a:t>implemented correctly.</a:t>
            </a:r>
            <a:endParaRPr lang="en-US" sz="22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length of rectangle: 10</a:t>
            </a:r>
          </a:p>
          <a:p>
            <a:pPr marL="0" indent="0">
              <a:buNone/>
            </a:pPr>
            <a:r>
              <a:rPr lang="en-US" sz="2000" dirty="0">
                <a:latin typeface="Gill Sans MT" panose="020B0502020104020203" pitchFamily="34" charset="77"/>
              </a:rPr>
              <a:t>Enter width of rectangle: 2</a:t>
            </a:r>
          </a:p>
          <a:p>
            <a:pPr marL="0" indent="0">
              <a:buNone/>
            </a:pPr>
            <a:r>
              <a:rPr lang="en-US" sz="2000" dirty="0">
                <a:latin typeface="Gill Sans MT" panose="020B0502020104020203" pitchFamily="34" charset="77"/>
              </a:rPr>
              <a:t>Area of rectangle is 20</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side1 of triangle: 3</a:t>
            </a:r>
          </a:p>
          <a:p>
            <a:pPr marL="0" indent="0">
              <a:buNone/>
            </a:pPr>
            <a:r>
              <a:rPr lang="en-US" sz="2000" dirty="0">
                <a:latin typeface="Gill Sans MT" panose="020B0502020104020203" pitchFamily="34" charset="77"/>
              </a:rPr>
              <a:t>Enter side2 of triangle: 4</a:t>
            </a:r>
          </a:p>
          <a:p>
            <a:pPr marL="0" indent="0">
              <a:buNone/>
            </a:pPr>
            <a:r>
              <a:rPr lang="en-US" sz="2000" dirty="0">
                <a:latin typeface="Gill Sans MT" panose="020B0502020104020203" pitchFamily="34" charset="77"/>
              </a:rPr>
              <a:t>Enter side3 of triangle: 5</a:t>
            </a:r>
          </a:p>
          <a:p>
            <a:pPr marL="0" indent="0">
              <a:buNone/>
            </a:pPr>
            <a:r>
              <a:rPr lang="en-US" sz="2000" dirty="0">
                <a:latin typeface="Gill Sans MT" panose="020B0502020104020203" pitchFamily="34" charset="77"/>
              </a:rPr>
              <a:t>Area of triangle is 6.0</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40747663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BMI</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asks the user to enter their </a:t>
            </a:r>
          </a:p>
          <a:p>
            <a:pPr>
              <a:buNone/>
            </a:pPr>
            <a:r>
              <a:rPr lang="en-US" altLang="en-US" dirty="0">
                <a:ea typeface="ＭＳ Ｐゴシック" panose="020B0600070205080204" pitchFamily="34" charset="-128"/>
              </a:rPr>
              <a:t>height in inches and weight in pounds and display the body mass index(BMI). </a:t>
            </a:r>
          </a:p>
          <a:p>
            <a:pPr>
              <a:buNone/>
            </a:pPr>
            <a:r>
              <a:rPr lang="en-US" altLang="en-US" dirty="0">
                <a:ea typeface="ＭＳ Ｐゴシック" panose="020B0600070205080204" pitchFamily="34" charset="-128"/>
              </a:rPr>
              <a:t>Implement the function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 to calculate the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a:t>
            </a:r>
          </a:p>
          <a:p>
            <a:pPr>
              <a:buNone/>
            </a:pPr>
            <a:endParaRPr lang="en-US" altLang="en-US" dirty="0">
              <a:ea typeface="ＭＳ Ｐゴシック" panose="020B0600070205080204" pitchFamily="34" charset="-128"/>
            </a:endParaRPr>
          </a:p>
          <a:p>
            <a:pPr>
              <a:buNone/>
            </a:pPr>
            <a:endParaRPr lang="en-US" altLang="en-US" dirty="0">
              <a:ea typeface="ＭＳ Ｐゴシック" panose="020B0600070205080204" pitchFamily="34" charset="-128"/>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def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(height,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implement this function to compute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given the height   </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and weight.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height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call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function and display the result.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31</a:t>
            </a:fld>
            <a:endParaRPr lang="en-US" dirty="0"/>
          </a:p>
        </p:txBody>
      </p:sp>
      <p:pic>
        <p:nvPicPr>
          <p:cNvPr id="9" name="Picture 8" descr="Text&#10;&#10;Description automatically generated">
            <a:extLst>
              <a:ext uri="{FF2B5EF4-FFF2-40B4-BE49-F238E27FC236}">
                <a16:creationId xmlns:a16="http://schemas.microsoft.com/office/drawing/2014/main" id="{D7641B18-D64D-AF45-BAB3-C182471B7E7D}"/>
              </a:ext>
            </a:extLst>
          </p:cNvPr>
          <p:cNvPicPr/>
          <p:nvPr/>
        </p:nvPicPr>
        <p:blipFill>
          <a:blip r:embed="rId3"/>
          <a:stretch>
            <a:fillRect/>
          </a:stretch>
        </p:blipFill>
        <p:spPr>
          <a:xfrm>
            <a:off x="3057886" y="1907757"/>
            <a:ext cx="2453566" cy="697656"/>
          </a:xfrm>
          <a:prstGeom prst="rect">
            <a:avLst/>
          </a:prstGeom>
        </p:spPr>
      </p:pic>
    </p:spTree>
    <p:extLst>
      <p:ext uri="{BB962C8B-B14F-4D97-AF65-F5344CB8AC3E}">
        <p14:creationId xmlns:p14="http://schemas.microsoft.com/office/powerpoint/2010/main" val="183768534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3: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3: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3: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It </a:t>
            </a:r>
            <a:r>
              <a:rPr lang="en-US"/>
              <a:t>may have parameters and return values. </a:t>
            </a:r>
            <a:r>
              <a:rPr lang="en-US" sz="2000" dirty="0"/>
              <a:t>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r>
              <a:rPr lang="en-US"/>
              <a:t>Using parameters allows procedures to be generalized, enabling the procedures to be reused with a range of input values or arguments. </a:t>
            </a:r>
            <a:endParaRPr lang="en-US" dirty="0"/>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1958398" cy="7353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2293321" cy="6002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3416568" y="4125655"/>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4" name="TextBox 3">
            <a:extLst>
              <a:ext uri="{FF2B5EF4-FFF2-40B4-BE49-F238E27FC236}">
                <a16:creationId xmlns:a16="http://schemas.microsoft.com/office/drawing/2014/main" id="{36DCEFF4-B938-2089-B010-D6A18E381A0E}"/>
              </a:ext>
            </a:extLst>
          </p:cNvPr>
          <p:cNvSpPr txBox="1"/>
          <p:nvPr/>
        </p:nvSpPr>
        <p:spPr>
          <a:xfrm>
            <a:off x="33434" y="4518569"/>
            <a:ext cx="3371436" cy="1015663"/>
          </a:xfrm>
          <a:prstGeom prst="rect">
            <a:avLst/>
          </a:prstGeom>
          <a:noFill/>
        </p:spPr>
        <p:txBody>
          <a:bodyPr wrap="none" rtlCol="0">
            <a:spAutoFit/>
          </a:bodyPr>
          <a:lstStyle/>
          <a:p>
            <a:r>
              <a:rPr lang="en-US" sz="2000"/>
              <a:t>Output:</a:t>
            </a:r>
          </a:p>
          <a:p>
            <a:r>
              <a:rPr lang="en-US" sz="2000"/>
              <a:t>The absolute value of -10 is 10</a:t>
            </a:r>
          </a:p>
          <a:p>
            <a:r>
              <a:rPr lang="en-US" sz="2000"/>
              <a:t>The absolute value of 5 is 5</a:t>
            </a:r>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
        <p:nvSpPr>
          <p:cNvPr id="4" name="TextBox 3">
            <a:extLst>
              <a:ext uri="{FF2B5EF4-FFF2-40B4-BE49-F238E27FC236}">
                <a16:creationId xmlns:a16="http://schemas.microsoft.com/office/drawing/2014/main" id="{7D072CEC-48A7-F8A3-BBF1-08728471C139}"/>
              </a:ext>
            </a:extLst>
          </p:cNvPr>
          <p:cNvSpPr txBox="1"/>
          <p:nvPr/>
        </p:nvSpPr>
        <p:spPr>
          <a:xfrm>
            <a:off x="155179" y="4500255"/>
            <a:ext cx="3371436" cy="1015663"/>
          </a:xfrm>
          <a:prstGeom prst="rect">
            <a:avLst/>
          </a:prstGeom>
          <a:noFill/>
        </p:spPr>
        <p:txBody>
          <a:bodyPr wrap="none" rtlCol="0">
            <a:spAutoFit/>
          </a:bodyPr>
          <a:lstStyle/>
          <a:p>
            <a:r>
              <a:rPr lang="en-US" sz="2000"/>
              <a:t>Output:</a:t>
            </a:r>
          </a:p>
          <a:p>
            <a:r>
              <a:rPr lang="en-US" sz="2000"/>
              <a:t>The absolute value of -10 is 10</a:t>
            </a:r>
          </a:p>
          <a:p>
            <a:r>
              <a:rPr lang="en-US" sz="2000"/>
              <a:t>The absolute value of 5 is 5</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8137</TotalTime>
  <Words>4072</Words>
  <Application>Microsoft Macintosh PowerPoint</Application>
  <PresentationFormat>On-screen Show (16:10)</PresentationFormat>
  <Paragraphs>609</Paragraphs>
  <Slides>35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AktivGrotesk</vt:lpstr>
      <vt:lpstr>Arial</vt:lpstr>
      <vt:lpstr>Calibri</vt:lpstr>
      <vt:lpstr>Cambria Math</vt:lpstr>
      <vt:lpstr>Courier</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AP Exam(Important)</vt:lpstr>
      <vt:lpstr>AP Exam(Important)</vt:lpstr>
      <vt:lpstr>AP Exam(Important)</vt:lpstr>
      <vt:lpstr>Flow of a Program</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1: Math Calculations</vt:lpstr>
      <vt:lpstr>Lab 2: BMI</vt:lpstr>
      <vt:lpstr>Lab 3: Day Of the Week</vt:lpstr>
      <vt:lpstr>Lab 3: Day Of the Week</vt:lpstr>
      <vt:lpstr>Lab 3: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2023-10-20T12:00:40Z</dcterms:modified>
</cp:coreProperties>
</file>