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358" r:id="rId15"/>
    <p:sldId id="350" r:id="rId16"/>
    <p:sldId id="331" r:id="rId17"/>
    <p:sldId id="347" r:id="rId18"/>
    <p:sldId id="348" r:id="rId19"/>
    <p:sldId id="353" r:id="rId20"/>
    <p:sldId id="351" r:id="rId21"/>
    <p:sldId id="352" r:id="rId22"/>
    <p:sldId id="300" r:id="rId23"/>
    <p:sldId id="332" r:id="rId24"/>
    <p:sldId id="337" r:id="rId25"/>
    <p:sldId id="359" r:id="rId26"/>
    <p:sldId id="360" r:id="rId27"/>
    <p:sldId id="363" r:id="rId28"/>
    <p:sldId id="364" r:id="rId29"/>
    <p:sldId id="365" r:id="rId30"/>
    <p:sldId id="366" r:id="rId31"/>
    <p:sldId id="341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C921F-BC08-3B47-84DC-833630E61C5F}" v="8" dt="2023-11-06T12:56:4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5680"/>
  </p:normalViewPr>
  <p:slideViewPr>
    <p:cSldViewPr snapToGrid="0" snapToObjects="1">
      <p:cViewPr varScale="1">
        <p:scale>
          <a:sx n="82" d="100"/>
          <a:sy n="82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Nguyen" userId="f59fb8f3-a021-417a-8bc1-65c8d471c621" providerId="ADAL" clId="{572F5AE3-38E5-E148-BAA5-C3A513756EA3}"/>
    <pc:docChg chg="undo custSel addSld delSld modSld">
      <pc:chgData name="Long Nguyen" userId="f59fb8f3-a021-417a-8bc1-65c8d471c621" providerId="ADAL" clId="{572F5AE3-38E5-E148-BAA5-C3A513756EA3}" dt="2022-11-19T16:41:25.975" v="156" actId="2696"/>
      <pc:docMkLst>
        <pc:docMk/>
      </pc:docMkLst>
      <pc:sldChg chg="modSp mod">
        <pc:chgData name="Long Nguyen" userId="f59fb8f3-a021-417a-8bc1-65c8d471c621" providerId="ADAL" clId="{572F5AE3-38E5-E148-BAA5-C3A513756EA3}" dt="2022-11-19T16:38:56.819" v="155" actId="207"/>
        <pc:sldMkLst>
          <pc:docMk/>
          <pc:sldMk cId="2259044443" sldId="300"/>
        </pc:sldMkLst>
        <pc:graphicFrameChg chg="mod modGraphic">
          <ac:chgData name="Long Nguyen" userId="f59fb8f3-a021-417a-8bc1-65c8d471c621" providerId="ADAL" clId="{572F5AE3-38E5-E148-BAA5-C3A513756EA3}" dt="2022-11-19T16:38:56.819" v="155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del">
        <pc:chgData name="Long Nguyen" userId="f59fb8f3-a021-417a-8bc1-65c8d471c621" providerId="ADAL" clId="{572F5AE3-38E5-E148-BAA5-C3A513756EA3}" dt="2022-11-19T16:41:25.975" v="156" actId="2696"/>
        <pc:sldMkLst>
          <pc:docMk/>
          <pc:sldMk cId="3549579413" sldId="346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  <pc:sldChg chg="addSp delSp modSp new del mod">
        <pc:chgData name="Long Nguyen" userId="f59fb8f3-a021-417a-8bc1-65c8d471c621" providerId="ADAL" clId="{572F5AE3-38E5-E148-BAA5-C3A513756EA3}" dt="2022-11-15T17:05:29.668" v="95" actId="2696"/>
        <pc:sldMkLst>
          <pc:docMk/>
          <pc:sldMk cId="4141950365" sldId="362"/>
        </pc:sldMkLst>
        <pc:picChg chg="add del mod">
          <ac:chgData name="Long Nguyen" userId="f59fb8f3-a021-417a-8bc1-65c8d471c621" providerId="ADAL" clId="{572F5AE3-38E5-E148-BAA5-C3A513756EA3}" dt="2022-11-15T17:05:13.409" v="86" actId="478"/>
          <ac:picMkLst>
            <pc:docMk/>
            <pc:sldMk cId="4141950365" sldId="362"/>
            <ac:picMk id="5" creationId="{CC26E8F9-A302-3560-474A-6034CC71EC05}"/>
          </ac:picMkLst>
        </pc:picChg>
        <pc:picChg chg="add del mod">
          <ac:chgData name="Long Nguyen" userId="f59fb8f3-a021-417a-8bc1-65c8d471c621" providerId="ADAL" clId="{572F5AE3-38E5-E148-BAA5-C3A513756EA3}" dt="2022-11-15T17:05:19.075" v="89" actId="21"/>
          <ac:picMkLst>
            <pc:docMk/>
            <pc:sldMk cId="4141950365" sldId="362"/>
            <ac:picMk id="6" creationId="{8122B7DA-A254-2E4A-FA11-16D4CFAB2871}"/>
          </ac:picMkLst>
        </pc:picChg>
      </pc:sldChg>
      <pc:sldChg chg="addSp modSp add mod modAnim">
        <pc:chgData name="Long Nguyen" userId="f59fb8f3-a021-417a-8bc1-65c8d471c621" providerId="ADAL" clId="{572F5AE3-38E5-E148-BAA5-C3A513756EA3}" dt="2022-11-15T17:03:36.712" v="73" actId="14100"/>
        <pc:sldMkLst>
          <pc:docMk/>
          <pc:sldMk cId="2969689730" sldId="363"/>
        </pc:sldMkLst>
        <pc:spChg chg="mod">
          <ac:chgData name="Long Nguyen" userId="f59fb8f3-a021-417a-8bc1-65c8d471c621" providerId="ADAL" clId="{572F5AE3-38E5-E148-BAA5-C3A513756EA3}" dt="2022-11-15T16:59:22.588" v="70" actId="20577"/>
          <ac:spMkLst>
            <pc:docMk/>
            <pc:sldMk cId="2969689730" sldId="363"/>
            <ac:spMk id="2" creationId="{AA3A228F-61D0-D949-A5E7-F83756230BF8}"/>
          </ac:spMkLst>
        </pc:spChg>
        <pc:spChg chg="mod">
          <ac:chgData name="Long Nguyen" userId="f59fb8f3-a021-417a-8bc1-65c8d471c621" providerId="ADAL" clId="{572F5AE3-38E5-E148-BAA5-C3A513756EA3}" dt="2022-11-15T16:59:14.181" v="50" actId="20577"/>
          <ac:spMkLst>
            <pc:docMk/>
            <pc:sldMk cId="2969689730" sldId="363"/>
            <ac:spMk id="9" creationId="{E3B2E017-30B2-884B-A113-B419A2ED51AD}"/>
          </ac:spMkLst>
        </pc:spChg>
        <pc:picChg chg="add mod">
          <ac:chgData name="Long Nguyen" userId="f59fb8f3-a021-417a-8bc1-65c8d471c621" providerId="ADAL" clId="{572F5AE3-38E5-E148-BAA5-C3A513756EA3}" dt="2022-11-15T17:03:36.712" v="73" actId="14100"/>
          <ac:picMkLst>
            <pc:docMk/>
            <pc:sldMk cId="2969689730" sldId="363"/>
            <ac:picMk id="4" creationId="{97F6A7AB-5082-9135-7770-31E9FAC05D73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08.543" v="79" actId="14100"/>
        <pc:sldMkLst>
          <pc:docMk/>
          <pc:sldMk cId="195093262" sldId="364"/>
        </pc:sldMkLst>
        <pc:picChg chg="del">
          <ac:chgData name="Long Nguyen" userId="f59fb8f3-a021-417a-8bc1-65c8d471c621" providerId="ADAL" clId="{572F5AE3-38E5-E148-BAA5-C3A513756EA3}" dt="2022-11-15T17:03:40.694" v="75" actId="478"/>
          <ac:picMkLst>
            <pc:docMk/>
            <pc:sldMk cId="195093262" sldId="364"/>
            <ac:picMk id="4" creationId="{97F6A7AB-5082-9135-7770-31E9FAC05D73}"/>
          </ac:picMkLst>
        </pc:picChg>
        <pc:picChg chg="add mod">
          <ac:chgData name="Long Nguyen" userId="f59fb8f3-a021-417a-8bc1-65c8d471c621" providerId="ADAL" clId="{572F5AE3-38E5-E148-BAA5-C3A513756EA3}" dt="2022-11-15T17:04:08.543" v="79" actId="14100"/>
          <ac:picMkLst>
            <pc:docMk/>
            <pc:sldMk cId="195093262" sldId="364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35.410" v="84" actId="14100"/>
        <pc:sldMkLst>
          <pc:docMk/>
          <pc:sldMk cId="2171160877" sldId="365"/>
        </pc:sldMkLst>
        <pc:picChg chg="add mod">
          <ac:chgData name="Long Nguyen" userId="f59fb8f3-a021-417a-8bc1-65c8d471c621" providerId="ADAL" clId="{572F5AE3-38E5-E148-BAA5-C3A513756EA3}" dt="2022-11-15T17:04:35.410" v="84" actId="14100"/>
          <ac:picMkLst>
            <pc:docMk/>
            <pc:sldMk cId="2171160877" sldId="365"/>
            <ac:picMk id="4" creationId="{DA4B0978-4B51-ADA8-E558-73D64272BD86}"/>
          </ac:picMkLst>
        </pc:picChg>
        <pc:picChg chg="del">
          <ac:chgData name="Long Nguyen" userId="f59fb8f3-a021-417a-8bc1-65c8d471c621" providerId="ADAL" clId="{572F5AE3-38E5-E148-BAA5-C3A513756EA3}" dt="2022-11-15T17:04:12.474" v="81" actId="478"/>
          <ac:picMkLst>
            <pc:docMk/>
            <pc:sldMk cId="2171160877" sldId="365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5:27.354" v="94" actId="1076"/>
        <pc:sldMkLst>
          <pc:docMk/>
          <pc:sldMk cId="2732714418" sldId="366"/>
        </pc:sldMkLst>
        <pc:picChg chg="del">
          <ac:chgData name="Long Nguyen" userId="f59fb8f3-a021-417a-8bc1-65c8d471c621" providerId="ADAL" clId="{572F5AE3-38E5-E148-BAA5-C3A513756EA3}" dt="2022-11-15T17:05:20.893" v="90" actId="478"/>
          <ac:picMkLst>
            <pc:docMk/>
            <pc:sldMk cId="2732714418" sldId="366"/>
            <ac:picMk id="4" creationId="{DA4B0978-4B51-ADA8-E558-73D64272BD86}"/>
          </ac:picMkLst>
        </pc:picChg>
        <pc:picChg chg="add mod">
          <ac:chgData name="Long Nguyen" userId="f59fb8f3-a021-417a-8bc1-65c8d471c621" providerId="ADAL" clId="{572F5AE3-38E5-E148-BAA5-C3A513756EA3}" dt="2022-11-15T17:05:27.354" v="94" actId="1076"/>
          <ac:picMkLst>
            <pc:docMk/>
            <pc:sldMk cId="2732714418" sldId="366"/>
            <ac:picMk id="5" creationId="{6583F853-355A-9932-94C8-BF50C6E0433A}"/>
          </ac:picMkLst>
        </pc:pic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CFC921F-BC08-3B47-84DC-833630E61C5F}"/>
    <pc:docChg chg="modSld">
      <pc:chgData name="Long B Nguyen" userId="f59fb8f3-a021-417a-8bc1-65c8d471c621" providerId="ADAL" clId="{3CFC921F-BC08-3B47-84DC-833630E61C5F}" dt="2023-11-06T12:56:41.932" v="50"/>
      <pc:docMkLst>
        <pc:docMk/>
      </pc:docMkLst>
      <pc:sldChg chg="modSp mod">
        <pc:chgData name="Long B Nguyen" userId="f59fb8f3-a021-417a-8bc1-65c8d471c621" providerId="ADAL" clId="{3CFC921F-BC08-3B47-84DC-833630E61C5F}" dt="2023-11-06T12:51:00.355" v="20" actId="20577"/>
        <pc:sldMkLst>
          <pc:docMk/>
          <pc:sldMk cId="1114720448" sldId="276"/>
        </pc:sldMkLst>
        <pc:spChg chg="mod">
          <ac:chgData name="Long B Nguyen" userId="f59fb8f3-a021-417a-8bc1-65c8d471c621" providerId="ADAL" clId="{3CFC921F-BC08-3B47-84DC-833630E61C5F}" dt="2023-11-06T12:51:00.355" v="20" actId="20577"/>
          <ac:spMkLst>
            <pc:docMk/>
            <pc:sldMk cId="1114720448" sldId="276"/>
            <ac:spMk id="2" creationId="{AA3A228F-61D0-D949-A5E7-F83756230BF8}"/>
          </ac:spMkLst>
        </pc:spChg>
      </pc:sldChg>
      <pc:sldChg chg="addSp modSp mod modAnim">
        <pc:chgData name="Long B Nguyen" userId="f59fb8f3-a021-417a-8bc1-65c8d471c621" providerId="ADAL" clId="{3CFC921F-BC08-3B47-84DC-833630E61C5F}" dt="2023-11-06T12:56:41.932" v="50"/>
        <pc:sldMkLst>
          <pc:docMk/>
          <pc:sldMk cId="4017324179" sldId="351"/>
        </pc:sldMkLst>
        <pc:spChg chg="add mod">
          <ac:chgData name="Long B Nguyen" userId="f59fb8f3-a021-417a-8bc1-65c8d471c621" providerId="ADAL" clId="{3CFC921F-BC08-3B47-84DC-833630E61C5F}" dt="2023-11-06T12:55:00.591" v="39" actId="207"/>
          <ac:spMkLst>
            <pc:docMk/>
            <pc:sldMk cId="4017324179" sldId="351"/>
            <ac:spMk id="5" creationId="{DD1EF413-5068-F5E8-9308-046A85292130}"/>
          </ac:spMkLst>
        </pc:spChg>
      </pc:sldChg>
      <pc:sldChg chg="modSp mod">
        <pc:chgData name="Long B Nguyen" userId="f59fb8f3-a021-417a-8bc1-65c8d471c621" providerId="ADAL" clId="{3CFC921F-BC08-3B47-84DC-833630E61C5F}" dt="2023-11-06T12:56:12.141" v="48" actId="20577"/>
        <pc:sldMkLst>
          <pc:docMk/>
          <pc:sldMk cId="4281858866" sldId="352"/>
        </pc:sldMkLst>
        <pc:spChg chg="mod">
          <ac:chgData name="Long B Nguyen" userId="f59fb8f3-a021-417a-8bc1-65c8d471c621" providerId="ADAL" clId="{3CFC921F-BC08-3B47-84DC-833630E61C5F}" dt="2023-11-06T12:56:12.141" v="48" actId="20577"/>
          <ac:spMkLst>
            <pc:docMk/>
            <pc:sldMk cId="4281858866" sldId="352"/>
            <ac:spMk id="2" creationId="{AA3A228F-61D0-D949-A5E7-F83756230BF8}"/>
          </ac:spMkLst>
        </pc:spChg>
      </pc:sldChg>
      <pc:sldChg chg="modSp">
        <pc:chgData name="Long B Nguyen" userId="f59fb8f3-a021-417a-8bc1-65c8d471c621" providerId="ADAL" clId="{3CFC921F-BC08-3B47-84DC-833630E61C5F}" dt="2023-11-06T12:54:29.041" v="25" actId="20577"/>
        <pc:sldMkLst>
          <pc:docMk/>
          <pc:sldMk cId="2319331468" sldId="353"/>
        </pc:sldMkLst>
        <pc:spChg chg="mod">
          <ac:chgData name="Long B Nguyen" userId="f59fb8f3-a021-417a-8bc1-65c8d471c621" providerId="ADAL" clId="{3CFC921F-BC08-3B47-84DC-833630E61C5F}" dt="2023-11-06T12:54:29.041" v="25" actId="20577"/>
          <ac:spMkLst>
            <pc:docMk/>
            <pc:sldMk cId="2319331468" sldId="35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sum_even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1EF413-5068-F5E8-9308-046A85292130}"/>
              </a:ext>
            </a:extLst>
          </p:cNvPr>
          <p:cNvSpPr txBox="1"/>
          <p:nvPr/>
        </p:nvSpPr>
        <p:spPr>
          <a:xfrm>
            <a:off x="4744720" y="2527443"/>
            <a:ext cx="1320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solidFill>
                  <a:srgbClr val="FF0000"/>
                </a:solidFill>
              </a:rPr>
              <a:t>Incorrect!</a:t>
            </a:r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Function(Correct)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8494"/>
              </p:ext>
            </p:extLst>
          </p:nvPr>
        </p:nvGraphicFramePr>
        <p:xfrm>
          <a:off x="222250" y="1686884"/>
          <a:ext cx="8293100" cy="3336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3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to last element).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Note that this is a string method not a list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A7AB-5082-9135-7770-31E9FAC0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32043"/>
            <a:ext cx="8471483" cy="45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EC5-9180-E14E-CEB9-28A39E5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973429"/>
            <a:ext cx="8935476" cy="3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0978-4B51-ADA8-E558-73D6427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6270"/>
            <a:ext cx="8386259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853-355A-9932-94C8-BF50C6E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1753587"/>
            <a:ext cx="8592048" cy="2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Slicing(same as for Strings)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5275</TotalTime>
  <Words>2590</Words>
  <Application>Microsoft Macintosh PowerPoint</Application>
  <PresentationFormat>On-screen Show (16:10)</PresentationFormat>
  <Paragraphs>370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Slicing(same as for Strings)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Function(Correct)</vt:lpstr>
      <vt:lpstr>List Methods</vt:lpstr>
      <vt:lpstr>List Methods</vt:lpstr>
      <vt:lpstr>split()</vt:lpstr>
      <vt:lpstr>Create a list from user inputs</vt:lpstr>
      <vt:lpstr>Create a list from user inputs</vt:lpstr>
      <vt:lpstr>AP Exam: Lists API</vt:lpstr>
      <vt:lpstr>AP Exam: Lists API</vt:lpstr>
      <vt:lpstr>AP Exam: Lists API</vt:lpstr>
      <vt:lpstr>AP Exam: Lists API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2023-11-06T12:56:48Z</dcterms:modified>
</cp:coreProperties>
</file>