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12"/>
  </p:notesMasterIdLst>
  <p:sldIdLst>
    <p:sldId id="256" r:id="rId2"/>
    <p:sldId id="286" r:id="rId3"/>
    <p:sldId id="559" r:id="rId4"/>
    <p:sldId id="558" r:id="rId5"/>
    <p:sldId id="556" r:id="rId6"/>
    <p:sldId id="257" r:id="rId7"/>
    <p:sldId id="555" r:id="rId8"/>
    <p:sldId id="546" r:id="rId9"/>
    <p:sldId id="554" r:id="rId10"/>
    <p:sldId id="284" r:id="rId1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1"/>
    <p:restoredTop sz="90560"/>
  </p:normalViewPr>
  <p:slideViewPr>
    <p:cSldViewPr snapToGrid="0" snapToObjects="1">
      <p:cViewPr varScale="1">
        <p:scale>
          <a:sx n="116" d="100"/>
          <a:sy n="116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8F3FB75D-8DA1-A745-941E-CD030899E91F}"/>
    <pc:docChg chg="delSld">
      <pc:chgData name="Long B Nguyen" userId="f59fb8f3-a021-417a-8bc1-65c8d471c621" providerId="ADAL" clId="{8F3FB75D-8DA1-A745-941E-CD030899E91F}" dt="2024-01-16T23:21:21.981" v="20" actId="2696"/>
      <pc:docMkLst>
        <pc:docMk/>
      </pc:docMkLst>
      <pc:sldChg chg="del">
        <pc:chgData name="Long B Nguyen" userId="f59fb8f3-a021-417a-8bc1-65c8d471c621" providerId="ADAL" clId="{8F3FB75D-8DA1-A745-941E-CD030899E91F}" dt="2024-01-16T23:21:21.902" v="13" actId="2696"/>
        <pc:sldMkLst>
          <pc:docMk/>
          <pc:sldMk cId="3036972376" sldId="321"/>
        </pc:sldMkLst>
      </pc:sldChg>
      <pc:sldChg chg="del">
        <pc:chgData name="Long B Nguyen" userId="f59fb8f3-a021-417a-8bc1-65c8d471c621" providerId="ADAL" clId="{8F3FB75D-8DA1-A745-941E-CD030899E91F}" dt="2024-01-16T23:21:21.775" v="5" actId="2696"/>
        <pc:sldMkLst>
          <pc:docMk/>
          <pc:sldMk cId="3329169435" sldId="324"/>
        </pc:sldMkLst>
      </pc:sldChg>
      <pc:sldChg chg="del">
        <pc:chgData name="Long B Nguyen" userId="f59fb8f3-a021-417a-8bc1-65c8d471c621" providerId="ADAL" clId="{8F3FB75D-8DA1-A745-941E-CD030899E91F}" dt="2024-01-16T23:21:21.791" v="6" actId="2696"/>
        <pc:sldMkLst>
          <pc:docMk/>
          <pc:sldMk cId="1776864183" sldId="328"/>
        </pc:sldMkLst>
      </pc:sldChg>
      <pc:sldChg chg="del">
        <pc:chgData name="Long B Nguyen" userId="f59fb8f3-a021-417a-8bc1-65c8d471c621" providerId="ADAL" clId="{8F3FB75D-8DA1-A745-941E-CD030899E91F}" dt="2024-01-16T23:21:21.917" v="14" actId="2696"/>
        <pc:sldMkLst>
          <pc:docMk/>
          <pc:sldMk cId="1403592009" sldId="331"/>
        </pc:sldMkLst>
      </pc:sldChg>
      <pc:sldChg chg="del">
        <pc:chgData name="Long B Nguyen" userId="f59fb8f3-a021-417a-8bc1-65c8d471c621" providerId="ADAL" clId="{8F3FB75D-8DA1-A745-941E-CD030899E91F}" dt="2024-01-16T23:21:21.867" v="11" actId="2696"/>
        <pc:sldMkLst>
          <pc:docMk/>
          <pc:sldMk cId="1776526477" sldId="332"/>
        </pc:sldMkLst>
      </pc:sldChg>
      <pc:sldChg chg="del">
        <pc:chgData name="Long B Nguyen" userId="f59fb8f3-a021-417a-8bc1-65c8d471c621" providerId="ADAL" clId="{8F3FB75D-8DA1-A745-941E-CD030899E91F}" dt="2024-01-16T23:21:21.809" v="7" actId="2696"/>
        <pc:sldMkLst>
          <pc:docMk/>
          <pc:sldMk cId="3768911574" sldId="333"/>
        </pc:sldMkLst>
      </pc:sldChg>
      <pc:sldChg chg="del">
        <pc:chgData name="Long B Nguyen" userId="f59fb8f3-a021-417a-8bc1-65c8d471c621" providerId="ADAL" clId="{8F3FB75D-8DA1-A745-941E-CD030899E91F}" dt="2024-01-16T23:21:21.929" v="15" actId="2696"/>
        <pc:sldMkLst>
          <pc:docMk/>
          <pc:sldMk cId="1520390356" sldId="334"/>
        </pc:sldMkLst>
      </pc:sldChg>
      <pc:sldChg chg="del">
        <pc:chgData name="Long B Nguyen" userId="f59fb8f3-a021-417a-8bc1-65c8d471c621" providerId="ADAL" clId="{8F3FB75D-8DA1-A745-941E-CD030899E91F}" dt="2024-01-16T23:21:21.833" v="9" actId="2696"/>
        <pc:sldMkLst>
          <pc:docMk/>
          <pc:sldMk cId="1370301937" sldId="335"/>
        </pc:sldMkLst>
      </pc:sldChg>
      <pc:sldChg chg="del">
        <pc:chgData name="Long B Nguyen" userId="f59fb8f3-a021-417a-8bc1-65c8d471c621" providerId="ADAL" clId="{8F3FB75D-8DA1-A745-941E-CD030899E91F}" dt="2024-01-16T23:21:21.885" v="12" actId="2696"/>
        <pc:sldMkLst>
          <pc:docMk/>
          <pc:sldMk cId="649473723" sldId="336"/>
        </pc:sldMkLst>
      </pc:sldChg>
      <pc:sldChg chg="del">
        <pc:chgData name="Long B Nguyen" userId="f59fb8f3-a021-417a-8bc1-65c8d471c621" providerId="ADAL" clId="{8F3FB75D-8DA1-A745-941E-CD030899E91F}" dt="2024-01-16T23:18:23.318" v="2" actId="2696"/>
        <pc:sldMkLst>
          <pc:docMk/>
          <pc:sldMk cId="2700872664" sldId="339"/>
        </pc:sldMkLst>
      </pc:sldChg>
      <pc:sldChg chg="del">
        <pc:chgData name="Long B Nguyen" userId="f59fb8f3-a021-417a-8bc1-65c8d471c621" providerId="ADAL" clId="{8F3FB75D-8DA1-A745-941E-CD030899E91F}" dt="2024-01-16T23:18:24.252" v="3" actId="2696"/>
        <pc:sldMkLst>
          <pc:docMk/>
          <pc:sldMk cId="2044636910" sldId="340"/>
        </pc:sldMkLst>
      </pc:sldChg>
      <pc:sldChg chg="del">
        <pc:chgData name="Long B Nguyen" userId="f59fb8f3-a021-417a-8bc1-65c8d471c621" providerId="ADAL" clId="{8F3FB75D-8DA1-A745-941E-CD030899E91F}" dt="2024-01-16T23:18:22.380" v="1" actId="2696"/>
        <pc:sldMkLst>
          <pc:docMk/>
          <pc:sldMk cId="2849583976" sldId="341"/>
        </pc:sldMkLst>
      </pc:sldChg>
      <pc:sldChg chg="del">
        <pc:chgData name="Long B Nguyen" userId="f59fb8f3-a021-417a-8bc1-65c8d471c621" providerId="ADAL" clId="{8F3FB75D-8DA1-A745-941E-CD030899E91F}" dt="2024-01-16T23:18:20.947" v="0" actId="2696"/>
        <pc:sldMkLst>
          <pc:docMk/>
          <pc:sldMk cId="1097937752" sldId="342"/>
        </pc:sldMkLst>
      </pc:sldChg>
      <pc:sldChg chg="del">
        <pc:chgData name="Long B Nguyen" userId="f59fb8f3-a021-417a-8bc1-65c8d471c621" providerId="ADAL" clId="{8F3FB75D-8DA1-A745-941E-CD030899E91F}" dt="2024-01-16T23:21:21.935" v="16" actId="2696"/>
        <pc:sldMkLst>
          <pc:docMk/>
          <pc:sldMk cId="2946703032" sldId="346"/>
        </pc:sldMkLst>
      </pc:sldChg>
      <pc:sldChg chg="del">
        <pc:chgData name="Long B Nguyen" userId="f59fb8f3-a021-417a-8bc1-65c8d471c621" providerId="ADAL" clId="{8F3FB75D-8DA1-A745-941E-CD030899E91F}" dt="2024-01-16T23:21:21.948" v="17" actId="2696"/>
        <pc:sldMkLst>
          <pc:docMk/>
          <pc:sldMk cId="3861312264" sldId="347"/>
        </pc:sldMkLst>
      </pc:sldChg>
      <pc:sldChg chg="del">
        <pc:chgData name="Long B Nguyen" userId="f59fb8f3-a021-417a-8bc1-65c8d471c621" providerId="ADAL" clId="{8F3FB75D-8DA1-A745-941E-CD030899E91F}" dt="2024-01-16T23:21:21.960" v="18" actId="2696"/>
        <pc:sldMkLst>
          <pc:docMk/>
          <pc:sldMk cId="4152312606" sldId="348"/>
        </pc:sldMkLst>
      </pc:sldChg>
      <pc:sldChg chg="del">
        <pc:chgData name="Long B Nguyen" userId="f59fb8f3-a021-417a-8bc1-65c8d471c621" providerId="ADAL" clId="{8F3FB75D-8DA1-A745-941E-CD030899E91F}" dt="2024-01-16T23:21:21.981" v="20" actId="2696"/>
        <pc:sldMkLst>
          <pc:docMk/>
          <pc:sldMk cId="1532134668" sldId="350"/>
        </pc:sldMkLst>
      </pc:sldChg>
      <pc:sldChg chg="del">
        <pc:chgData name="Long B Nguyen" userId="f59fb8f3-a021-417a-8bc1-65c8d471c621" providerId="ADAL" clId="{8F3FB75D-8DA1-A745-941E-CD030899E91F}" dt="2024-01-16T23:21:21.972" v="19" actId="2696"/>
        <pc:sldMkLst>
          <pc:docMk/>
          <pc:sldMk cId="3420249496" sldId="351"/>
        </pc:sldMkLst>
      </pc:sldChg>
      <pc:sldChg chg="del">
        <pc:chgData name="Long B Nguyen" userId="f59fb8f3-a021-417a-8bc1-65c8d471c621" providerId="ADAL" clId="{8F3FB75D-8DA1-A745-941E-CD030899E91F}" dt="2024-01-16T23:21:21.766" v="4" actId="2696"/>
        <pc:sldMkLst>
          <pc:docMk/>
          <pc:sldMk cId="906346442" sldId="547"/>
        </pc:sldMkLst>
      </pc:sldChg>
      <pc:sldChg chg="del">
        <pc:chgData name="Long B Nguyen" userId="f59fb8f3-a021-417a-8bc1-65c8d471c621" providerId="ADAL" clId="{8F3FB75D-8DA1-A745-941E-CD030899E91F}" dt="2024-01-16T23:21:21.850" v="10" actId="2696"/>
        <pc:sldMkLst>
          <pc:docMk/>
          <pc:sldMk cId="2079192273" sldId="548"/>
        </pc:sldMkLst>
      </pc:sldChg>
      <pc:sldChg chg="del">
        <pc:chgData name="Long B Nguyen" userId="f59fb8f3-a021-417a-8bc1-65c8d471c621" providerId="ADAL" clId="{8F3FB75D-8DA1-A745-941E-CD030899E91F}" dt="2024-01-16T23:21:21.826" v="8" actId="2696"/>
        <pc:sldMkLst>
          <pc:docMk/>
          <pc:sldMk cId="1596787660" sldId="557"/>
        </pc:sldMkLst>
      </pc:sldChg>
    </pc:docChg>
  </pc:docChgLst>
  <pc:docChgLst>
    <pc:chgData name="Long B Nguyen" userId="f59fb8f3-a021-417a-8bc1-65c8d471c621" providerId="ADAL" clId="{6E7B29A8-F479-1D4C-864D-9324180C0D1F}"/>
    <pc:docChg chg="custSel addSld delSld modSld">
      <pc:chgData name="Long B Nguyen" userId="f59fb8f3-a021-417a-8bc1-65c8d471c621" providerId="ADAL" clId="{6E7B29A8-F479-1D4C-864D-9324180C0D1F}" dt="2021-07-26T15:59:18.733" v="1282" actId="1076"/>
      <pc:docMkLst>
        <pc:docMk/>
      </pc:docMkLst>
      <pc:sldChg chg="modSp mod">
        <pc:chgData name="Long B Nguyen" userId="f59fb8f3-a021-417a-8bc1-65c8d471c621" providerId="ADAL" clId="{6E7B29A8-F479-1D4C-864D-9324180C0D1F}" dt="2021-07-26T15:51:33.456" v="770" actId="1076"/>
        <pc:sldMkLst>
          <pc:docMk/>
          <pc:sldMk cId="3036972376" sldId="321"/>
        </pc:sldMkLst>
        <pc:spChg chg="mod">
          <ac:chgData name="Long B Nguyen" userId="f59fb8f3-a021-417a-8bc1-65c8d471c621" providerId="ADAL" clId="{6E7B29A8-F479-1D4C-864D-9324180C0D1F}" dt="2021-07-26T15:51:33.456" v="770" actId="1076"/>
          <ac:spMkLst>
            <pc:docMk/>
            <pc:sldMk cId="3036972376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1:08.219" v="768" actId="20577"/>
          <ac:spMkLst>
            <pc:docMk/>
            <pc:sldMk cId="3036972376" sldId="32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E7B29A8-F479-1D4C-864D-9324180C0D1F}" dt="2021-07-26T15:52:11.080" v="787" actId="1076"/>
        <pc:sldMkLst>
          <pc:docMk/>
          <pc:sldMk cId="1403592009" sldId="331"/>
        </pc:sldMkLst>
        <pc:spChg chg="mod">
          <ac:chgData name="Long B Nguyen" userId="f59fb8f3-a021-417a-8bc1-65c8d471c621" providerId="ADAL" clId="{6E7B29A8-F479-1D4C-864D-9324180C0D1F}" dt="2021-07-26T15:51:29.714" v="769" actId="1076"/>
          <ac:spMkLst>
            <pc:docMk/>
            <pc:sldMk cId="140359200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1:56.364" v="785" actId="20577"/>
          <ac:spMkLst>
            <pc:docMk/>
            <pc:sldMk cId="1403592009" sldId="331"/>
            <ac:spMk id="9" creationId="{E3B2E017-30B2-884B-A113-B419A2ED51AD}"/>
          </ac:spMkLst>
        </pc:spChg>
        <pc:cxnChg chg="mod">
          <ac:chgData name="Long B Nguyen" userId="f59fb8f3-a021-417a-8bc1-65c8d471c621" providerId="ADAL" clId="{6E7B29A8-F479-1D4C-864D-9324180C0D1F}" dt="2021-07-26T15:52:11.080" v="787" actId="1076"/>
          <ac:cxnSpMkLst>
            <pc:docMk/>
            <pc:sldMk cId="1403592009" sldId="331"/>
            <ac:cxnSpMk id="5" creationId="{3734FE02-600C-2A44-BC16-F394E2FB5293}"/>
          </ac:cxnSpMkLst>
        </pc:cxnChg>
        <pc:cxnChg chg="mod">
          <ac:chgData name="Long B Nguyen" userId="f59fb8f3-a021-417a-8bc1-65c8d471c621" providerId="ADAL" clId="{6E7B29A8-F479-1D4C-864D-9324180C0D1F}" dt="2021-07-26T15:52:08.039" v="7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modSp mod">
        <pc:chgData name="Long B Nguyen" userId="f59fb8f3-a021-417a-8bc1-65c8d471c621" providerId="ADAL" clId="{6E7B29A8-F479-1D4C-864D-9324180C0D1F}" dt="2021-07-26T15:51:42.057" v="772" actId="1076"/>
        <pc:sldMkLst>
          <pc:docMk/>
          <pc:sldMk cId="1776526477" sldId="332"/>
        </pc:sldMkLst>
        <pc:spChg chg="mod">
          <ac:chgData name="Long B Nguyen" userId="f59fb8f3-a021-417a-8bc1-65c8d471c621" providerId="ADAL" clId="{6E7B29A8-F479-1D4C-864D-9324180C0D1F}" dt="2021-07-26T15:51:42.057" v="772" actId="1076"/>
          <ac:spMkLst>
            <pc:docMk/>
            <pc:sldMk cId="1776526477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0:08.702" v="739" actId="20577"/>
          <ac:spMkLst>
            <pc:docMk/>
            <pc:sldMk cId="1776526477" sldId="332"/>
            <ac:spMk id="9" creationId="{E3B2E017-30B2-884B-A113-B419A2ED51AD}"/>
          </ac:spMkLst>
        </pc:spChg>
        <pc:cxnChg chg="mod">
          <ac:chgData name="Long B Nguyen" userId="f59fb8f3-a021-417a-8bc1-65c8d471c621" providerId="ADAL" clId="{6E7B29A8-F479-1D4C-864D-9324180C0D1F}" dt="2021-07-26T15:50:13.101" v="740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mod delAnim modAnim">
        <pc:chgData name="Long B Nguyen" userId="f59fb8f3-a021-417a-8bc1-65c8d471c621" providerId="ADAL" clId="{6E7B29A8-F479-1D4C-864D-9324180C0D1F}" dt="2021-07-26T15:36:29.857" v="561" actId="20577"/>
        <pc:sldMkLst>
          <pc:docMk/>
          <pc:sldMk cId="3768911574" sldId="333"/>
        </pc:sldMkLst>
        <pc:spChg chg="mod">
          <ac:chgData name="Long B Nguyen" userId="f59fb8f3-a021-417a-8bc1-65c8d471c621" providerId="ADAL" clId="{6E7B29A8-F479-1D4C-864D-9324180C0D1F}" dt="2021-07-26T15:30:02.208" v="446" actId="20577"/>
          <ac:spMkLst>
            <pc:docMk/>
            <pc:sldMk cId="3768911574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35:45.671" v="470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6E7B29A8-F479-1D4C-864D-9324180C0D1F}" dt="2021-07-26T15:34:58.115" v="466" actId="20577"/>
          <ac:spMkLst>
            <pc:docMk/>
            <pc:sldMk cId="3768911574" sldId="333"/>
            <ac:spMk id="14" creationId="{5EDF072F-75BE-8741-9067-D2D254F08E47}"/>
          </ac:spMkLst>
        </pc:spChg>
        <pc:spChg chg="mod">
          <ac:chgData name="Long B Nguyen" userId="f59fb8f3-a021-417a-8bc1-65c8d471c621" providerId="ADAL" clId="{6E7B29A8-F479-1D4C-864D-9324180C0D1F}" dt="2021-07-26T15:36:29.857" v="561" actId="20577"/>
          <ac:spMkLst>
            <pc:docMk/>
            <pc:sldMk cId="3768911574" sldId="333"/>
            <ac:spMk id="16" creationId="{5A9C07C4-A578-9340-813C-79D04F7B9BE1}"/>
          </ac:spMkLst>
        </pc:spChg>
        <pc:spChg chg="del mod">
          <ac:chgData name="Long B Nguyen" userId="f59fb8f3-a021-417a-8bc1-65c8d471c621" providerId="ADAL" clId="{6E7B29A8-F479-1D4C-864D-9324180C0D1F}" dt="2021-07-26T15:36:05.744" v="471" actId="478"/>
          <ac:spMkLst>
            <pc:docMk/>
            <pc:sldMk cId="3768911574" sldId="333"/>
            <ac:spMk id="17" creationId="{A0DA8034-18BF-A04B-95E1-E02483E3609C}"/>
          </ac:spMkLst>
        </pc:spChg>
        <pc:spChg chg="mod">
          <ac:chgData name="Long B Nguyen" userId="f59fb8f3-a021-417a-8bc1-65c8d471c621" providerId="ADAL" clId="{6E7B29A8-F479-1D4C-864D-9324180C0D1F}" dt="2021-07-26T15:28:59.837" v="422" actId="1076"/>
          <ac:spMkLst>
            <pc:docMk/>
            <pc:sldMk cId="3768911574" sldId="333"/>
            <ac:spMk id="20" creationId="{F9A61694-4FC5-7F46-9DC1-78F5E8AD77B0}"/>
          </ac:spMkLst>
        </pc:spChg>
        <pc:cxnChg chg="del mod">
          <ac:chgData name="Long B Nguyen" userId="f59fb8f3-a021-417a-8bc1-65c8d471c621" providerId="ADAL" clId="{6E7B29A8-F479-1D4C-864D-9324180C0D1F}" dt="2021-07-26T15:27:45.411" v="348" actId="478"/>
          <ac:cxnSpMkLst>
            <pc:docMk/>
            <pc:sldMk cId="3768911574" sldId="333"/>
            <ac:cxnSpMk id="10" creationId="{78689255-3173-164C-A63E-73DEF65651F2}"/>
          </ac:cxnSpMkLst>
        </pc:cxnChg>
        <pc:cxnChg chg="mod">
          <ac:chgData name="Long B Nguyen" userId="f59fb8f3-a021-417a-8bc1-65c8d471c621" providerId="ADAL" clId="{6E7B29A8-F479-1D4C-864D-9324180C0D1F}" dt="2021-07-26T15:28:53.448" v="420" actId="1038"/>
          <ac:cxnSpMkLst>
            <pc:docMk/>
            <pc:sldMk cId="3768911574" sldId="333"/>
            <ac:cxnSpMk id="12" creationId="{CC48B4CD-941B-0741-BFA8-B9998C524923}"/>
          </ac:cxnSpMkLst>
        </pc:cxnChg>
        <pc:cxnChg chg="mod">
          <ac:chgData name="Long B Nguyen" userId="f59fb8f3-a021-417a-8bc1-65c8d471c621" providerId="ADAL" clId="{6E7B29A8-F479-1D4C-864D-9324180C0D1F}" dt="2021-07-26T15:28:53.448" v="420" actId="1038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6E7B29A8-F479-1D4C-864D-9324180C0D1F}" dt="2021-07-26T15:28:53.448" v="420" actId="1038"/>
          <ac:cxnSpMkLst>
            <pc:docMk/>
            <pc:sldMk cId="3768911574" sldId="333"/>
            <ac:cxnSpMk id="15" creationId="{F7544DEB-4070-1144-B42C-B2D00FB2B589}"/>
          </ac:cxnSpMkLst>
        </pc:cxnChg>
        <pc:cxnChg chg="mod">
          <ac:chgData name="Long B Nguyen" userId="f59fb8f3-a021-417a-8bc1-65c8d471c621" providerId="ADAL" clId="{6E7B29A8-F479-1D4C-864D-9324180C0D1F}" dt="2021-07-26T15:33:51.270" v="451" actId="14100"/>
          <ac:cxnSpMkLst>
            <pc:docMk/>
            <pc:sldMk cId="3768911574" sldId="333"/>
            <ac:cxnSpMk id="18" creationId="{0455C446-0CB9-7542-A5E5-DF0CA973519D}"/>
          </ac:cxnSpMkLst>
        </pc:cxnChg>
        <pc:cxnChg chg="del mod">
          <ac:chgData name="Long B Nguyen" userId="f59fb8f3-a021-417a-8bc1-65c8d471c621" providerId="ADAL" clId="{6E7B29A8-F479-1D4C-864D-9324180C0D1F}" dt="2021-07-26T15:28:55.956" v="421" actId="478"/>
          <ac:cxnSpMkLst>
            <pc:docMk/>
            <pc:sldMk cId="3768911574" sldId="333"/>
            <ac:cxnSpMk id="19" creationId="{A6C5B7ED-9686-3549-A3DD-5DD0CF6E8DED}"/>
          </ac:cxnSpMkLst>
        </pc:cxnChg>
        <pc:cxnChg chg="add mod">
          <ac:chgData name="Long B Nguyen" userId="f59fb8f3-a021-417a-8bc1-65c8d471c621" providerId="ADAL" clId="{6E7B29A8-F479-1D4C-864D-9324180C0D1F}" dt="2021-07-26T15:30:18.062" v="449" actId="14100"/>
          <ac:cxnSpMkLst>
            <pc:docMk/>
            <pc:sldMk cId="3768911574" sldId="333"/>
            <ac:cxnSpMk id="21" creationId="{53ED16DE-3D55-ED4C-829A-FF1AD32F9E73}"/>
          </ac:cxnSpMkLst>
        </pc:cxnChg>
      </pc:sldChg>
      <pc:sldChg chg="addSp modSp mod modAnim">
        <pc:chgData name="Long B Nguyen" userId="f59fb8f3-a021-417a-8bc1-65c8d471c621" providerId="ADAL" clId="{6E7B29A8-F479-1D4C-864D-9324180C0D1F}" dt="2021-07-26T15:54:17.605" v="943" actId="20577"/>
        <pc:sldMkLst>
          <pc:docMk/>
          <pc:sldMk cId="1520390356" sldId="334"/>
        </pc:sldMkLst>
        <pc:spChg chg="mod">
          <ac:chgData name="Long B Nguyen" userId="f59fb8f3-a021-417a-8bc1-65c8d471c621" providerId="ADAL" clId="{6E7B29A8-F479-1D4C-864D-9324180C0D1F}" dt="2021-07-26T15:52:44.567" v="788" actId="1076"/>
          <ac:spMkLst>
            <pc:docMk/>
            <pc:sldMk cId="1520390356" sldId="334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3:01.201" v="801" actId="20577"/>
          <ac:spMkLst>
            <pc:docMk/>
            <pc:sldMk cId="1520390356" sldId="334"/>
            <ac:spMk id="9" creationId="{E3B2E017-30B2-884B-A113-B419A2ED51AD}"/>
          </ac:spMkLst>
        </pc:spChg>
        <pc:spChg chg="add mod">
          <ac:chgData name="Long B Nguyen" userId="f59fb8f3-a021-417a-8bc1-65c8d471c621" providerId="ADAL" clId="{6E7B29A8-F479-1D4C-864D-9324180C0D1F}" dt="2021-07-26T15:54:17.605" v="943" actId="20577"/>
          <ac:spMkLst>
            <pc:docMk/>
            <pc:sldMk cId="1520390356" sldId="334"/>
            <ac:spMk id="10" creationId="{AA3AB9B8-02D8-8044-BFBE-F626E4ABA877}"/>
          </ac:spMkLst>
        </pc:spChg>
        <pc:cxnChg chg="mod">
          <ac:chgData name="Long B Nguyen" userId="f59fb8f3-a021-417a-8bc1-65c8d471c621" providerId="ADAL" clId="{6E7B29A8-F479-1D4C-864D-9324180C0D1F}" dt="2021-07-26T15:52:54.585" v="794" actId="14100"/>
          <ac:cxnSpMkLst>
            <pc:docMk/>
            <pc:sldMk cId="1520390356" sldId="334"/>
            <ac:cxnSpMk id="5" creationId="{3734FE02-600C-2A44-BC16-F394E2FB5293}"/>
          </ac:cxnSpMkLst>
        </pc:cxnChg>
        <pc:cxnChg chg="mod">
          <ac:chgData name="Long B Nguyen" userId="f59fb8f3-a021-417a-8bc1-65c8d471c621" providerId="ADAL" clId="{6E7B29A8-F479-1D4C-864D-9324180C0D1F}" dt="2021-07-26T15:52:57.582" v="795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modSp mod">
        <pc:chgData name="Long B Nguyen" userId="f59fb8f3-a021-417a-8bc1-65c8d471c621" providerId="ADAL" clId="{6E7B29A8-F479-1D4C-864D-9324180C0D1F}" dt="2021-07-26T15:48:29.563" v="692" actId="20577"/>
        <pc:sldMkLst>
          <pc:docMk/>
          <pc:sldMk cId="1370301937" sldId="335"/>
        </pc:sldMkLst>
        <pc:spChg chg="mod">
          <ac:chgData name="Long B Nguyen" userId="f59fb8f3-a021-417a-8bc1-65c8d471c621" providerId="ADAL" clId="{6E7B29A8-F479-1D4C-864D-9324180C0D1F}" dt="2021-07-26T15:48:29.563" v="692" actId="20577"/>
          <ac:spMkLst>
            <pc:docMk/>
            <pc:sldMk cId="1370301937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E7B29A8-F479-1D4C-864D-9324180C0D1F}" dt="2021-07-26T15:51:38.408" v="771" actId="1076"/>
        <pc:sldMkLst>
          <pc:docMk/>
          <pc:sldMk cId="649473723" sldId="336"/>
        </pc:sldMkLst>
        <pc:spChg chg="mod">
          <ac:chgData name="Long B Nguyen" userId="f59fb8f3-a021-417a-8bc1-65c8d471c621" providerId="ADAL" clId="{6E7B29A8-F479-1D4C-864D-9324180C0D1F}" dt="2021-07-26T15:51:38.408" v="771" actId="1076"/>
          <ac:spMkLst>
            <pc:docMk/>
            <pc:sldMk cId="649473723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0:42.492" v="756" actId="1076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6E7B29A8-F479-1D4C-864D-9324180C0D1F}" dt="2021-07-26T15:50:39.364" v="755" actId="20577"/>
          <ac:spMkLst>
            <pc:docMk/>
            <pc:sldMk cId="649473723" sldId="336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E7B29A8-F479-1D4C-864D-9324180C0D1F}" dt="2021-07-26T15:58:18.763" v="1240" actId="20577"/>
        <pc:sldMkLst>
          <pc:docMk/>
          <pc:sldMk cId="1454819895" sldId="337"/>
        </pc:sldMkLst>
        <pc:spChg chg="mod">
          <ac:chgData name="Long B Nguyen" userId="f59fb8f3-a021-417a-8bc1-65c8d471c621" providerId="ADAL" clId="{6E7B29A8-F479-1D4C-864D-9324180C0D1F}" dt="2021-07-26T15:58:09.249" v="1224" actId="1076"/>
          <ac:spMkLst>
            <pc:docMk/>
            <pc:sldMk cId="1454819895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8:18.763" v="1240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6E7B29A8-F479-1D4C-864D-9324180C0D1F}" dt="2021-07-26T15:58:30.539" v="1241" actId="2696"/>
        <pc:sldMkLst>
          <pc:docMk/>
          <pc:sldMk cId="3761802647" sldId="338"/>
        </pc:sldMkLst>
        <pc:spChg chg="mod">
          <ac:chgData name="Long B Nguyen" userId="f59fb8f3-a021-417a-8bc1-65c8d471c621" providerId="ADAL" clId="{6E7B29A8-F479-1D4C-864D-9324180C0D1F}" dt="2021-07-26T15:58:02.773" v="1221" actId="21"/>
          <ac:spMkLst>
            <pc:docMk/>
            <pc:sldMk cId="3761802647" sldId="338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6E7B29A8-F479-1D4C-864D-9324180C0D1F}" dt="2021-07-26T15:56:20.774" v="1086" actId="14100"/>
        <pc:sldMkLst>
          <pc:docMk/>
          <pc:sldMk cId="2946703032" sldId="346"/>
        </pc:sldMkLst>
        <pc:spChg chg="mod">
          <ac:chgData name="Long B Nguyen" userId="f59fb8f3-a021-417a-8bc1-65c8d471c621" providerId="ADAL" clId="{6E7B29A8-F479-1D4C-864D-9324180C0D1F}" dt="2021-07-26T15:55:21.634" v="983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6E7B29A8-F479-1D4C-864D-9324180C0D1F}" dt="2021-07-26T15:56:02.630" v="1083" actId="20577"/>
          <ac:spMkLst>
            <pc:docMk/>
            <pc:sldMk cId="2946703032" sldId="346"/>
            <ac:spMk id="10" creationId="{9947108E-12E8-044F-805D-DC505E96834C}"/>
          </ac:spMkLst>
        </pc:spChg>
        <pc:cxnChg chg="add mod">
          <ac:chgData name="Long B Nguyen" userId="f59fb8f3-a021-417a-8bc1-65c8d471c621" providerId="ADAL" clId="{6E7B29A8-F479-1D4C-864D-9324180C0D1F}" dt="2021-07-26T15:56:20.774" v="1086" actId="14100"/>
          <ac:cxnSpMkLst>
            <pc:docMk/>
            <pc:sldMk cId="2946703032" sldId="346"/>
            <ac:cxnSpMk id="5" creationId="{03280DB2-BCC7-8247-B529-D40FB21EA841}"/>
          </ac:cxnSpMkLst>
        </pc:cxnChg>
      </pc:sldChg>
      <pc:sldChg chg="modSp">
        <pc:chgData name="Long B Nguyen" userId="f59fb8f3-a021-417a-8bc1-65c8d471c621" providerId="ADAL" clId="{6E7B29A8-F479-1D4C-864D-9324180C0D1F}" dt="2021-07-26T15:17:31.240" v="23" actId="20577"/>
        <pc:sldMkLst>
          <pc:docMk/>
          <pc:sldMk cId="2101795491" sldId="545"/>
        </pc:sldMkLst>
        <pc:spChg chg="mod">
          <ac:chgData name="Long B Nguyen" userId="f59fb8f3-a021-417a-8bc1-65c8d471c621" providerId="ADAL" clId="{6E7B29A8-F479-1D4C-864D-9324180C0D1F}" dt="2021-07-26T15:17:31.240" v="23" actId="20577"/>
          <ac:spMkLst>
            <pc:docMk/>
            <pc:sldMk cId="2101795491" sldId="545"/>
            <ac:spMk id="3" creationId="{8BA9D0DA-1D67-ED43-A19F-6557EAD9C067}"/>
          </ac:spMkLst>
        </pc:spChg>
      </pc:sldChg>
      <pc:sldChg chg="modSp">
        <pc:chgData name="Long B Nguyen" userId="f59fb8f3-a021-417a-8bc1-65c8d471c621" providerId="ADAL" clId="{6E7B29A8-F479-1D4C-864D-9324180C0D1F}" dt="2021-07-26T15:49:18.815" v="720" actId="20577"/>
        <pc:sldMkLst>
          <pc:docMk/>
          <pc:sldMk cId="2079192273" sldId="548"/>
        </pc:sldMkLst>
        <pc:spChg chg="mod">
          <ac:chgData name="Long B Nguyen" userId="f59fb8f3-a021-417a-8bc1-65c8d471c621" providerId="ADAL" clId="{6E7B29A8-F479-1D4C-864D-9324180C0D1F}" dt="2021-07-26T15:49:18.815" v="720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E7B29A8-F479-1D4C-864D-9324180C0D1F}" dt="2021-07-26T15:58:53.301" v="1267" actId="20577"/>
        <pc:sldMkLst>
          <pc:docMk/>
          <pc:sldMk cId="1299838656" sldId="549"/>
        </pc:sldMkLst>
        <pc:spChg chg="mod">
          <ac:chgData name="Long B Nguyen" userId="f59fb8f3-a021-417a-8bc1-65c8d471c621" providerId="ADAL" clId="{6E7B29A8-F479-1D4C-864D-9324180C0D1F}" dt="2021-07-26T15:58:40.985" v="1254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8:53.301" v="1267" actId="20577"/>
          <ac:spMkLst>
            <pc:docMk/>
            <pc:sldMk cId="1299838656" sldId="54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E7B29A8-F479-1D4C-864D-9324180C0D1F}" dt="2021-07-26T15:59:18.733" v="1282" actId="1076"/>
        <pc:sldMkLst>
          <pc:docMk/>
          <pc:sldMk cId="2820908233" sldId="551"/>
        </pc:sldMkLst>
        <pc:spChg chg="mod">
          <ac:chgData name="Long B Nguyen" userId="f59fb8f3-a021-417a-8bc1-65c8d471c621" providerId="ADAL" clId="{6E7B29A8-F479-1D4C-864D-9324180C0D1F}" dt="2021-07-26T15:59:18.733" v="1282" actId="1076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9:07.331" v="1281" actId="20577"/>
          <ac:spMkLst>
            <pc:docMk/>
            <pc:sldMk cId="2820908233" sldId="551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6E7B29A8-F479-1D4C-864D-9324180C0D1F}" dt="2021-07-26T15:24:09.140" v="321" actId="14100"/>
        <pc:sldMkLst>
          <pc:docMk/>
          <pc:sldMk cId="290283863" sldId="556"/>
        </pc:sldMkLst>
        <pc:spChg chg="mod">
          <ac:chgData name="Long B Nguyen" userId="f59fb8f3-a021-417a-8bc1-65c8d471c621" providerId="ADAL" clId="{6E7B29A8-F479-1D4C-864D-9324180C0D1F}" dt="2021-07-26T15:18:55.070" v="43" actId="20577"/>
          <ac:spMkLst>
            <pc:docMk/>
            <pc:sldMk cId="290283863" sldId="556"/>
            <ac:spMk id="9" creationId="{E3B2E017-30B2-884B-A113-B419A2ED51AD}"/>
          </ac:spMkLst>
        </pc:spChg>
        <pc:spChg chg="add mod">
          <ac:chgData name="Long B Nguyen" userId="f59fb8f3-a021-417a-8bc1-65c8d471c621" providerId="ADAL" clId="{6E7B29A8-F479-1D4C-864D-9324180C0D1F}" dt="2021-07-26T15:23:54.624" v="306" actId="1076"/>
          <ac:spMkLst>
            <pc:docMk/>
            <pc:sldMk cId="290283863" sldId="556"/>
            <ac:spMk id="11" creationId="{F107E4D1-0301-F548-9ED3-CBC5803E3B3D}"/>
          </ac:spMkLst>
        </pc:spChg>
        <pc:cxnChg chg="mod">
          <ac:chgData name="Long B Nguyen" userId="f59fb8f3-a021-417a-8bc1-65c8d471c621" providerId="ADAL" clId="{6E7B29A8-F479-1D4C-864D-9324180C0D1F}" dt="2021-07-26T15:18:46.725" v="41" actId="14100"/>
          <ac:cxnSpMkLst>
            <pc:docMk/>
            <pc:sldMk cId="290283863" sldId="556"/>
            <ac:cxnSpMk id="5" creationId="{574B46E1-76CC-9549-A9EA-426276DA9BB1}"/>
          </ac:cxnSpMkLst>
        </pc:cxnChg>
        <pc:cxnChg chg="mod">
          <ac:chgData name="Long B Nguyen" userId="f59fb8f3-a021-417a-8bc1-65c8d471c621" providerId="ADAL" clId="{6E7B29A8-F479-1D4C-864D-9324180C0D1F}" dt="2021-07-26T15:18:43.881" v="40" actId="14100"/>
          <ac:cxnSpMkLst>
            <pc:docMk/>
            <pc:sldMk cId="290283863" sldId="556"/>
            <ac:cxnSpMk id="7" creationId="{127FB062-DB15-4646-AE2B-FEAD356A26B0}"/>
          </ac:cxnSpMkLst>
        </pc:cxnChg>
        <pc:cxnChg chg="add mod">
          <ac:chgData name="Long B Nguyen" userId="f59fb8f3-a021-417a-8bc1-65c8d471c621" providerId="ADAL" clId="{6E7B29A8-F479-1D4C-864D-9324180C0D1F}" dt="2021-07-26T15:23:57.423" v="317" actId="1035"/>
          <ac:cxnSpMkLst>
            <pc:docMk/>
            <pc:sldMk cId="290283863" sldId="556"/>
            <ac:cxnSpMk id="12" creationId="{D6D3977F-3544-9641-AFBB-25BF817E6788}"/>
          </ac:cxnSpMkLst>
        </pc:cxnChg>
        <pc:cxnChg chg="add mod">
          <ac:chgData name="Long B Nguyen" userId="f59fb8f3-a021-417a-8bc1-65c8d471c621" providerId="ADAL" clId="{6E7B29A8-F479-1D4C-864D-9324180C0D1F}" dt="2021-07-26T15:20:20.327" v="139" actId="14100"/>
          <ac:cxnSpMkLst>
            <pc:docMk/>
            <pc:sldMk cId="290283863" sldId="556"/>
            <ac:cxnSpMk id="14" creationId="{9B428E3B-1CF3-EC4D-BAD1-D50AB5FDCD95}"/>
          </ac:cxnSpMkLst>
        </pc:cxnChg>
        <pc:cxnChg chg="add mod">
          <ac:chgData name="Long B Nguyen" userId="f59fb8f3-a021-417a-8bc1-65c8d471c621" providerId="ADAL" clId="{6E7B29A8-F479-1D4C-864D-9324180C0D1F}" dt="2021-07-26T15:24:09.140" v="321" actId="14100"/>
          <ac:cxnSpMkLst>
            <pc:docMk/>
            <pc:sldMk cId="290283863" sldId="556"/>
            <ac:cxnSpMk id="16" creationId="{098DA242-2CD6-6E40-A620-CFEE1D241218}"/>
          </ac:cxnSpMkLst>
        </pc:cxnChg>
      </pc:sldChg>
      <pc:sldChg chg="delSp modSp add mod delAnim">
        <pc:chgData name="Long B Nguyen" userId="f59fb8f3-a021-417a-8bc1-65c8d471c621" providerId="ADAL" clId="{6E7B29A8-F479-1D4C-864D-9324180C0D1F}" dt="2021-07-26T15:47:21.101" v="680" actId="20577"/>
        <pc:sldMkLst>
          <pc:docMk/>
          <pc:sldMk cId="1596787660" sldId="557"/>
        </pc:sldMkLst>
        <pc:spChg chg="del">
          <ac:chgData name="Long B Nguyen" userId="f59fb8f3-a021-417a-8bc1-65c8d471c621" providerId="ADAL" clId="{6E7B29A8-F479-1D4C-864D-9324180C0D1F}" dt="2021-07-26T15:36:56.871" v="563" actId="478"/>
          <ac:spMkLst>
            <pc:docMk/>
            <pc:sldMk cId="1596787660" sldId="557"/>
            <ac:spMk id="14" creationId="{5EDF072F-75BE-8741-9067-D2D254F08E47}"/>
          </ac:spMkLst>
        </pc:spChg>
        <pc:spChg chg="del">
          <ac:chgData name="Long B Nguyen" userId="f59fb8f3-a021-417a-8bc1-65c8d471c621" providerId="ADAL" clId="{6E7B29A8-F479-1D4C-864D-9324180C0D1F}" dt="2021-07-26T15:37:06.952" v="566" actId="478"/>
          <ac:spMkLst>
            <pc:docMk/>
            <pc:sldMk cId="1596787660" sldId="557"/>
            <ac:spMk id="16" creationId="{5A9C07C4-A578-9340-813C-79D04F7B9BE1}"/>
          </ac:spMkLst>
        </pc:spChg>
        <pc:spChg chg="mod">
          <ac:chgData name="Long B Nguyen" userId="f59fb8f3-a021-417a-8bc1-65c8d471c621" providerId="ADAL" clId="{6E7B29A8-F479-1D4C-864D-9324180C0D1F}" dt="2021-07-26T15:47:21.101" v="680" actId="20577"/>
          <ac:spMkLst>
            <pc:docMk/>
            <pc:sldMk cId="1596787660" sldId="557"/>
            <ac:spMk id="17" creationId="{A0DA8034-18BF-A04B-95E1-E02483E3609C}"/>
          </ac:spMkLst>
        </pc:spChg>
        <pc:spChg chg="del">
          <ac:chgData name="Long B Nguyen" userId="f59fb8f3-a021-417a-8bc1-65c8d471c621" providerId="ADAL" clId="{6E7B29A8-F479-1D4C-864D-9324180C0D1F}" dt="2021-07-26T15:36:53.957" v="562" actId="478"/>
          <ac:spMkLst>
            <pc:docMk/>
            <pc:sldMk cId="1596787660" sldId="557"/>
            <ac:spMk id="20" creationId="{F9A61694-4FC5-7F46-9DC1-78F5E8AD77B0}"/>
          </ac:spMkLst>
        </pc:spChg>
        <pc:cxnChg chg="del">
          <ac:chgData name="Long B Nguyen" userId="f59fb8f3-a021-417a-8bc1-65c8d471c621" providerId="ADAL" clId="{6E7B29A8-F479-1D4C-864D-9324180C0D1F}" dt="2021-07-26T15:37:08.895" v="567" actId="478"/>
          <ac:cxnSpMkLst>
            <pc:docMk/>
            <pc:sldMk cId="1596787660" sldId="557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6E7B29A8-F479-1D4C-864D-9324180C0D1F}" dt="2021-07-26T15:37:10.560" v="568" actId="478"/>
          <ac:cxnSpMkLst>
            <pc:docMk/>
            <pc:sldMk cId="1596787660" sldId="557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6E7B29A8-F479-1D4C-864D-9324180C0D1F}" dt="2021-07-26T15:36:59.720" v="564" actId="478"/>
          <ac:cxnSpMkLst>
            <pc:docMk/>
            <pc:sldMk cId="1596787660" sldId="557"/>
            <ac:cxnSpMk id="15" creationId="{F7544DEB-4070-1144-B42C-B2D00FB2B589}"/>
          </ac:cxnSpMkLst>
        </pc:cxnChg>
        <pc:cxnChg chg="mod">
          <ac:chgData name="Long B Nguyen" userId="f59fb8f3-a021-417a-8bc1-65c8d471c621" providerId="ADAL" clId="{6E7B29A8-F479-1D4C-864D-9324180C0D1F}" dt="2021-07-26T15:46:33.283" v="630" actId="14100"/>
          <ac:cxnSpMkLst>
            <pc:docMk/>
            <pc:sldMk cId="1596787660" sldId="557"/>
            <ac:cxnSpMk id="18" creationId="{0455C446-0CB9-7542-A5E5-DF0CA973519D}"/>
          </ac:cxnSpMkLst>
        </pc:cxnChg>
        <pc:cxnChg chg="del">
          <ac:chgData name="Long B Nguyen" userId="f59fb8f3-a021-417a-8bc1-65c8d471c621" providerId="ADAL" clId="{6E7B29A8-F479-1D4C-864D-9324180C0D1F}" dt="2021-07-26T15:37:01.883" v="565" actId="478"/>
          <ac:cxnSpMkLst>
            <pc:docMk/>
            <pc:sldMk cId="1596787660" sldId="557"/>
            <ac:cxnSpMk id="21" creationId="{53ED16DE-3D55-ED4C-829A-FF1AD32F9E73}"/>
          </ac:cxnSpMkLst>
        </pc:cxnChg>
      </pc:sldChg>
    </pc:docChg>
  </pc:docChgLst>
  <pc:docChgLst>
    <pc:chgData name="Long B Nguyen" userId="f59fb8f3-a021-417a-8bc1-65c8d471c621" providerId="ADAL" clId="{0CA2DF25-63F7-764C-A9B1-5CAE69E0622F}"/>
    <pc:docChg chg="undo custSel addSld delSld modSld">
      <pc:chgData name="Long B Nguyen" userId="f59fb8f3-a021-417a-8bc1-65c8d471c621" providerId="ADAL" clId="{0CA2DF25-63F7-764C-A9B1-5CAE69E0622F}" dt="2021-03-11T14:46:49.597" v="1455" actId="20577"/>
      <pc:docMkLst>
        <pc:docMk/>
      </pc:docMkLst>
      <pc:sldChg chg="del">
        <pc:chgData name="Long B Nguyen" userId="f59fb8f3-a021-417a-8bc1-65c8d471c621" providerId="ADAL" clId="{0CA2DF25-63F7-764C-A9B1-5CAE69E0622F}" dt="2021-03-11T11:50:12.431" v="862" actId="2696"/>
        <pc:sldMkLst>
          <pc:docMk/>
          <pc:sldMk cId="278045358" sldId="257"/>
        </pc:sldMkLst>
      </pc:sldChg>
      <pc:sldChg chg="modSp add mod modAnim">
        <pc:chgData name="Long B Nguyen" userId="f59fb8f3-a021-417a-8bc1-65c8d471c621" providerId="ADAL" clId="{0CA2DF25-63F7-764C-A9B1-5CAE69E0622F}" dt="2021-03-11T13:59:51.369" v="1233" actId="20577"/>
        <pc:sldMkLst>
          <pc:docMk/>
          <pc:sldMk cId="3098356658" sldId="257"/>
        </pc:sldMkLst>
        <pc:spChg chg="mod">
          <ac:chgData name="Long B Nguyen" userId="f59fb8f3-a021-417a-8bc1-65c8d471c621" providerId="ADAL" clId="{0CA2DF25-63F7-764C-A9B1-5CAE69E0622F}" dt="2021-03-11T11:50:17.860" v="864" actId="1076"/>
          <ac:spMkLst>
            <pc:docMk/>
            <pc:sldMk cId="30983566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3:59:51.369" v="1233" actId="20577"/>
          <ac:spMkLst>
            <pc:docMk/>
            <pc:sldMk cId="3098356658" sldId="257"/>
            <ac:spMk id="9" creationId="{E3B2E017-30B2-884B-A113-B419A2ED51AD}"/>
          </ac:spMkLst>
        </pc:spChg>
      </pc:sldChg>
      <pc:sldChg chg="addSp delSp modSp mod">
        <pc:chgData name="Long B Nguyen" userId="f59fb8f3-a021-417a-8bc1-65c8d471c621" providerId="ADAL" clId="{0CA2DF25-63F7-764C-A9B1-5CAE69E0622F}" dt="2021-03-11T11:54:30.782" v="1099"/>
        <pc:sldMkLst>
          <pc:docMk/>
          <pc:sldMk cId="3768911574" sldId="333"/>
        </pc:sldMkLst>
        <pc:spChg chg="add del mod">
          <ac:chgData name="Long B Nguyen" userId="f59fb8f3-a021-417a-8bc1-65c8d471c621" providerId="ADAL" clId="{0CA2DF25-63F7-764C-A9B1-5CAE69E0622F}" dt="2021-03-11T11:54:30.782" v="1099"/>
          <ac:spMkLst>
            <pc:docMk/>
            <pc:sldMk cId="3768911574" sldId="333"/>
            <ac:spMk id="3" creationId="{42AB63FA-AA1F-494E-8C39-6E8F82903207}"/>
          </ac:spMkLst>
        </pc:spChg>
      </pc:sldChg>
      <pc:sldChg chg="modSp mod">
        <pc:chgData name="Long B Nguyen" userId="f59fb8f3-a021-417a-8bc1-65c8d471c621" providerId="ADAL" clId="{0CA2DF25-63F7-764C-A9B1-5CAE69E0622F}" dt="2021-03-11T11:41:15.150" v="6" actId="14100"/>
        <pc:sldMkLst>
          <pc:docMk/>
          <pc:sldMk cId="2700872664" sldId="339"/>
        </pc:sldMkLst>
        <pc:spChg chg="mod">
          <ac:chgData name="Long B Nguyen" userId="f59fb8f3-a021-417a-8bc1-65c8d471c621" providerId="ADAL" clId="{0CA2DF25-63F7-764C-A9B1-5CAE69E0622F}" dt="2021-03-11T11:41:13.059" v="5" actId="1076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1:41:15.150" v="6" actId="14100"/>
          <ac:spMkLst>
            <pc:docMk/>
            <pc:sldMk cId="2700872664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CA2DF25-63F7-764C-A9B1-5CAE69E0622F}" dt="2021-03-11T11:41:22.878" v="8" actId="14100"/>
        <pc:sldMkLst>
          <pc:docMk/>
          <pc:sldMk cId="2044636910" sldId="340"/>
        </pc:sldMkLst>
        <pc:spChg chg="mod">
          <ac:chgData name="Long B Nguyen" userId="f59fb8f3-a021-417a-8bc1-65c8d471c621" providerId="ADAL" clId="{0CA2DF25-63F7-764C-A9B1-5CAE69E0622F}" dt="2021-03-11T11:41:20.353" v="7" actId="1076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1:41:22.878" v="8" actId="14100"/>
          <ac:spMkLst>
            <pc:docMk/>
            <pc:sldMk cId="2044636910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CA2DF25-63F7-764C-A9B1-5CAE69E0622F}" dt="2021-03-11T14:03:06.538" v="1279" actId="14100"/>
        <pc:sldMkLst>
          <pc:docMk/>
          <pc:sldMk cId="2849583976" sldId="341"/>
        </pc:sldMkLst>
        <pc:spChg chg="mod">
          <ac:chgData name="Long B Nguyen" userId="f59fb8f3-a021-417a-8bc1-65c8d471c621" providerId="ADAL" clId="{0CA2DF25-63F7-764C-A9B1-5CAE69E0622F}" dt="2021-03-11T14:03:00.707" v="1277" actId="1076"/>
          <ac:spMkLst>
            <pc:docMk/>
            <pc:sldMk cId="2849583976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4:03:06.538" v="1279" actId="14100"/>
          <ac:spMkLst>
            <pc:docMk/>
            <pc:sldMk cId="2849583976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CA2DF25-63F7-764C-A9B1-5CAE69E0622F}" dt="2021-03-11T14:02:51.555" v="1276" actId="20577"/>
        <pc:sldMkLst>
          <pc:docMk/>
          <pc:sldMk cId="1097937752" sldId="342"/>
        </pc:sldMkLst>
        <pc:spChg chg="mod">
          <ac:chgData name="Long B Nguyen" userId="f59fb8f3-a021-417a-8bc1-65c8d471c621" providerId="ADAL" clId="{0CA2DF25-63F7-764C-A9B1-5CAE69E0622F}" dt="2021-03-11T11:40:57.534" v="3" actId="1076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4:02:51.555" v="1276" actId="20577"/>
          <ac:spMkLst>
            <pc:docMk/>
            <pc:sldMk cId="1097937752" sldId="342"/>
            <ac:spMk id="9" creationId="{E3B2E017-30B2-884B-A113-B419A2ED51AD}"/>
          </ac:spMkLst>
        </pc:spChg>
      </pc:sldChg>
      <pc:sldChg chg="addSp delSp modSp mod modAnim">
        <pc:chgData name="Long B Nguyen" userId="f59fb8f3-a021-417a-8bc1-65c8d471c621" providerId="ADAL" clId="{0CA2DF25-63F7-764C-A9B1-5CAE69E0622F}" dt="2021-03-11T14:02:33.129" v="1275"/>
        <pc:sldMkLst>
          <pc:docMk/>
          <pc:sldMk cId="2101795491" sldId="545"/>
        </pc:sldMkLst>
        <pc:spChg chg="add mod">
          <ac:chgData name="Long B Nguyen" userId="f59fb8f3-a021-417a-8bc1-65c8d471c621" providerId="ADAL" clId="{0CA2DF25-63F7-764C-A9B1-5CAE69E0622F}" dt="2021-03-11T14:02:12.382" v="1270" actId="14100"/>
          <ac:spMkLst>
            <pc:docMk/>
            <pc:sldMk cId="2101795491" sldId="545"/>
            <ac:spMk id="3" creationId="{8BA9D0DA-1D67-ED43-A19F-6557EAD9C067}"/>
          </ac:spMkLst>
        </pc:spChg>
        <pc:spChg chg="mod">
          <ac:chgData name="Long B Nguyen" userId="f59fb8f3-a021-417a-8bc1-65c8d471c621" providerId="ADAL" clId="{0CA2DF25-63F7-764C-A9B1-5CAE69E0622F}" dt="2021-03-11T14:01:55.857" v="1264" actId="1076"/>
          <ac:spMkLst>
            <pc:docMk/>
            <pc:sldMk cId="2101795491" sldId="545"/>
            <ac:spMk id="23554" creationId="{4A410BF0-5019-0D40-8CE7-D9E5FEAB56F9}"/>
          </ac:spMkLst>
        </pc:spChg>
        <pc:spChg chg="del mod">
          <ac:chgData name="Long B Nguyen" userId="f59fb8f3-a021-417a-8bc1-65c8d471c621" providerId="ADAL" clId="{0CA2DF25-63F7-764C-A9B1-5CAE69E0622F}" dt="2021-03-11T11:44:41.228" v="55" actId="478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mod">
        <pc:chgData name="Long B Nguyen" userId="f59fb8f3-a021-417a-8bc1-65c8d471c621" providerId="ADAL" clId="{0CA2DF25-63F7-764C-A9B1-5CAE69E0622F}" dt="2021-03-11T14:04:17.913" v="1281" actId="14100"/>
        <pc:sldMkLst>
          <pc:docMk/>
          <pc:sldMk cId="1854861563" sldId="546"/>
        </pc:sldMkLst>
        <pc:spChg chg="mod">
          <ac:chgData name="Long B Nguyen" userId="f59fb8f3-a021-417a-8bc1-65c8d471c621" providerId="ADAL" clId="{0CA2DF25-63F7-764C-A9B1-5CAE69E0622F}" dt="2021-03-11T14:04:13.968" v="1280" actId="1076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4:04:17.913" v="1281" actId="14100"/>
          <ac:spMkLst>
            <pc:docMk/>
            <pc:sldMk cId="1854861563" sldId="54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CA2DF25-63F7-764C-A9B1-5CAE69E0622F}" dt="2021-03-11T11:41:42.346" v="10" actId="14100"/>
        <pc:sldMkLst>
          <pc:docMk/>
          <pc:sldMk cId="906346442" sldId="547"/>
        </pc:sldMkLst>
        <pc:spChg chg="mod">
          <ac:chgData name="Long B Nguyen" userId="f59fb8f3-a021-417a-8bc1-65c8d471c621" providerId="ADAL" clId="{0CA2DF25-63F7-764C-A9B1-5CAE69E0622F}" dt="2021-03-11T11:41:39.930" v="9" actId="1076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1:41:42.346" v="10" actId="14100"/>
          <ac:spMkLst>
            <pc:docMk/>
            <pc:sldMk cId="906346442" sldId="54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0CA2DF25-63F7-764C-A9B1-5CAE69E0622F}" dt="2021-03-11T11:50:00.900" v="861" actId="20577"/>
        <pc:sldMkLst>
          <pc:docMk/>
          <pc:sldMk cId="1226276962" sldId="555"/>
        </pc:sldMkLst>
        <pc:spChg chg="mod">
          <ac:chgData name="Long B Nguyen" userId="f59fb8f3-a021-417a-8bc1-65c8d471c621" providerId="ADAL" clId="{0CA2DF25-63F7-764C-A9B1-5CAE69E0622F}" dt="2021-03-11T11:50:00.900" v="861" actId="20577"/>
          <ac:spMkLst>
            <pc:docMk/>
            <pc:sldMk cId="1226276962" sldId="555"/>
            <ac:spMk id="27650" creationId="{CDDBD0B0-F30B-EE40-92BE-F8B3992FD62C}"/>
          </ac:spMkLst>
        </pc:spChg>
      </pc:sldChg>
      <pc:sldChg chg="addSp modSp add mod modAnim">
        <pc:chgData name="Long B Nguyen" userId="f59fb8f3-a021-417a-8bc1-65c8d471c621" providerId="ADAL" clId="{0CA2DF25-63F7-764C-A9B1-5CAE69E0622F}" dt="2021-03-11T14:46:49.597" v="1455" actId="20577"/>
        <pc:sldMkLst>
          <pc:docMk/>
          <pc:sldMk cId="290283863" sldId="556"/>
        </pc:sldMkLst>
        <pc:spChg chg="mod">
          <ac:chgData name="Long B Nguyen" userId="f59fb8f3-a021-417a-8bc1-65c8d471c621" providerId="ADAL" clId="{0CA2DF25-63F7-764C-A9B1-5CAE69E0622F}" dt="2021-03-11T14:01:45.803" v="1263" actId="20577"/>
          <ac:spMkLst>
            <pc:docMk/>
            <pc:sldMk cId="290283863" sldId="556"/>
            <ac:spMk id="2" creationId="{AA3A228F-61D0-D949-A5E7-F83756230BF8}"/>
          </ac:spMkLst>
        </pc:spChg>
        <pc:spChg chg="add mod">
          <ac:chgData name="Long B Nguyen" userId="f59fb8f3-a021-417a-8bc1-65c8d471c621" providerId="ADAL" clId="{0CA2DF25-63F7-764C-A9B1-5CAE69E0622F}" dt="2021-03-11T11:55:25.131" v="1169" actId="1076"/>
          <ac:spMkLst>
            <pc:docMk/>
            <pc:sldMk cId="290283863" sldId="556"/>
            <ac:spMk id="4" creationId="{337D7E28-6576-C043-832E-2CDC9179B6E0}"/>
          </ac:spMkLst>
        </pc:spChg>
        <pc:spChg chg="mod">
          <ac:chgData name="Long B Nguyen" userId="f59fb8f3-a021-417a-8bc1-65c8d471c621" providerId="ADAL" clId="{0CA2DF25-63F7-764C-A9B1-5CAE69E0622F}" dt="2021-03-11T14:46:49.597" v="1455" actId="20577"/>
          <ac:spMkLst>
            <pc:docMk/>
            <pc:sldMk cId="290283863" sldId="556"/>
            <ac:spMk id="9" creationId="{E3B2E017-30B2-884B-A113-B419A2ED51AD}"/>
          </ac:spMkLst>
        </pc:spChg>
        <pc:cxnChg chg="add mod">
          <ac:chgData name="Long B Nguyen" userId="f59fb8f3-a021-417a-8bc1-65c8d471c621" providerId="ADAL" clId="{0CA2DF25-63F7-764C-A9B1-5CAE69E0622F}" dt="2021-03-11T14:46:29.463" v="1453" actId="1076"/>
          <ac:cxnSpMkLst>
            <pc:docMk/>
            <pc:sldMk cId="290283863" sldId="556"/>
            <ac:cxnSpMk id="5" creationId="{574B46E1-76CC-9549-A9EA-426276DA9BB1}"/>
          </ac:cxnSpMkLst>
        </pc:cxnChg>
        <pc:cxnChg chg="add mod">
          <ac:chgData name="Long B Nguyen" userId="f59fb8f3-a021-417a-8bc1-65c8d471c621" providerId="ADAL" clId="{0CA2DF25-63F7-764C-A9B1-5CAE69E0622F}" dt="2021-03-11T14:46:23.618" v="1451" actId="14100"/>
          <ac:cxnSpMkLst>
            <pc:docMk/>
            <pc:sldMk cId="290283863" sldId="556"/>
            <ac:cxnSpMk id="7" creationId="{127FB062-DB15-4646-AE2B-FEAD356A26B0}"/>
          </ac:cxnSpMkLst>
        </pc:cxnChg>
        <pc:cxnChg chg="add mod">
          <ac:chgData name="Long B Nguyen" userId="f59fb8f3-a021-417a-8bc1-65c8d471c621" providerId="ADAL" clId="{0CA2DF25-63F7-764C-A9B1-5CAE69E0622F}" dt="2021-03-11T14:46:17.880" v="1449" actId="14100"/>
          <ac:cxnSpMkLst>
            <pc:docMk/>
            <pc:sldMk cId="290283863" sldId="556"/>
            <ac:cxnSpMk id="10" creationId="{A7554D4B-A0AA-934D-95C7-A5055505D0B9}"/>
          </ac:cxnSpMkLst>
        </pc:cxnChg>
      </pc:sldChg>
    </pc:docChg>
  </pc:docChgLst>
  <pc:docChgLst>
    <pc:chgData name="Long Nguyen" userId="f59fb8f3-a021-417a-8bc1-65c8d471c621" providerId="ADAL" clId="{A12BE549-1123-0646-AF0D-D853CA6ECE39}"/>
    <pc:docChg chg="undo custSel addSld delSld modSld">
      <pc:chgData name="Long Nguyen" userId="f59fb8f3-a021-417a-8bc1-65c8d471c621" providerId="ADAL" clId="{A12BE549-1123-0646-AF0D-D853CA6ECE39}" dt="2023-01-06T14:45:38.574" v="896"/>
      <pc:docMkLst>
        <pc:docMk/>
      </pc:docMkLst>
      <pc:sldChg chg="modSp add del mod modAnim">
        <pc:chgData name="Long Nguyen" userId="f59fb8f3-a021-417a-8bc1-65c8d471c621" providerId="ADAL" clId="{A12BE549-1123-0646-AF0D-D853CA6ECE39}" dt="2023-01-05T14:55:53.919" v="712" actId="2696"/>
        <pc:sldMkLst>
          <pc:docMk/>
          <pc:sldMk cId="2101795491" sldId="545"/>
        </pc:sldMkLst>
        <pc:spChg chg="mod">
          <ac:chgData name="Long Nguyen" userId="f59fb8f3-a021-417a-8bc1-65c8d471c621" providerId="ADAL" clId="{A12BE549-1123-0646-AF0D-D853CA6ECE39}" dt="2023-01-05T14:51:11.087" v="506" actId="20577"/>
          <ac:spMkLst>
            <pc:docMk/>
            <pc:sldMk cId="2101795491" sldId="545"/>
            <ac:spMk id="3" creationId="{8BA9D0DA-1D67-ED43-A19F-6557EAD9C067}"/>
          </ac:spMkLst>
        </pc:spChg>
        <pc:spChg chg="mod">
          <ac:chgData name="Long Nguyen" userId="f59fb8f3-a021-417a-8bc1-65c8d471c621" providerId="ADAL" clId="{A12BE549-1123-0646-AF0D-D853CA6ECE39}" dt="2023-01-05T14:48:16.555" v="332" actId="1038"/>
          <ac:spMkLst>
            <pc:docMk/>
            <pc:sldMk cId="2101795491" sldId="545"/>
            <ac:spMk id="23554" creationId="{4A410BF0-5019-0D40-8CE7-D9E5FEAB56F9}"/>
          </ac:spMkLst>
        </pc:spChg>
      </pc:sldChg>
      <pc:sldChg chg="modSp add del mod modAnim">
        <pc:chgData name="Long Nguyen" userId="f59fb8f3-a021-417a-8bc1-65c8d471c621" providerId="ADAL" clId="{A12BE549-1123-0646-AF0D-D853CA6ECE39}" dt="2023-01-05T14:57:49.123" v="729" actId="2696"/>
        <pc:sldMkLst>
          <pc:docMk/>
          <pc:sldMk cId="2375327809" sldId="545"/>
        </pc:sldMkLst>
        <pc:spChg chg="mod">
          <ac:chgData name="Long Nguyen" userId="f59fb8f3-a021-417a-8bc1-65c8d471c621" providerId="ADAL" clId="{A12BE549-1123-0646-AF0D-D853CA6ECE39}" dt="2023-01-05T14:57:43.213" v="725" actId="21"/>
          <ac:spMkLst>
            <pc:docMk/>
            <pc:sldMk cId="2375327809" sldId="545"/>
            <ac:spMk id="3" creationId="{8BA9D0DA-1D67-ED43-A19F-6557EAD9C067}"/>
          </ac:spMkLst>
        </pc:spChg>
      </pc:sldChg>
      <pc:sldChg chg="del">
        <pc:chgData name="Long Nguyen" userId="f59fb8f3-a021-417a-8bc1-65c8d471c621" providerId="ADAL" clId="{A12BE549-1123-0646-AF0D-D853CA6ECE39}" dt="2023-01-05T12:54:49.188" v="57" actId="2696"/>
        <pc:sldMkLst>
          <pc:docMk/>
          <pc:sldMk cId="1299838656" sldId="549"/>
        </pc:sldMkLst>
      </pc:sldChg>
      <pc:sldChg chg="del">
        <pc:chgData name="Long Nguyen" userId="f59fb8f3-a021-417a-8bc1-65c8d471c621" providerId="ADAL" clId="{A12BE549-1123-0646-AF0D-D853CA6ECE39}" dt="2023-01-05T12:54:49.203" v="58" actId="2696"/>
        <pc:sldMkLst>
          <pc:docMk/>
          <pc:sldMk cId="2820908233" sldId="551"/>
        </pc:sldMkLst>
      </pc:sldChg>
      <pc:sldChg chg="del">
        <pc:chgData name="Long Nguyen" userId="f59fb8f3-a021-417a-8bc1-65c8d471c621" providerId="ADAL" clId="{A12BE549-1123-0646-AF0D-D853CA6ECE39}" dt="2023-01-05T14:54:56.502" v="695" actId="2696"/>
        <pc:sldMkLst>
          <pc:docMk/>
          <pc:sldMk cId="1226276962" sldId="555"/>
        </pc:sldMkLst>
      </pc:sldChg>
      <pc:sldChg chg="modSp add">
        <pc:chgData name="Long Nguyen" userId="f59fb8f3-a021-417a-8bc1-65c8d471c621" providerId="ADAL" clId="{A12BE549-1123-0646-AF0D-D853CA6ECE39}" dt="2023-01-05T14:55:14.182" v="709" actId="20577"/>
        <pc:sldMkLst>
          <pc:docMk/>
          <pc:sldMk cId="2163137016" sldId="555"/>
        </pc:sldMkLst>
        <pc:spChg chg="mod">
          <ac:chgData name="Long Nguyen" userId="f59fb8f3-a021-417a-8bc1-65c8d471c621" providerId="ADAL" clId="{A12BE549-1123-0646-AF0D-D853CA6ECE39}" dt="2023-01-05T14:55:14.182" v="709" actId="20577"/>
          <ac:spMkLst>
            <pc:docMk/>
            <pc:sldMk cId="2163137016" sldId="555"/>
            <ac:spMk id="27650" creationId="{CDDBD0B0-F30B-EE40-92BE-F8B3992FD62C}"/>
          </ac:spMkLst>
        </pc:spChg>
      </pc:sldChg>
      <pc:sldChg chg="modAnim">
        <pc:chgData name="Long Nguyen" userId="f59fb8f3-a021-417a-8bc1-65c8d471c621" providerId="ADAL" clId="{A12BE549-1123-0646-AF0D-D853CA6ECE39}" dt="2023-01-06T14:45:38.574" v="896"/>
        <pc:sldMkLst>
          <pc:docMk/>
          <pc:sldMk cId="290283863" sldId="556"/>
        </pc:sldMkLst>
      </pc:sldChg>
      <pc:sldChg chg="modSp add del mod modAnim">
        <pc:chgData name="Long Nguyen" userId="f59fb8f3-a021-417a-8bc1-65c8d471c621" providerId="ADAL" clId="{A12BE549-1123-0646-AF0D-D853CA6ECE39}" dt="2023-01-05T14:56:52.238" v="717" actId="2696"/>
        <pc:sldMkLst>
          <pc:docMk/>
          <pc:sldMk cId="1951937657" sldId="558"/>
        </pc:sldMkLst>
        <pc:spChg chg="mod">
          <ac:chgData name="Long Nguyen" userId="f59fb8f3-a021-417a-8bc1-65c8d471c621" providerId="ADAL" clId="{A12BE549-1123-0646-AF0D-D853CA6ECE39}" dt="2023-01-05T14:53:45.699" v="688" actId="20577"/>
          <ac:spMkLst>
            <pc:docMk/>
            <pc:sldMk cId="1951937657" sldId="558"/>
            <ac:spMk id="3" creationId="{8BA9D0DA-1D67-ED43-A19F-6557EAD9C067}"/>
          </ac:spMkLst>
        </pc:spChg>
      </pc:sldChg>
      <pc:sldChg chg="modSp add modAnim">
        <pc:chgData name="Long Nguyen" userId="f59fb8f3-a021-417a-8bc1-65c8d471c621" providerId="ADAL" clId="{A12BE549-1123-0646-AF0D-D853CA6ECE39}" dt="2023-01-05T14:59:12.002" v="849" actId="20577"/>
        <pc:sldMkLst>
          <pc:docMk/>
          <pc:sldMk cId="3285234988" sldId="558"/>
        </pc:sldMkLst>
        <pc:spChg chg="mod">
          <ac:chgData name="Long Nguyen" userId="f59fb8f3-a021-417a-8bc1-65c8d471c621" providerId="ADAL" clId="{A12BE549-1123-0646-AF0D-D853CA6ECE39}" dt="2023-01-05T14:59:12.002" v="849" actId="20577"/>
          <ac:spMkLst>
            <pc:docMk/>
            <pc:sldMk cId="3285234988" sldId="558"/>
            <ac:spMk id="3" creationId="{8BA9D0DA-1D67-ED43-A19F-6557EAD9C067}"/>
          </ac:spMkLst>
        </pc:spChg>
      </pc:sldChg>
      <pc:sldChg chg="modSp add mod">
        <pc:chgData name="Long Nguyen" userId="f59fb8f3-a021-417a-8bc1-65c8d471c621" providerId="ADAL" clId="{A12BE549-1123-0646-AF0D-D853CA6ECE39}" dt="2023-01-05T14:57:03.193" v="719" actId="20577"/>
        <pc:sldMkLst>
          <pc:docMk/>
          <pc:sldMk cId="4073389924" sldId="559"/>
        </pc:sldMkLst>
        <pc:spChg chg="mod">
          <ac:chgData name="Long Nguyen" userId="f59fb8f3-a021-417a-8bc1-65c8d471c621" providerId="ADAL" clId="{A12BE549-1123-0646-AF0D-D853CA6ECE39}" dt="2023-01-05T14:57:03.193" v="719" actId="20577"/>
          <ac:spMkLst>
            <pc:docMk/>
            <pc:sldMk cId="4073389924" sldId="559"/>
            <ac:spMk id="3" creationId="{8BA9D0DA-1D67-ED43-A19F-6557EAD9C067}"/>
          </ac:spMkLst>
        </pc:spChg>
      </pc:sldChg>
    </pc:docChg>
  </pc:docChgLst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modSp">
        <pc:chgData name="Long B Nguyen" userId="f59fb8f3-a021-417a-8bc1-65c8d471c621" providerId="ADAL" clId="{59CB9C7B-CBC7-E549-B176-97F9C29CB310}" dt="2019-11-14T13:12:40.926" v="12956" actId="1076"/>
        <pc:sldMkLst>
          <pc:docMk/>
          <pc:sldMk cId="4247104139" sldId="256"/>
        </pc:sldMkLst>
        <pc:spChg chg="mod">
          <ac:chgData name="Long B Nguyen" userId="f59fb8f3-a021-417a-8bc1-65c8d471c621" providerId="ADAL" clId="{59CB9C7B-CBC7-E549-B176-97F9C29CB310}" dt="2019-11-14T13:12:40.926" v="12956" actId="1076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Nguyen" userId="f59fb8f3-a021-417a-8bc1-65c8d471c621" providerId="ADAL" clId="{625106A7-3D2F-2F41-B14B-01ED01256878}"/>
    <pc:docChg chg="custSel delSld modSld">
      <pc:chgData name="Long Nguyen" userId="f59fb8f3-a021-417a-8bc1-65c8d471c621" providerId="ADAL" clId="{625106A7-3D2F-2F41-B14B-01ED01256878}" dt="2022-05-20T11:49:21.605" v="198" actId="2696"/>
      <pc:docMkLst>
        <pc:docMk/>
      </pc:docMkLst>
      <pc:sldChg chg="modSp">
        <pc:chgData name="Long Nguyen" userId="f59fb8f3-a021-417a-8bc1-65c8d471c621" providerId="ADAL" clId="{625106A7-3D2F-2F41-B14B-01ED01256878}" dt="2022-05-20T11:42:19.116" v="15" actId="20577"/>
        <pc:sldMkLst>
          <pc:docMk/>
          <pc:sldMk cId="3098356658" sldId="257"/>
        </pc:sldMkLst>
        <pc:spChg chg="mod">
          <ac:chgData name="Long Nguyen" userId="f59fb8f3-a021-417a-8bc1-65c8d471c621" providerId="ADAL" clId="{625106A7-3D2F-2F41-B14B-01ED01256878}" dt="2022-05-20T11:42:19.116" v="15" actId="20577"/>
          <ac:spMkLst>
            <pc:docMk/>
            <pc:sldMk cId="3098356658" sldId="257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625106A7-3D2F-2F41-B14B-01ED01256878}" dt="2022-05-20T11:45:45.901" v="53" actId="1076"/>
        <pc:sldMkLst>
          <pc:docMk/>
          <pc:sldMk cId="1370301937" sldId="335"/>
        </pc:sldMkLst>
        <pc:spChg chg="mod">
          <ac:chgData name="Long Nguyen" userId="f59fb8f3-a021-417a-8bc1-65c8d471c621" providerId="ADAL" clId="{625106A7-3D2F-2F41-B14B-01ED01256878}" dt="2022-05-20T11:45:45.901" v="53" actId="1076"/>
          <ac:spMkLst>
            <pc:docMk/>
            <pc:sldMk cId="1370301937" sldId="335"/>
            <ac:spMk id="2" creationId="{AA3A228F-61D0-D949-A5E7-F83756230BF8}"/>
          </ac:spMkLst>
        </pc:spChg>
      </pc:sldChg>
      <pc:sldChg chg="del">
        <pc:chgData name="Long Nguyen" userId="f59fb8f3-a021-417a-8bc1-65c8d471c621" providerId="ADAL" clId="{625106A7-3D2F-2F41-B14B-01ED01256878}" dt="2022-05-20T11:49:21.605" v="198" actId="2696"/>
        <pc:sldMkLst>
          <pc:docMk/>
          <pc:sldMk cId="1454819895" sldId="337"/>
        </pc:sldMkLst>
      </pc:sldChg>
      <pc:sldChg chg="modSp">
        <pc:chgData name="Long Nguyen" userId="f59fb8f3-a021-417a-8bc1-65c8d471c621" providerId="ADAL" clId="{625106A7-3D2F-2F41-B14B-01ED01256878}" dt="2022-05-20T11:43:23.310" v="49" actId="20577"/>
        <pc:sldMkLst>
          <pc:docMk/>
          <pc:sldMk cId="1097937752" sldId="342"/>
        </pc:sldMkLst>
        <pc:spChg chg="mod">
          <ac:chgData name="Long Nguyen" userId="f59fb8f3-a021-417a-8bc1-65c8d471c621" providerId="ADAL" clId="{625106A7-3D2F-2F41-B14B-01ED01256878}" dt="2022-05-20T11:43:23.310" v="49" actId="20577"/>
          <ac:spMkLst>
            <pc:docMk/>
            <pc:sldMk cId="1097937752" sldId="342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625106A7-3D2F-2F41-B14B-01ED01256878}" dt="2022-05-20T11:42:06.611" v="1" actId="27636"/>
        <pc:sldMkLst>
          <pc:docMk/>
          <pc:sldMk cId="2946703032" sldId="346"/>
        </pc:sldMkLst>
        <pc:spChg chg="mod">
          <ac:chgData name="Long Nguyen" userId="f59fb8f3-a021-417a-8bc1-65c8d471c621" providerId="ADAL" clId="{625106A7-3D2F-2F41-B14B-01ED01256878}" dt="2022-05-20T11:42:06.611" v="1" actId="27636"/>
          <ac:spMkLst>
            <pc:docMk/>
            <pc:sldMk cId="2946703032" sldId="346"/>
            <ac:spMk id="2" creationId="{AA3A228F-61D0-D949-A5E7-F83756230BF8}"/>
          </ac:spMkLst>
        </pc:spChg>
      </pc:sldChg>
      <pc:sldChg chg="modSp mod">
        <pc:chgData name="Long Nguyen" userId="f59fb8f3-a021-417a-8bc1-65c8d471c621" providerId="ADAL" clId="{625106A7-3D2F-2F41-B14B-01ED01256878}" dt="2022-05-20T11:47:51.694" v="116" actId="14100"/>
        <pc:sldMkLst>
          <pc:docMk/>
          <pc:sldMk cId="4152312606" sldId="348"/>
        </pc:sldMkLst>
        <pc:spChg chg="mod">
          <ac:chgData name="Long Nguyen" userId="f59fb8f3-a021-417a-8bc1-65c8d471c621" providerId="ADAL" clId="{625106A7-3D2F-2F41-B14B-01ED01256878}" dt="2022-05-20T11:47:51.694" v="116" actId="14100"/>
          <ac:spMkLst>
            <pc:docMk/>
            <pc:sldMk cId="4152312606" sldId="348"/>
            <ac:spMk id="9" creationId="{E3B2E017-30B2-884B-A113-B419A2ED51AD}"/>
          </ac:spMkLst>
        </pc:spChg>
      </pc:sldChg>
      <pc:sldChg chg="del">
        <pc:chgData name="Long Nguyen" userId="f59fb8f3-a021-417a-8bc1-65c8d471c621" providerId="ADAL" clId="{625106A7-3D2F-2F41-B14B-01ED01256878}" dt="2022-05-20T11:48:13.480" v="117" actId="2696"/>
        <pc:sldMkLst>
          <pc:docMk/>
          <pc:sldMk cId="2239308720" sldId="349"/>
        </pc:sldMkLst>
      </pc:sldChg>
      <pc:sldChg chg="modSp mod">
        <pc:chgData name="Long Nguyen" userId="f59fb8f3-a021-417a-8bc1-65c8d471c621" providerId="ADAL" clId="{625106A7-3D2F-2F41-B14B-01ED01256878}" dt="2022-05-20T11:49:15.194" v="197" actId="255"/>
        <pc:sldMkLst>
          <pc:docMk/>
          <pc:sldMk cId="1532134668" sldId="350"/>
        </pc:sldMkLst>
        <pc:spChg chg="mod">
          <ac:chgData name="Long Nguyen" userId="f59fb8f3-a021-417a-8bc1-65c8d471c621" providerId="ADAL" clId="{625106A7-3D2F-2F41-B14B-01ED01256878}" dt="2022-05-20T11:49:15.194" v="197" actId="255"/>
          <ac:spMkLst>
            <pc:docMk/>
            <pc:sldMk cId="1532134668" sldId="350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625106A7-3D2F-2F41-B14B-01ED01256878}" dt="2022-05-20T11:49:07.153" v="194" actId="21"/>
        <pc:sldMkLst>
          <pc:docMk/>
          <pc:sldMk cId="3420249496" sldId="351"/>
        </pc:sldMkLst>
        <pc:spChg chg="mod">
          <ac:chgData name="Long Nguyen" userId="f59fb8f3-a021-417a-8bc1-65c8d471c621" providerId="ADAL" clId="{625106A7-3D2F-2F41-B14B-01ED01256878}" dt="2022-05-20T11:49:07.153" v="194" actId="21"/>
          <ac:spMkLst>
            <pc:docMk/>
            <pc:sldMk cId="3420249496" sldId="351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625106A7-3D2F-2F41-B14B-01ED01256878}" dt="2022-05-20T11:42:12.406" v="6" actId="20577"/>
        <pc:sldMkLst>
          <pc:docMk/>
          <pc:sldMk cId="2101795491" sldId="545"/>
        </pc:sldMkLst>
        <pc:spChg chg="mod">
          <ac:chgData name="Long Nguyen" userId="f59fb8f3-a021-417a-8bc1-65c8d471c621" providerId="ADAL" clId="{625106A7-3D2F-2F41-B14B-01ED01256878}" dt="2022-05-20T11:42:12.406" v="6" actId="20577"/>
          <ac:spMkLst>
            <pc:docMk/>
            <pc:sldMk cId="2101795491" sldId="545"/>
            <ac:spMk id="3" creationId="{8BA9D0DA-1D67-ED43-A19F-6557EAD9C067}"/>
          </ac:spMkLst>
        </pc:spChg>
      </pc:sldChg>
      <pc:sldChg chg="modSp mod">
        <pc:chgData name="Long Nguyen" userId="f59fb8f3-a021-417a-8bc1-65c8d471c621" providerId="ADAL" clId="{625106A7-3D2F-2F41-B14B-01ED01256878}" dt="2022-05-20T11:45:42.243" v="52" actId="1076"/>
        <pc:sldMkLst>
          <pc:docMk/>
          <pc:sldMk cId="2079192273" sldId="548"/>
        </pc:sldMkLst>
        <pc:spChg chg="mod">
          <ac:chgData name="Long Nguyen" userId="f59fb8f3-a021-417a-8bc1-65c8d471c621" providerId="ADAL" clId="{625106A7-3D2F-2F41-B14B-01ED01256878}" dt="2022-05-20T11:45:42.243" v="52" actId="1076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Nguyen" userId="f59fb8f3-a021-417a-8bc1-65c8d471c621" providerId="ADAL" clId="{625106A7-3D2F-2F41-B14B-01ED01256878}" dt="2022-05-20T11:45:39.990" v="51" actId="14100"/>
          <ac:spMkLst>
            <pc:docMk/>
            <pc:sldMk cId="2079192273" sldId="548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625106A7-3D2F-2F41-B14B-01ED01256878}" dt="2022-05-20T11:42:06.647" v="2" actId="27636"/>
        <pc:sldMkLst>
          <pc:docMk/>
          <pc:sldMk cId="1299838656" sldId="549"/>
        </pc:sldMkLst>
        <pc:spChg chg="mod">
          <ac:chgData name="Long Nguyen" userId="f59fb8f3-a021-417a-8bc1-65c8d471c621" providerId="ADAL" clId="{625106A7-3D2F-2F41-B14B-01ED01256878}" dt="2022-05-20T11:42:06.647" v="2" actId="27636"/>
          <ac:spMkLst>
            <pc:docMk/>
            <pc:sldMk cId="1299838656" sldId="549"/>
            <ac:spMk id="2" creationId="{AA3A228F-61D0-D949-A5E7-F83756230BF8}"/>
          </ac:spMkLst>
        </pc:spChg>
      </pc:sldChg>
      <pc:sldChg chg="modSp mod">
        <pc:chgData name="Long Nguyen" userId="f59fb8f3-a021-417a-8bc1-65c8d471c621" providerId="ADAL" clId="{625106A7-3D2F-2F41-B14B-01ED01256878}" dt="2022-05-20T11:42:06.666" v="3" actId="27636"/>
        <pc:sldMkLst>
          <pc:docMk/>
          <pc:sldMk cId="2820908233" sldId="551"/>
        </pc:sldMkLst>
        <pc:spChg chg="mod">
          <ac:chgData name="Long Nguyen" userId="f59fb8f3-a021-417a-8bc1-65c8d471c621" providerId="ADAL" clId="{625106A7-3D2F-2F41-B14B-01ED01256878}" dt="2022-05-20T11:42:06.666" v="3" actId="27636"/>
          <ac:spMkLst>
            <pc:docMk/>
            <pc:sldMk cId="2820908233" sldId="551"/>
            <ac:spMk id="2" creationId="{AA3A228F-61D0-D949-A5E7-F83756230BF8}"/>
          </ac:spMkLst>
        </pc:spChg>
      </pc:sldChg>
      <pc:sldChg chg="modSp del mod">
        <pc:chgData name="Long Nguyen" userId="f59fb8f3-a021-417a-8bc1-65c8d471c621" providerId="ADAL" clId="{625106A7-3D2F-2F41-B14B-01ED01256878}" dt="2022-05-20T11:48:28.496" v="118" actId="2696"/>
        <pc:sldMkLst>
          <pc:docMk/>
          <pc:sldMk cId="1358728332" sldId="553"/>
        </pc:sldMkLst>
        <pc:spChg chg="mod">
          <ac:chgData name="Long Nguyen" userId="f59fb8f3-a021-417a-8bc1-65c8d471c621" providerId="ADAL" clId="{625106A7-3D2F-2F41-B14B-01ED01256878}" dt="2022-05-20T11:47:05.398" v="54" actId="1076"/>
          <ac:spMkLst>
            <pc:docMk/>
            <pc:sldMk cId="1358728332" sldId="553"/>
            <ac:spMk id="2" creationId="{AA3A228F-61D0-D949-A5E7-F83756230BF8}"/>
          </ac:spMkLst>
        </pc:spChg>
      </pc:sldChg>
      <pc:sldChg chg="modSp">
        <pc:chgData name="Long Nguyen" userId="f59fb8f3-a021-417a-8bc1-65c8d471c621" providerId="ADAL" clId="{625106A7-3D2F-2F41-B14B-01ED01256878}" dt="2022-05-20T11:42:58.528" v="40" actId="255"/>
        <pc:sldMkLst>
          <pc:docMk/>
          <pc:sldMk cId="1226276962" sldId="555"/>
        </pc:sldMkLst>
        <pc:spChg chg="mod">
          <ac:chgData name="Long Nguyen" userId="f59fb8f3-a021-417a-8bc1-65c8d471c621" providerId="ADAL" clId="{625106A7-3D2F-2F41-B14B-01ED01256878}" dt="2022-05-20T11:42:58.528" v="40" actId="255"/>
          <ac:spMkLst>
            <pc:docMk/>
            <pc:sldMk cId="1226276962" sldId="555"/>
            <ac:spMk id="27650" creationId="{CDDBD0B0-F30B-EE40-92BE-F8B3992FD62C}"/>
          </ac:spMkLst>
        </pc:spChg>
      </pc:sldChg>
      <pc:sldChg chg="modSp mod">
        <pc:chgData name="Long Nguyen" userId="f59fb8f3-a021-417a-8bc1-65c8d471c621" providerId="ADAL" clId="{625106A7-3D2F-2F41-B14B-01ED01256878}" dt="2022-05-20T11:42:06.697" v="5" actId="27636"/>
        <pc:sldMkLst>
          <pc:docMk/>
          <pc:sldMk cId="290283863" sldId="556"/>
        </pc:sldMkLst>
        <pc:spChg chg="mod">
          <ac:chgData name="Long Nguyen" userId="f59fb8f3-a021-417a-8bc1-65c8d471c621" providerId="ADAL" clId="{625106A7-3D2F-2F41-B14B-01ED01256878}" dt="2022-05-20T11:42:06.697" v="5" actId="27636"/>
          <ac:spMkLst>
            <pc:docMk/>
            <pc:sldMk cId="290283863" sldId="556"/>
            <ac:spMk id="2" creationId="{AA3A228F-61D0-D949-A5E7-F83756230B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059E6-F4BB-1F4B-A95E-4DE193584F1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EF361-BF3E-A44F-A756-159279D57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3854"/>
            <a:ext cx="5381296" cy="100231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Object-Oriented Programming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Halterman</a:t>
            </a:r>
            <a:r>
              <a:rPr lang="en-US" dirty="0"/>
              <a:t>, Richard.  Fundamentals of Python Programming. Southern Adventist </a:t>
            </a:r>
            <a:r>
              <a:rPr lang="en-US"/>
              <a:t>University.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 vs Object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__</a:t>
            </a:r>
            <a:r>
              <a:rPr lang="en-US" dirty="0" err="1">
                <a:latin typeface="Gill Sans MT" panose="020B0502020104020203" pitchFamily="34" charset="77"/>
              </a:rPr>
              <a:t>init</a:t>
            </a:r>
            <a:r>
              <a:rPr lang="en-US" dirty="0">
                <a:latin typeface="Gill Sans MT" panose="020B0502020104020203" pitchFamily="34" charset="77"/>
              </a:rPr>
              <a:t>__(</a:t>
            </a:r>
            <a:r>
              <a:rPr lang="en-US" dirty="0" err="1">
                <a:latin typeface="Gill Sans MT" panose="020B0502020104020203" pitchFamily="34" charset="77"/>
              </a:rPr>
              <a:t>dunder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dirty="0" err="1">
                <a:latin typeface="Gill Sans MT" panose="020B0502020104020203" pitchFamily="34" charset="77"/>
              </a:rPr>
              <a:t>init</a:t>
            </a:r>
            <a:r>
              <a:rPr lang="en-US" dirty="0">
                <a:latin typeface="Gill Sans MT" panose="020B0502020104020203" pitchFamily="34" charset="77"/>
              </a:rPr>
              <a:t>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Functions vs Methods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self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Importing modules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A410BF0-5019-0D40-8CE7-D9E5FEAB5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22" y="8630"/>
            <a:ext cx="7886700" cy="75168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D0DA-1D67-ED43-A19F-6557EAD9C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61" y="688190"/>
            <a:ext cx="9058940" cy="502681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So far, our data has been one piece of information: an int, a float, a string. If we have several pieces of information, we can use tuples to store all of the data:</a:t>
            </a:r>
          </a:p>
          <a:p>
            <a:pPr marL="0" indent="0">
              <a:buNone/>
            </a:pPr>
            <a:r>
              <a:rPr lang="en-US" sz="1800" dirty="0">
                <a:latin typeface="Inconsolata" pitchFamily="49" charset="77"/>
                <a:ea typeface="Inconsolata" pitchFamily="49" charset="77"/>
              </a:rPr>
              <a:t>student = (“Mike Smith”, 3.5)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Tuples are often used to store static data: data that doesn’t change in the course of the program. In a more complex setting, we might need to store data that does change throughout the program.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We need a data type that: 1) store several pieces of data and 2) have the ability to manipulate or change that data.</a:t>
            </a:r>
          </a:p>
        </p:txBody>
      </p:sp>
    </p:spTree>
    <p:extLst>
      <p:ext uri="{BB962C8B-B14F-4D97-AF65-F5344CB8AC3E}">
        <p14:creationId xmlns:p14="http://schemas.microsoft.com/office/powerpoint/2010/main" val="40733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A410BF0-5019-0D40-8CE7-D9E5FEAB5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22" y="8630"/>
            <a:ext cx="7886700" cy="75168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D0DA-1D67-ED43-A19F-6557EAD9C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61" y="688190"/>
            <a:ext cx="9058940" cy="50268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Suppose we are writing a program that manages a database of students.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We need a data type that contains information about a student.  A student has more than just one piece of information: name, age, id, address,list of courses, grades </a:t>
            </a:r>
            <a:r>
              <a:rPr lang="en-US" sz="1800" dirty="0" err="1"/>
              <a:t>etc</a:t>
            </a:r>
            <a:r>
              <a:rPr lang="en-US" sz="1800" dirty="0"/>
              <a:t>…These collectively are the </a:t>
            </a:r>
            <a:r>
              <a:rPr lang="en-US" sz="1800" b="1" dirty="0"/>
              <a:t>data</a:t>
            </a:r>
            <a:r>
              <a:rPr lang="en-US" sz="1800" dirty="0"/>
              <a:t> of a student.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 student might have some </a:t>
            </a:r>
            <a:r>
              <a:rPr lang="en-US" sz="1800" b="1" dirty="0"/>
              <a:t>functionalities</a:t>
            </a:r>
            <a:r>
              <a:rPr lang="en-US" sz="1800" dirty="0"/>
              <a:t>: ability to print personal information, add a course, update a grade., change their address, update school information,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We like a data type that can bundle </a:t>
            </a:r>
            <a:r>
              <a:rPr lang="en-US" sz="1800" b="1" dirty="0"/>
              <a:t>data</a:t>
            </a:r>
            <a:r>
              <a:rPr lang="en-US" sz="1800" dirty="0"/>
              <a:t> and </a:t>
            </a:r>
            <a:r>
              <a:rPr lang="en-US" sz="1800" b="1" dirty="0"/>
              <a:t>functionality</a:t>
            </a:r>
            <a:r>
              <a:rPr lang="en-US" sz="1800" dirty="0"/>
              <a:t> into one variable.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b="1" dirty="0"/>
              <a:t>class</a:t>
            </a:r>
            <a:r>
              <a:rPr lang="en-US" sz="1800" dirty="0"/>
              <a:t> bundles together </a:t>
            </a:r>
            <a:r>
              <a:rPr lang="en-US" sz="1800" i="1" dirty="0"/>
              <a:t>data </a:t>
            </a:r>
            <a:r>
              <a:rPr lang="en-US" sz="1800" dirty="0"/>
              <a:t>(instance variables or attributes) and </a:t>
            </a:r>
            <a:r>
              <a:rPr lang="en-US" sz="1800" i="1" dirty="0"/>
              <a:t>functionality </a:t>
            </a:r>
            <a:r>
              <a:rPr lang="en-US" sz="1800" dirty="0"/>
              <a:t>(functions). From that class, we can create many </a:t>
            </a:r>
            <a:r>
              <a:rPr lang="en-US" sz="1800" b="1" dirty="0"/>
              <a:t>objects</a:t>
            </a:r>
            <a:r>
              <a:rPr lang="en-US" sz="1800" dirty="0"/>
              <a:t> of that class. </a:t>
            </a:r>
          </a:p>
        </p:txBody>
      </p:sp>
    </p:spTree>
    <p:extLst>
      <p:ext uri="{BB962C8B-B14F-4D97-AF65-F5344CB8AC3E}">
        <p14:creationId xmlns:p14="http://schemas.microsoft.com/office/powerpoint/2010/main" val="328523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>
            <a:normAutofit fontScale="90000"/>
          </a:bodyPr>
          <a:lstStyle/>
          <a:p>
            <a:r>
              <a:rPr lang="en-US" dirty="0"/>
              <a:t>An Example of a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Student: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def __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__(self, </a:t>
            </a:r>
            <a:r>
              <a:rPr lang="en-US" sz="1600" b="1" dirty="0">
                <a:latin typeface="Inconsolata" panose="020B0609030003000000" pitchFamily="49" charset="77"/>
              </a:rPr>
              <a:t>name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>
                <a:latin typeface="Inconsolata" panose="020B0609030003000000" pitchFamily="49" charset="77"/>
              </a:rPr>
              <a:t>id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= name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latin typeface="Inconsolata" panose="020B0609030003000000" pitchFamily="49" charset="77"/>
              </a:rPr>
              <a:t>self.id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= id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def 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print_info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(self):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>
                <a:latin typeface="Inconsolata" panose="020B0609030003000000" pitchFamily="49" charset="77"/>
              </a:rPr>
              <a:t>print(</a:t>
            </a:r>
            <a:r>
              <a:rPr lang="en-US" sz="1600" b="1" dirty="0" err="1"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latin typeface="Inconsolata" panose="020B0609030003000000" pitchFamily="49" charset="77"/>
              </a:rPr>
              <a:t>self.id</a:t>
            </a:r>
            <a:r>
              <a:rPr lang="en-US" sz="1600" b="1" dirty="0">
                <a:latin typeface="Inconsolata" panose="020B0609030003000000" pitchFamily="49" charset="77"/>
              </a:rPr>
              <a:t>)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s1 = Student("Mike Smith", 34323)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s2 = Student("Sarah Jones", 67432)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print(s1.name)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Mike Smith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print(s2.name)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Sarah Jones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print(s1.id)	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34323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s1.print_info()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Mike Smith 34323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s2.print_info()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Sarah Jones 67432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D7E28-6576-C043-832E-2CDC9179B6E0}"/>
              </a:ext>
            </a:extLst>
          </p:cNvPr>
          <p:cNvSpPr txBox="1"/>
          <p:nvPr/>
        </p:nvSpPr>
        <p:spPr>
          <a:xfrm>
            <a:off x="3554035" y="546340"/>
            <a:ext cx="340157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We'll discuss "self" later in the slides.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4B46E1-76CC-9549-A9EA-426276DA9BB1}"/>
              </a:ext>
            </a:extLst>
          </p:cNvPr>
          <p:cNvCxnSpPr>
            <a:cxnSpLocks/>
          </p:cNvCxnSpPr>
          <p:nvPr/>
        </p:nvCxnSpPr>
        <p:spPr>
          <a:xfrm flipV="1">
            <a:off x="3048849" y="1573620"/>
            <a:ext cx="529212" cy="1606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7FB062-DB15-4646-AE2B-FEAD356A26B0}"/>
              </a:ext>
            </a:extLst>
          </p:cNvPr>
          <p:cNvCxnSpPr>
            <a:cxnSpLocks/>
          </p:cNvCxnSpPr>
          <p:nvPr/>
        </p:nvCxnSpPr>
        <p:spPr>
          <a:xfrm flipV="1">
            <a:off x="3750365" y="1573619"/>
            <a:ext cx="236844" cy="16069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554D4B-A0AA-934D-95C7-A5055505D0B9}"/>
              </a:ext>
            </a:extLst>
          </p:cNvPr>
          <p:cNvCxnSpPr>
            <a:cxnSpLocks/>
          </p:cNvCxnSpPr>
          <p:nvPr/>
        </p:nvCxnSpPr>
        <p:spPr>
          <a:xfrm flipH="1">
            <a:off x="3048849" y="900283"/>
            <a:ext cx="1523152" cy="3118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07E4D1-0301-F548-9ED3-CBC5803E3B3D}"/>
              </a:ext>
            </a:extLst>
          </p:cNvPr>
          <p:cNvSpPr txBox="1"/>
          <p:nvPr/>
        </p:nvSpPr>
        <p:spPr>
          <a:xfrm>
            <a:off x="5808600" y="1476563"/>
            <a:ext cx="333540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Class definition.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This class Student can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then be used to create</a:t>
            </a:r>
          </a:p>
          <a:p>
            <a:r>
              <a:rPr lang="en-US" sz="2200" dirty="0">
                <a:solidFill>
                  <a:srgbClr val="FF0000"/>
                </a:solidFill>
              </a:rPr>
              <a:t>multiple Student objects.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Each Student object has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data(name, id) and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functionality(</a:t>
            </a:r>
            <a:r>
              <a:rPr lang="en-US" sz="2200" dirty="0" err="1">
                <a:solidFill>
                  <a:srgbClr val="FF0000"/>
                </a:solidFill>
              </a:rPr>
              <a:t>print_info</a:t>
            </a:r>
            <a:r>
              <a:rPr lang="en-US" sz="2200" dirty="0">
                <a:solidFill>
                  <a:srgbClr val="FF0000"/>
                </a:solidFill>
              </a:rPr>
              <a:t>).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To access data/functionality,</a:t>
            </a:r>
          </a:p>
          <a:p>
            <a:r>
              <a:rPr lang="en-US" sz="2200" dirty="0">
                <a:solidFill>
                  <a:srgbClr val="FF0000"/>
                </a:solidFill>
              </a:rPr>
              <a:t>the dot notation is used.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D3977F-3544-9641-AFBB-25BF817E6788}"/>
              </a:ext>
            </a:extLst>
          </p:cNvPr>
          <p:cNvCxnSpPr>
            <a:cxnSpLocks/>
          </p:cNvCxnSpPr>
          <p:nvPr/>
        </p:nvCxnSpPr>
        <p:spPr>
          <a:xfrm flipH="1">
            <a:off x="4916557" y="1798974"/>
            <a:ext cx="83104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428E3B-1CF3-EC4D-BAD1-D50AB5FDCD95}"/>
              </a:ext>
            </a:extLst>
          </p:cNvPr>
          <p:cNvCxnSpPr>
            <a:cxnSpLocks/>
          </p:cNvCxnSpPr>
          <p:nvPr/>
        </p:nvCxnSpPr>
        <p:spPr>
          <a:xfrm flipH="1">
            <a:off x="4267200" y="3170364"/>
            <a:ext cx="1584493" cy="3110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8DA242-2CD6-6E40-A620-CFEE1D241218}"/>
              </a:ext>
            </a:extLst>
          </p:cNvPr>
          <p:cNvCxnSpPr>
            <a:cxnSpLocks/>
          </p:cNvCxnSpPr>
          <p:nvPr/>
        </p:nvCxnSpPr>
        <p:spPr>
          <a:xfrm flipH="1" flipV="1">
            <a:off x="2001078" y="4479235"/>
            <a:ext cx="3807523" cy="6959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48" y="108959"/>
            <a:ext cx="7053542" cy="683886"/>
          </a:xfrm>
        </p:spPr>
        <p:txBody>
          <a:bodyPr/>
          <a:lstStyle/>
          <a:p>
            <a:r>
              <a:rPr lang="en-US" dirty="0"/>
              <a:t>Class vs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792845"/>
            <a:ext cx="8287923" cy="48131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i="1" dirty="0"/>
              <a:t>data </a:t>
            </a:r>
            <a:r>
              <a:rPr lang="en-US" dirty="0"/>
              <a:t>(instance variables or attributes) and </a:t>
            </a:r>
            <a:r>
              <a:rPr lang="en-US" i="1" dirty="0"/>
              <a:t>functionality </a:t>
            </a:r>
            <a:r>
              <a:rPr lang="en-US" dirty="0"/>
              <a:t>(methods). </a:t>
            </a:r>
          </a:p>
          <a:p>
            <a:pPr marL="0" indent="0">
              <a:buNone/>
            </a:pPr>
            <a:endParaRPr lang="en-US" sz="2000" b="1" dirty="0">
              <a:solidFill>
                <a:srgbClr val="4070A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Thus, in the previous example, Student is a </a:t>
            </a:r>
            <a:r>
              <a:rPr lang="en-US" sz="2000" b="1" dirty="0">
                <a:latin typeface="Gill Sans MT" panose="020B0502020104020203" pitchFamily="34" charset="77"/>
              </a:rPr>
              <a:t>class</a:t>
            </a:r>
            <a:r>
              <a:rPr lang="en-US" sz="2000" dirty="0">
                <a:latin typeface="Gill Sans MT" panose="020B0502020104020203" pitchFamily="34" charset="77"/>
              </a:rPr>
              <a:t> and s1 and s2 are two of its </a:t>
            </a:r>
            <a:r>
              <a:rPr lang="en-US" sz="2000" b="1" dirty="0">
                <a:latin typeface="Gill Sans MT" panose="020B0502020104020203" pitchFamily="34" charset="77"/>
              </a:rPr>
              <a:t>objects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9835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A410BF0-5019-0D40-8CE7-D9E5FEAB5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975" y="191690"/>
            <a:ext cx="7886700" cy="75168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OOP/OOD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CDDBD0B0-F30B-EE40-92BE-F8B3992FD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975" y="1019176"/>
            <a:ext cx="8334375" cy="41282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Object-Oriented Programming</a:t>
            </a:r>
            <a:r>
              <a:rPr lang="en-US" altLang="en-US" sz="2000" dirty="0">
                <a:ea typeface="ＭＳ Ｐゴシック" panose="020B0600070205080204" pitchFamily="34" charset="-128"/>
              </a:rPr>
              <a:t>(OOP) is a programming paradigm based on the concepts of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objects</a:t>
            </a:r>
            <a:r>
              <a:rPr lang="en-US" altLang="en-US" sz="2000" dirty="0">
                <a:ea typeface="ＭＳ Ｐゴシック" panose="020B0600070205080204" pitchFamily="34" charset="-128"/>
              </a:rPr>
              <a:t> which bundles together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data(</a:t>
            </a:r>
            <a:r>
              <a:rPr lang="en-US" altLang="en-US" sz="2000" dirty="0">
                <a:ea typeface="ＭＳ Ｐゴシック" panose="020B0600070205080204" pitchFamily="34" charset="-128"/>
              </a:rPr>
              <a:t>in the form of instance variables) and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functionality or behavior(</a:t>
            </a:r>
            <a:r>
              <a:rPr lang="en-US" altLang="en-US" sz="2000" dirty="0">
                <a:ea typeface="ＭＳ Ｐゴシック" panose="020B0600070205080204" pitchFamily="34" charset="-128"/>
              </a:rPr>
              <a:t>in the form of functions or methods). 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Many popular languages are object-oriented(C++, Java,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Javascript</a:t>
            </a:r>
            <a:r>
              <a:rPr lang="en-US" altLang="en-US" sz="2000" dirty="0">
                <a:ea typeface="ＭＳ Ｐゴシック" panose="020B0600070205080204" pitchFamily="34" charset="-128"/>
              </a:rPr>
              <a:t>, Python).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In OOP, programs are made up of many objects and a program run is the interaction of these objects. 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313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09" y="123498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6" y="914401"/>
            <a:ext cx="8301657" cy="4677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the Student class which has two instance variables: name(str) and </a:t>
            </a:r>
            <a:r>
              <a:rPr lang="en-US" dirty="0" err="1"/>
              <a:t>gpa</a:t>
            </a:r>
            <a:r>
              <a:rPr lang="en-US" dirty="0"/>
              <a:t>(float).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function which accepts a list of Student objects and returns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main method and: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Student object and store it in a variable. Print out name and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 of the Student object using the dot notation.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list of three Student objects. Use a for loop to print out the names. 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Call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and make sure it works by printing out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486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57299"/>
            <a:ext cx="8051725" cy="4334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Modify the previous lab by putting Student class and the average </a:t>
            </a:r>
            <a:r>
              <a:rPr lang="en-US" dirty="0" err="1"/>
              <a:t>gpa</a:t>
            </a:r>
            <a:r>
              <a:rPr lang="en-US" dirty="0"/>
              <a:t> function in a different module(.</a:t>
            </a:r>
            <a:r>
              <a:rPr lang="en-US" dirty="0" err="1"/>
              <a:t>py</a:t>
            </a:r>
            <a:r>
              <a:rPr lang="en-US" dirty="0"/>
              <a:t>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the necessary import statement to make your code runs correctly.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2775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4002</TotalTime>
  <Words>722</Words>
  <Application>Microsoft Macintosh PowerPoint</Application>
  <PresentationFormat>On-screen Show (16:10)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Gill Sans MT</vt:lpstr>
      <vt:lpstr>Inconsolata</vt:lpstr>
      <vt:lpstr>Office Theme</vt:lpstr>
      <vt:lpstr>Introduction to Python</vt:lpstr>
      <vt:lpstr>Topics</vt:lpstr>
      <vt:lpstr>An Example</vt:lpstr>
      <vt:lpstr>An Example</vt:lpstr>
      <vt:lpstr>An Example of a class</vt:lpstr>
      <vt:lpstr>Class vs Objects</vt:lpstr>
      <vt:lpstr>OOP/OOD</vt:lpstr>
      <vt:lpstr>Lab 1</vt:lpstr>
      <vt:lpstr>Lab 1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dcterms:created xsi:type="dcterms:W3CDTF">2019-05-29T16:38:51Z</dcterms:created>
  <dcterms:modified xsi:type="dcterms:W3CDTF">2024-01-16T23:21:23Z</dcterms:modified>
</cp:coreProperties>
</file>