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91" r:id="rId4"/>
    <p:sldId id="300" r:id="rId5"/>
    <p:sldId id="323" r:id="rId6"/>
    <p:sldId id="306" r:id="rId7"/>
    <p:sldId id="326" r:id="rId8"/>
    <p:sldId id="324" r:id="rId9"/>
    <p:sldId id="325" r:id="rId10"/>
    <p:sldId id="327" r:id="rId11"/>
    <p:sldId id="320" r:id="rId12"/>
    <p:sldId id="321" r:id="rId13"/>
    <p:sldId id="284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88B99-8078-5248-8ABB-42ADA8EEDF18}" v="1343" dt="2022-06-10T14:36:30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02" d="100"/>
          <a:sy n="102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5B8F6E5C-37EF-634F-AB1B-EEF985611BAF}"/>
    <pc:docChg chg="undo custSel mod addSld delSld modSld">
      <pc:chgData name="Long B Nguyen" userId="f59fb8f3-a021-417a-8bc1-65c8d471c621" providerId="ADAL" clId="{5B8F6E5C-37EF-634F-AB1B-EEF985611BAF}" dt="2020-06-07T17:58:14.078" v="11270" actId="20577"/>
      <pc:docMkLst>
        <pc:docMk/>
      </pc:docMkLst>
      <pc:sldChg chg="modSp modAnim">
        <pc:chgData name="Long B Nguyen" userId="f59fb8f3-a021-417a-8bc1-65c8d471c621" providerId="ADAL" clId="{5B8F6E5C-37EF-634F-AB1B-EEF985611BAF}" dt="2020-05-26T15:54:53.104" v="10708" actId="113"/>
        <pc:sldMkLst>
          <pc:docMk/>
          <pc:sldMk cId="2207246265" sldId="257"/>
        </pc:sldMkLst>
        <pc:spChg chg="mod">
          <ac:chgData name="Long B Nguyen" userId="f59fb8f3-a021-417a-8bc1-65c8d471c621" providerId="ADAL" clId="{5B8F6E5C-37EF-634F-AB1B-EEF985611BAF}" dt="2020-05-25T02:03:27.636" v="879" actId="1076"/>
          <ac:spMkLst>
            <pc:docMk/>
            <pc:sldMk cId="2207246265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15:54:53.104" v="10708" actId="113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B8F6E5C-37EF-634F-AB1B-EEF985611BAF}" dt="2020-05-24T22:37:41.165" v="178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5B8F6E5C-37EF-634F-AB1B-EEF985611BAF}" dt="2020-05-24T22:37:41.192" v="179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5B8F6E5C-37EF-634F-AB1B-EEF985611BAF}" dt="2020-05-24T22:37:41.206" v="18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5B8F6E5C-37EF-634F-AB1B-EEF985611BAF}" dt="2020-05-24T22:37:41.222" v="181" actId="2696"/>
        <pc:sldMkLst>
          <pc:docMk/>
          <pc:sldMk cId="4103067120" sldId="261"/>
        </pc:sldMkLst>
      </pc:sldChg>
      <pc:sldChg chg="del">
        <pc:chgData name="Long B Nguyen" userId="f59fb8f3-a021-417a-8bc1-65c8d471c621" providerId="ADAL" clId="{5B8F6E5C-37EF-634F-AB1B-EEF985611BAF}" dt="2020-05-24T22:37:41.268" v="183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5B8F6E5C-37EF-634F-AB1B-EEF985611BAF}" dt="2020-05-24T22:37:41.390" v="188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5B8F6E5C-37EF-634F-AB1B-EEF985611BAF}" dt="2020-05-24T22:37:41.423" v="189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5B8F6E5C-37EF-634F-AB1B-EEF985611BAF}" dt="2020-05-24T22:37:41.441" v="190" actId="2696"/>
        <pc:sldMkLst>
          <pc:docMk/>
          <pc:sldMk cId="3290810672" sldId="269"/>
        </pc:sldMkLst>
      </pc:sldChg>
      <pc:sldChg chg="del">
        <pc:chgData name="Long B Nguyen" userId="f59fb8f3-a021-417a-8bc1-65c8d471c621" providerId="ADAL" clId="{5B8F6E5C-37EF-634F-AB1B-EEF985611BAF}" dt="2020-05-24T22:37:41.457" v="191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5B8F6E5C-37EF-634F-AB1B-EEF985611BAF}" dt="2020-05-24T22:37:41.481" v="192" actId="2696"/>
        <pc:sldMkLst>
          <pc:docMk/>
          <pc:sldMk cId="2130507588" sldId="271"/>
        </pc:sldMkLst>
      </pc:sldChg>
      <pc:sldChg chg="del">
        <pc:chgData name="Long B Nguyen" userId="f59fb8f3-a021-417a-8bc1-65c8d471c621" providerId="ADAL" clId="{5B8F6E5C-37EF-634F-AB1B-EEF985611BAF}" dt="2020-05-24T22:37:41.503" v="193" actId="2696"/>
        <pc:sldMkLst>
          <pc:docMk/>
          <pc:sldMk cId="587435069" sldId="272"/>
        </pc:sldMkLst>
      </pc:sldChg>
      <pc:sldChg chg="del">
        <pc:chgData name="Long B Nguyen" userId="f59fb8f3-a021-417a-8bc1-65c8d471c621" providerId="ADAL" clId="{5B8F6E5C-37EF-634F-AB1B-EEF985611BAF}" dt="2020-05-24T22:37:41.578" v="197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5B8F6E5C-37EF-634F-AB1B-EEF985611BAF}" dt="2020-05-24T22:37:41.562" v="196" actId="2696"/>
        <pc:sldMkLst>
          <pc:docMk/>
          <pc:sldMk cId="2119170476" sldId="281"/>
        </pc:sldMkLst>
      </pc:sldChg>
      <pc:sldChg chg="modSp">
        <pc:chgData name="Long B Nguyen" userId="f59fb8f3-a021-417a-8bc1-65c8d471c621" providerId="ADAL" clId="{5B8F6E5C-37EF-634F-AB1B-EEF985611BAF}" dt="2020-05-26T15:54:17.933" v="1070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B8F6E5C-37EF-634F-AB1B-EEF985611BAF}" dt="2020-05-26T15:54:17.933" v="1070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B8F6E5C-37EF-634F-AB1B-EEF985611BAF}" dt="2020-05-24T22:37:41.146" v="177" actId="2696"/>
        <pc:sldMkLst>
          <pc:docMk/>
          <pc:sldMk cId="558223950" sldId="285"/>
        </pc:sldMkLst>
      </pc:sldChg>
      <pc:sldChg chg="addSp delSp modSp">
        <pc:chgData name="Long B Nguyen" userId="f59fb8f3-a021-417a-8bc1-65c8d471c621" providerId="ADAL" clId="{5B8F6E5C-37EF-634F-AB1B-EEF985611BAF}" dt="2020-05-27T11:51:50.197" v="10922" actId="478"/>
        <pc:sldMkLst>
          <pc:docMk/>
          <pc:sldMk cId="3974060782" sldId="289"/>
        </pc:sldMkLst>
        <pc:spChg chg="mod">
          <ac:chgData name="Long B Nguyen" userId="f59fb8f3-a021-417a-8bc1-65c8d471c621" providerId="ADAL" clId="{5B8F6E5C-37EF-634F-AB1B-EEF985611BAF}" dt="2020-05-25T05:25:57.612" v="4274" actId="1076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5B8F6E5C-37EF-634F-AB1B-EEF985611BAF}" dt="2020-05-25T05:25:37.063" v="4270" actId="1076"/>
          <ac:spMkLst>
            <pc:docMk/>
            <pc:sldMk cId="3974060782" sldId="289"/>
            <ac:spMk id="3" creationId="{1BDC47C8-6776-7B44-9CD4-95FC91452D62}"/>
          </ac:spMkLst>
        </pc:spChg>
        <pc:spChg chg="add mod">
          <ac:chgData name="Long B Nguyen" userId="f59fb8f3-a021-417a-8bc1-65c8d471c621" providerId="ADAL" clId="{5B8F6E5C-37EF-634F-AB1B-EEF985611BAF}" dt="2020-05-25T05:25:07.187" v="4262" actId="20577"/>
          <ac:spMkLst>
            <pc:docMk/>
            <pc:sldMk cId="3974060782" sldId="289"/>
            <ac:spMk id="5" creationId="{CB784294-2828-CD45-9D92-FA3796467EF1}"/>
          </ac:spMkLst>
        </pc:spChg>
        <pc:picChg chg="add del">
          <ac:chgData name="Long B Nguyen" userId="f59fb8f3-a021-417a-8bc1-65c8d471c621" providerId="ADAL" clId="{5B8F6E5C-37EF-634F-AB1B-EEF985611BAF}" dt="2020-05-27T11:51:50.197" v="10922" actId="478"/>
          <ac:picMkLst>
            <pc:docMk/>
            <pc:sldMk cId="3974060782" sldId="289"/>
            <ac:picMk id="6" creationId="{D427F8CE-6203-7848-AAAA-C083CD2F39FC}"/>
          </ac:picMkLst>
        </pc:picChg>
      </pc:sldChg>
      <pc:sldChg chg="modSp add modAnim">
        <pc:chgData name="Long B Nguyen" userId="f59fb8f3-a021-417a-8bc1-65c8d471c621" providerId="ADAL" clId="{5B8F6E5C-37EF-634F-AB1B-EEF985611BAF}" dt="2020-05-27T01:21:47.195" v="10912" actId="20577"/>
        <pc:sldMkLst>
          <pc:docMk/>
          <pc:sldMk cId="1079905365" sldId="290"/>
        </pc:sldMkLst>
        <pc:spChg chg="mod">
          <ac:chgData name="Long B Nguyen" userId="f59fb8f3-a021-417a-8bc1-65c8d471c621" providerId="ADAL" clId="{5B8F6E5C-37EF-634F-AB1B-EEF985611BAF}" dt="2020-05-26T01:00:00.032" v="9326" actId="20577"/>
          <ac:spMkLst>
            <pc:docMk/>
            <pc:sldMk cId="1079905365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7T01:21:47.195" v="10912" actId="20577"/>
          <ac:spMkLst>
            <pc:docMk/>
            <pc:sldMk cId="1079905365" sldId="290"/>
            <ac:spMk id="9" creationId="{E3B2E017-30B2-884B-A113-B419A2ED51AD}"/>
          </ac:spMkLst>
        </pc:spChg>
      </pc:sldChg>
      <pc:sldChg chg="addSp delSp modSp add mod setBg modAnim">
        <pc:chgData name="Long B Nguyen" userId="f59fb8f3-a021-417a-8bc1-65c8d471c621" providerId="ADAL" clId="{5B8F6E5C-37EF-634F-AB1B-EEF985611BAF}" dt="2020-05-26T15:47:10.993" v="10541"/>
        <pc:sldMkLst>
          <pc:docMk/>
          <pc:sldMk cId="2027730840" sldId="291"/>
        </pc:sldMkLst>
        <pc:spChg chg="mod">
          <ac:chgData name="Long B Nguyen" userId="f59fb8f3-a021-417a-8bc1-65c8d471c621" providerId="ADAL" clId="{5B8F6E5C-37EF-634F-AB1B-EEF985611BAF}" dt="2020-05-26T01:28:00.676" v="9345" actId="20577"/>
          <ac:spMkLst>
            <pc:docMk/>
            <pc:sldMk cId="2027730840" sldId="291"/>
            <ac:spMk id="2" creationId="{AA3A228F-61D0-D949-A5E7-F83756230BF8}"/>
          </ac:spMkLst>
        </pc:spChg>
        <pc:spChg chg="add">
          <ac:chgData name="Long B Nguyen" userId="f59fb8f3-a021-417a-8bc1-65c8d471c621" providerId="ADAL" clId="{5B8F6E5C-37EF-634F-AB1B-EEF985611BAF}" dt="2020-05-25T03:08:46.594" v="1434"/>
          <ac:spMkLst>
            <pc:docMk/>
            <pc:sldMk cId="2027730840" sldId="291"/>
            <ac:spMk id="4" creationId="{1034C0CF-5360-994A-B1D3-AF0765F88B9A}"/>
          </ac:spMkLst>
        </pc:spChg>
        <pc:spChg chg="add">
          <ac:chgData name="Long B Nguyen" userId="f59fb8f3-a021-417a-8bc1-65c8d471c621" providerId="ADAL" clId="{5B8F6E5C-37EF-634F-AB1B-EEF985611BAF}" dt="2020-05-25T03:10:22.890" v="1444"/>
          <ac:spMkLst>
            <pc:docMk/>
            <pc:sldMk cId="2027730840" sldId="291"/>
            <ac:spMk id="6" creationId="{8CBEB110-4C66-F245-B34B-6ACB97DD879F}"/>
          </ac:spMkLst>
        </pc:spChg>
        <pc:spChg chg="mod">
          <ac:chgData name="Long B Nguyen" userId="f59fb8f3-a021-417a-8bc1-65c8d471c621" providerId="ADAL" clId="{5B8F6E5C-37EF-634F-AB1B-EEF985611BAF}" dt="2020-05-26T01:28:48.814" v="9415" actId="20577"/>
          <ac:spMkLst>
            <pc:docMk/>
            <pc:sldMk cId="2027730840" sldId="291"/>
            <ac:spMk id="9" creationId="{E3B2E017-30B2-884B-A113-B419A2ED51AD}"/>
          </ac:spMkLst>
        </pc:spChg>
        <pc:spChg chg="add del">
          <ac:chgData name="Long B Nguyen" userId="f59fb8f3-a021-417a-8bc1-65c8d471c621" providerId="ADAL" clId="{5B8F6E5C-37EF-634F-AB1B-EEF985611BAF}" dt="2020-05-25T03:12:22.205" v="1460" actId="478"/>
          <ac:spMkLst>
            <pc:docMk/>
            <pc:sldMk cId="2027730840" sldId="291"/>
            <ac:spMk id="10" creationId="{2EE2D6EB-6967-F044-9631-960DEB49D980}"/>
          </ac:spMkLst>
        </pc:spChg>
        <pc:spChg chg="add del">
          <ac:chgData name="Long B Nguyen" userId="f59fb8f3-a021-417a-8bc1-65c8d471c621" providerId="ADAL" clId="{5B8F6E5C-37EF-634F-AB1B-EEF985611BAF}" dt="2020-05-25T03:10:37.396" v="1446" actId="26606"/>
          <ac:spMkLst>
            <pc:docMk/>
            <pc:sldMk cId="2027730840" sldId="291"/>
            <ac:spMk id="14" creationId="{42A5316D-ED2F-4F89-B4B4-8D9240B1A348}"/>
          </ac:spMkLst>
        </pc:spChg>
        <pc:graphicFrameChg chg="add del mod modGraphic">
          <ac:chgData name="Long B Nguyen" userId="f59fb8f3-a021-417a-8bc1-65c8d471c621" providerId="ADAL" clId="{5B8F6E5C-37EF-634F-AB1B-EEF985611BAF}" dt="2020-05-25T03:10:19.403" v="1443" actId="478"/>
          <ac:graphicFrameMkLst>
            <pc:docMk/>
            <pc:sldMk cId="2027730840" sldId="291"/>
            <ac:graphicFrameMk id="3" creationId="{43CC646E-9BAC-FA46-8CB0-7F746264B928}"/>
          </ac:graphicFrameMkLst>
        </pc:graphicFrameChg>
        <pc:graphicFrameChg chg="add del mod ord modGraphic">
          <ac:chgData name="Long B Nguyen" userId="f59fb8f3-a021-417a-8bc1-65c8d471c621" providerId="ADAL" clId="{5B8F6E5C-37EF-634F-AB1B-EEF985611BAF}" dt="2020-05-25T03:12:26.547" v="1462" actId="478"/>
          <ac:graphicFrameMkLst>
            <pc:docMk/>
            <pc:sldMk cId="2027730840" sldId="291"/>
            <ac:graphicFrameMk id="5" creationId="{73A5E8B8-724F-7749-875C-01D87C808034}"/>
          </ac:graphicFrameMkLst>
        </pc:graphicFrameChg>
        <pc:graphicFrameChg chg="add del mod modGraphic">
          <ac:chgData name="Long B Nguyen" userId="f59fb8f3-a021-417a-8bc1-65c8d471c621" providerId="ADAL" clId="{5B8F6E5C-37EF-634F-AB1B-EEF985611BAF}" dt="2020-05-25T04:19:15.769" v="2560" actId="478"/>
          <ac:graphicFrameMkLst>
            <pc:docMk/>
            <pc:sldMk cId="2027730840" sldId="291"/>
            <ac:graphicFrameMk id="11" creationId="{7F4AE005-215E-984D-991A-759DEB56B57B}"/>
          </ac:graphicFrameMkLst>
        </pc:graphicFrameChg>
      </pc:sldChg>
      <pc:sldChg chg="addSp delSp modSp add modAnim">
        <pc:chgData name="Long B Nguyen" userId="f59fb8f3-a021-417a-8bc1-65c8d471c621" providerId="ADAL" clId="{5B8F6E5C-37EF-634F-AB1B-EEF985611BAF}" dt="2020-05-26T15:55:11.238" v="10709" actId="1076"/>
        <pc:sldMkLst>
          <pc:docMk/>
          <pc:sldMk cId="873517147" sldId="292"/>
        </pc:sldMkLst>
        <pc:spChg chg="mod">
          <ac:chgData name="Long B Nguyen" userId="f59fb8f3-a021-417a-8bc1-65c8d471c621" providerId="ADAL" clId="{5B8F6E5C-37EF-634F-AB1B-EEF985611BAF}" dt="2020-05-25T03:20:03.159" v="1508" actId="20577"/>
          <ac:spMkLst>
            <pc:docMk/>
            <pc:sldMk cId="873517147" sldId="292"/>
            <ac:spMk id="2" creationId="{AA3A228F-61D0-D949-A5E7-F83756230BF8}"/>
          </ac:spMkLst>
        </pc:spChg>
        <pc:spChg chg="add mod">
          <ac:chgData name="Long B Nguyen" userId="f59fb8f3-a021-417a-8bc1-65c8d471c621" providerId="ADAL" clId="{5B8F6E5C-37EF-634F-AB1B-EEF985611BAF}" dt="2020-05-25T03:16:23.949" v="1489" actId="1076"/>
          <ac:spMkLst>
            <pc:docMk/>
            <pc:sldMk cId="873517147" sldId="292"/>
            <ac:spMk id="5" creationId="{F4B26C5B-2952-8F41-8A64-9CD4555A9DC9}"/>
          </ac:spMkLst>
        </pc:spChg>
        <pc:spChg chg="mod">
          <ac:chgData name="Long B Nguyen" userId="f59fb8f3-a021-417a-8bc1-65c8d471c621" providerId="ADAL" clId="{5B8F6E5C-37EF-634F-AB1B-EEF985611BAF}" dt="2020-05-26T01:59:27.691" v="9701" actId="113"/>
          <ac:spMkLst>
            <pc:docMk/>
            <pc:sldMk cId="873517147" sldId="292"/>
            <ac:spMk id="9" creationId="{E3B2E017-30B2-884B-A113-B419A2ED51AD}"/>
          </ac:spMkLst>
        </pc:spChg>
        <pc:graphicFrameChg chg="add del mod">
          <ac:chgData name="Long B Nguyen" userId="f59fb8f3-a021-417a-8bc1-65c8d471c621" providerId="ADAL" clId="{5B8F6E5C-37EF-634F-AB1B-EEF985611BAF}" dt="2020-05-25T03:17:24.870" v="1496" actId="478"/>
          <ac:graphicFrameMkLst>
            <pc:docMk/>
            <pc:sldMk cId="873517147" sldId="292"/>
            <ac:graphicFrameMk id="3" creationId="{11EFFDCD-6CC9-544E-AD57-3243EF32475D}"/>
          </ac:graphicFrameMkLst>
        </pc:graphicFrameChg>
        <pc:graphicFrameChg chg="mod modGraphic">
          <ac:chgData name="Long B Nguyen" userId="f59fb8f3-a021-417a-8bc1-65c8d471c621" providerId="ADAL" clId="{5B8F6E5C-37EF-634F-AB1B-EEF985611BAF}" dt="2020-05-26T15:55:11.238" v="10709" actId="1076"/>
          <ac:graphicFrameMkLst>
            <pc:docMk/>
            <pc:sldMk cId="873517147" sldId="292"/>
            <ac:graphicFrameMk id="11" creationId="{7F4AE005-215E-984D-991A-759DEB56B57B}"/>
          </ac:graphicFrameMkLst>
        </pc:graphicFrameChg>
      </pc:sldChg>
      <pc:sldChg chg="addSp delSp modSp add del mod setBg">
        <pc:chgData name="Long B Nguyen" userId="f59fb8f3-a021-417a-8bc1-65c8d471c621" providerId="ADAL" clId="{5B8F6E5C-37EF-634F-AB1B-EEF985611BAF}" dt="2020-05-25T03:14:26.149" v="1473" actId="2696"/>
        <pc:sldMkLst>
          <pc:docMk/>
          <pc:sldMk cId="967687809" sldId="292"/>
        </pc:sldMkLst>
        <pc:spChg chg="mo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2" creationId="{AA3A228F-61D0-D949-A5E7-F83756230BF8}"/>
          </ac:spMkLst>
        </pc:spChg>
        <pc:spChg chg="add">
          <ac:chgData name="Long B Nguyen" userId="f59fb8f3-a021-417a-8bc1-65c8d471c621" providerId="ADAL" clId="{5B8F6E5C-37EF-634F-AB1B-EEF985611BAF}" dt="2020-05-25T03:11:59.509" v="1456"/>
          <ac:spMkLst>
            <pc:docMk/>
            <pc:sldMk cId="967687809" sldId="292"/>
            <ac:spMk id="7" creationId="{A8A294AF-2544-8E40-84B9-321FD25DD56B}"/>
          </ac:spMkLst>
        </pc:spChg>
        <pc:spChg chg="mo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9" creationId="{E3B2E017-30B2-884B-A113-B419A2ED51AD}"/>
          </ac:spMkLst>
        </pc:spChg>
        <pc:spChg chg="ad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14" creationId="{DBC6133C-0615-4CE4-9132-37E609A9BDFA}"/>
          </ac:spMkLst>
        </pc:spChg>
        <pc:spChg chg="ad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16" creationId="{169CC832-2974-4E8D-90ED-3E2941BA7336}"/>
          </ac:spMkLst>
        </pc:spChg>
        <pc:spChg chg="ad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18" creationId="{55222F96-971A-4F90-B841-6BAB416C7AC1}"/>
          </ac:spMkLst>
        </pc:spChg>
        <pc:spChg chg="ad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20" creationId="{08980754-6F4B-43C9-B9BE-127B6BED6586}"/>
          </ac:spMkLst>
        </pc:spChg>
        <pc:spChg chg="add">
          <ac:chgData name="Long B Nguyen" userId="f59fb8f3-a021-417a-8bc1-65c8d471c621" providerId="ADAL" clId="{5B8F6E5C-37EF-634F-AB1B-EEF985611BAF}" dt="2020-05-25T03:12:02.013" v="1457" actId="26606"/>
          <ac:spMkLst>
            <pc:docMk/>
            <pc:sldMk cId="967687809" sldId="292"/>
            <ac:spMk id="22" creationId="{2C1BBA94-3F40-40AA-8BB9-E69E25E537C1}"/>
          </ac:spMkLst>
        </pc:spChg>
        <pc:graphicFrameChg chg="add mod ord modGraphic">
          <ac:chgData name="Long B Nguyen" userId="f59fb8f3-a021-417a-8bc1-65c8d471c621" providerId="ADAL" clId="{5B8F6E5C-37EF-634F-AB1B-EEF985611BAF}" dt="2020-05-25T03:12:02.013" v="1457" actId="26606"/>
          <ac:graphicFrameMkLst>
            <pc:docMk/>
            <pc:sldMk cId="967687809" sldId="292"/>
            <ac:graphicFrameMk id="3" creationId="{968CB635-64E2-4B46-8CDC-68ABE53AA7D1}"/>
          </ac:graphicFrameMkLst>
        </pc:graphicFrameChg>
        <pc:graphicFrameChg chg="del">
          <ac:chgData name="Long B Nguyen" userId="f59fb8f3-a021-417a-8bc1-65c8d471c621" providerId="ADAL" clId="{5B8F6E5C-37EF-634F-AB1B-EEF985611BAF}" dt="2020-05-25T03:11:44.197" v="1455" actId="478"/>
          <ac:graphicFrameMkLst>
            <pc:docMk/>
            <pc:sldMk cId="967687809" sldId="292"/>
            <ac:graphicFrameMk id="5" creationId="{73A5E8B8-724F-7749-875C-01D87C808034}"/>
          </ac:graphicFrameMkLst>
        </pc:graphicFrameChg>
      </pc:sldChg>
      <pc:sldChg chg="addSp delSp modSp add del mod setBg">
        <pc:chgData name="Long B Nguyen" userId="f59fb8f3-a021-417a-8bc1-65c8d471c621" providerId="ADAL" clId="{5B8F6E5C-37EF-634F-AB1B-EEF985611BAF}" dt="2020-05-25T03:11:35.755" v="1453" actId="2696"/>
        <pc:sldMkLst>
          <pc:docMk/>
          <pc:sldMk cId="1879615293" sldId="292"/>
        </pc:sldMkLst>
        <pc:spChg chg="mod">
          <ac:chgData name="Long B Nguyen" userId="f59fb8f3-a021-417a-8bc1-65c8d471c621" providerId="ADAL" clId="{5B8F6E5C-37EF-634F-AB1B-EEF985611BAF}" dt="2020-05-25T03:11:13.314" v="1450" actId="26606"/>
          <ac:spMkLst>
            <pc:docMk/>
            <pc:sldMk cId="1879615293" sldId="292"/>
            <ac:spMk id="2" creationId="{AA3A228F-61D0-D949-A5E7-F83756230BF8}"/>
          </ac:spMkLst>
        </pc:spChg>
        <pc:spChg chg="add">
          <ac:chgData name="Long B Nguyen" userId="f59fb8f3-a021-417a-8bc1-65c8d471c621" providerId="ADAL" clId="{5B8F6E5C-37EF-634F-AB1B-EEF985611BAF}" dt="2020-05-25T03:10:57.783" v="1449"/>
          <ac:spMkLst>
            <pc:docMk/>
            <pc:sldMk cId="1879615293" sldId="292"/>
            <ac:spMk id="7" creationId="{BE57781D-55AC-3141-819D-EAF6A42D1159}"/>
          </ac:spMkLst>
        </pc:spChg>
        <pc:spChg chg="mod">
          <ac:chgData name="Long B Nguyen" userId="f59fb8f3-a021-417a-8bc1-65c8d471c621" providerId="ADAL" clId="{5B8F6E5C-37EF-634F-AB1B-EEF985611BAF}" dt="2020-05-25T03:11:13.314" v="1450" actId="26606"/>
          <ac:spMkLst>
            <pc:docMk/>
            <pc:sldMk cId="1879615293" sldId="292"/>
            <ac:spMk id="9" creationId="{E3B2E017-30B2-884B-A113-B419A2ED51AD}"/>
          </ac:spMkLst>
        </pc:spChg>
        <pc:spChg chg="add">
          <ac:chgData name="Long B Nguyen" userId="f59fb8f3-a021-417a-8bc1-65c8d471c621" providerId="ADAL" clId="{5B8F6E5C-37EF-634F-AB1B-EEF985611BAF}" dt="2020-05-25T03:11:13.314" v="1450" actId="26606"/>
          <ac:spMkLst>
            <pc:docMk/>
            <pc:sldMk cId="1879615293" sldId="292"/>
            <ac:spMk id="14" creationId="{CB6E2F43-29E9-49D9-91FC-E5FEFAAA70DE}"/>
          </ac:spMkLst>
        </pc:spChg>
        <pc:spChg chg="add">
          <ac:chgData name="Long B Nguyen" userId="f59fb8f3-a021-417a-8bc1-65c8d471c621" providerId="ADAL" clId="{5B8F6E5C-37EF-634F-AB1B-EEF985611BAF}" dt="2020-05-25T03:11:13.314" v="1450" actId="26606"/>
          <ac:spMkLst>
            <pc:docMk/>
            <pc:sldMk cId="1879615293" sldId="292"/>
            <ac:spMk id="16" creationId="{3BA62E19-CD42-4C09-B825-844B4943D49D}"/>
          </ac:spMkLst>
        </pc:spChg>
        <pc:spChg chg="add">
          <ac:chgData name="Long B Nguyen" userId="f59fb8f3-a021-417a-8bc1-65c8d471c621" providerId="ADAL" clId="{5B8F6E5C-37EF-634F-AB1B-EEF985611BAF}" dt="2020-05-25T03:11:13.314" v="1450" actId="26606"/>
          <ac:spMkLst>
            <pc:docMk/>
            <pc:sldMk cId="1879615293" sldId="292"/>
            <ac:spMk id="18" creationId="{8E63CC27-1C86-4653-8866-79C24C5C51FB}"/>
          </ac:spMkLst>
        </pc:spChg>
        <pc:graphicFrameChg chg="add mod ord modGraphic">
          <ac:chgData name="Long B Nguyen" userId="f59fb8f3-a021-417a-8bc1-65c8d471c621" providerId="ADAL" clId="{5B8F6E5C-37EF-634F-AB1B-EEF985611BAF}" dt="2020-05-25T03:11:32.601" v="1452" actId="20577"/>
          <ac:graphicFrameMkLst>
            <pc:docMk/>
            <pc:sldMk cId="1879615293" sldId="292"/>
            <ac:graphicFrameMk id="3" creationId="{0CCD9035-9255-C144-84FD-FDC113E446A8}"/>
          </ac:graphicFrameMkLst>
        </pc:graphicFrameChg>
        <pc:graphicFrameChg chg="del">
          <ac:chgData name="Long B Nguyen" userId="f59fb8f3-a021-417a-8bc1-65c8d471c621" providerId="ADAL" clId="{5B8F6E5C-37EF-634F-AB1B-EEF985611BAF}" dt="2020-05-25T03:10:46.241" v="1448" actId="478"/>
          <ac:graphicFrameMkLst>
            <pc:docMk/>
            <pc:sldMk cId="1879615293" sldId="292"/>
            <ac:graphicFrameMk id="5" creationId="{73A5E8B8-724F-7749-875C-01D87C808034}"/>
          </ac:graphicFrameMkLst>
        </pc:graphicFrameChg>
      </pc:sldChg>
      <pc:sldChg chg="del">
        <pc:chgData name="Long B Nguyen" userId="f59fb8f3-a021-417a-8bc1-65c8d471c621" providerId="ADAL" clId="{5B8F6E5C-37EF-634F-AB1B-EEF985611BAF}" dt="2020-05-24T22:37:41.526" v="194" actId="2696"/>
        <pc:sldMkLst>
          <pc:docMk/>
          <pc:sldMk cId="1581961275" sldId="293"/>
        </pc:sldMkLst>
      </pc:sldChg>
      <pc:sldChg chg="addSp delSp modSp add modAnim">
        <pc:chgData name="Long B Nguyen" userId="f59fb8f3-a021-417a-8bc1-65c8d471c621" providerId="ADAL" clId="{5B8F6E5C-37EF-634F-AB1B-EEF985611BAF}" dt="2020-05-27T21:56:35.300" v="10924" actId="113"/>
        <pc:sldMkLst>
          <pc:docMk/>
          <pc:sldMk cId="3052275718" sldId="293"/>
        </pc:sldMkLst>
        <pc:spChg chg="mod">
          <ac:chgData name="Long B Nguyen" userId="f59fb8f3-a021-417a-8bc1-65c8d471c621" providerId="ADAL" clId="{5B8F6E5C-37EF-634F-AB1B-EEF985611BAF}" dt="2020-05-25T03:24:40.943" v="1712" actId="20577"/>
          <ac:spMkLst>
            <pc:docMk/>
            <pc:sldMk cId="3052275718" sldId="293"/>
            <ac:spMk id="2" creationId="{AA3A228F-61D0-D949-A5E7-F83756230BF8}"/>
          </ac:spMkLst>
        </pc:spChg>
        <pc:spChg chg="add del">
          <ac:chgData name="Long B Nguyen" userId="f59fb8f3-a021-417a-8bc1-65c8d471c621" providerId="ADAL" clId="{5B8F6E5C-37EF-634F-AB1B-EEF985611BAF}" dt="2020-05-25T03:26:12.027" v="1715" actId="478"/>
          <ac:spMkLst>
            <pc:docMk/>
            <pc:sldMk cId="3052275718" sldId="293"/>
            <ac:spMk id="7" creationId="{A9ADC54C-4C05-8D41-A727-F1D036B2508E}"/>
          </ac:spMkLst>
        </pc:spChg>
        <pc:spChg chg="mod">
          <ac:chgData name="Long B Nguyen" userId="f59fb8f3-a021-417a-8bc1-65c8d471c621" providerId="ADAL" clId="{5B8F6E5C-37EF-634F-AB1B-EEF985611BAF}" dt="2020-05-27T21:56:35.300" v="10924" actId="113"/>
          <ac:spMkLst>
            <pc:docMk/>
            <pc:sldMk cId="3052275718" sldId="293"/>
            <ac:spMk id="9" creationId="{E3B2E017-30B2-884B-A113-B419A2ED51AD}"/>
          </ac:spMkLst>
        </pc:spChg>
        <pc:graphicFrameChg chg="add del">
          <ac:chgData name="Long B Nguyen" userId="f59fb8f3-a021-417a-8bc1-65c8d471c621" providerId="ADAL" clId="{5B8F6E5C-37EF-634F-AB1B-EEF985611BAF}" dt="2020-05-25T03:26:12.027" v="1715" actId="478"/>
          <ac:graphicFrameMkLst>
            <pc:docMk/>
            <pc:sldMk cId="3052275718" sldId="293"/>
            <ac:graphicFrameMk id="3" creationId="{A94A2EE4-2CC2-5546-8B7E-F5993ED94361}"/>
          </ac:graphicFrameMkLst>
        </pc:graphicFrameChg>
        <pc:graphicFrameChg chg="mod">
          <ac:chgData name="Long B Nguyen" userId="f59fb8f3-a021-417a-8bc1-65c8d471c621" providerId="ADAL" clId="{5B8F6E5C-37EF-634F-AB1B-EEF985611BAF}" dt="2020-05-25T03:26:41.549" v="1718" actId="114"/>
          <ac:graphicFrameMkLst>
            <pc:docMk/>
            <pc:sldMk cId="3052275718" sldId="293"/>
            <ac:graphicFrameMk id="11" creationId="{7F4AE005-215E-984D-991A-759DEB56B57B}"/>
          </ac:graphicFrameMkLst>
        </pc:graphicFrameChg>
      </pc:sldChg>
      <pc:sldChg chg="modSp add modAnim">
        <pc:chgData name="Long B Nguyen" userId="f59fb8f3-a021-417a-8bc1-65c8d471c621" providerId="ADAL" clId="{5B8F6E5C-37EF-634F-AB1B-EEF985611BAF}" dt="2020-05-26T18:20:44.457" v="10817"/>
        <pc:sldMkLst>
          <pc:docMk/>
          <pc:sldMk cId="2666928230" sldId="294"/>
        </pc:sldMkLst>
        <pc:spChg chg="mod">
          <ac:chgData name="Long B Nguyen" userId="f59fb8f3-a021-417a-8bc1-65c8d471c621" providerId="ADAL" clId="{5B8F6E5C-37EF-634F-AB1B-EEF985611BAF}" dt="2020-05-25T03:28:42.687" v="1831" actId="20577"/>
          <ac:spMkLst>
            <pc:docMk/>
            <pc:sldMk cId="2666928230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18:20:31.715" v="10816" actId="20577"/>
          <ac:spMkLst>
            <pc:docMk/>
            <pc:sldMk cId="2666928230" sldId="294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5B8F6E5C-37EF-634F-AB1B-EEF985611BAF}" dt="2020-05-25T03:29:22.694" v="1834" actId="114"/>
          <ac:graphicFrameMkLst>
            <pc:docMk/>
            <pc:sldMk cId="2666928230" sldId="294"/>
            <ac:graphicFrameMk id="11" creationId="{7F4AE005-215E-984D-991A-759DEB56B57B}"/>
          </ac:graphicFrameMkLst>
        </pc:graphicFrameChg>
      </pc:sldChg>
      <pc:sldChg chg="del">
        <pc:chgData name="Long B Nguyen" userId="f59fb8f3-a021-417a-8bc1-65c8d471c621" providerId="ADAL" clId="{5B8F6E5C-37EF-634F-AB1B-EEF985611BAF}" dt="2020-05-24T22:37:41.547" v="195" actId="2696"/>
        <pc:sldMkLst>
          <pc:docMk/>
          <pc:sldMk cId="3711861066" sldId="295"/>
        </pc:sldMkLst>
      </pc:sldChg>
      <pc:sldChg chg="delSp modSp add modAnim">
        <pc:chgData name="Long B Nguyen" userId="f59fb8f3-a021-417a-8bc1-65c8d471c621" providerId="ADAL" clId="{5B8F6E5C-37EF-634F-AB1B-EEF985611BAF}" dt="2020-05-27T01:29:42.301" v="10918" actId="20577"/>
        <pc:sldMkLst>
          <pc:docMk/>
          <pc:sldMk cId="3777017233" sldId="295"/>
        </pc:sldMkLst>
        <pc:spChg chg="mod">
          <ac:chgData name="Long B Nguyen" userId="f59fb8f3-a021-417a-8bc1-65c8d471c621" providerId="ADAL" clId="{5B8F6E5C-37EF-634F-AB1B-EEF985611BAF}" dt="2020-05-27T01:29:42.301" v="10918" actId="20577"/>
          <ac:spMkLst>
            <pc:docMk/>
            <pc:sldMk cId="3777017233" sldId="295"/>
            <ac:spMk id="9" creationId="{E3B2E017-30B2-884B-A113-B419A2ED51AD}"/>
          </ac:spMkLst>
        </pc:spChg>
        <pc:graphicFrameChg chg="del">
          <ac:chgData name="Long B Nguyen" userId="f59fb8f3-a021-417a-8bc1-65c8d471c621" providerId="ADAL" clId="{5B8F6E5C-37EF-634F-AB1B-EEF985611BAF}" dt="2020-05-25T03:41:43.428" v="1994" actId="478"/>
          <ac:graphicFrameMkLst>
            <pc:docMk/>
            <pc:sldMk cId="3777017233" sldId="295"/>
            <ac:graphicFrameMk id="11" creationId="{7F4AE005-215E-984D-991A-759DEB56B57B}"/>
          </ac:graphicFrameMkLst>
        </pc:graphicFrameChg>
      </pc:sldChg>
      <pc:sldChg chg="add del">
        <pc:chgData name="Long B Nguyen" userId="f59fb8f3-a021-417a-8bc1-65c8d471c621" providerId="ADAL" clId="{5B8F6E5C-37EF-634F-AB1B-EEF985611BAF}" dt="2020-05-25T03:46:04.833" v="2028" actId="2696"/>
        <pc:sldMkLst>
          <pc:docMk/>
          <pc:sldMk cId="1193475782" sldId="296"/>
        </pc:sldMkLst>
      </pc:sldChg>
      <pc:sldChg chg="modSp add modAnim">
        <pc:chgData name="Long B Nguyen" userId="f59fb8f3-a021-417a-8bc1-65c8d471c621" providerId="ADAL" clId="{5B8F6E5C-37EF-634F-AB1B-EEF985611BAF}" dt="2020-05-26T15:49:28.782" v="10641"/>
        <pc:sldMkLst>
          <pc:docMk/>
          <pc:sldMk cId="1916355264" sldId="296"/>
        </pc:sldMkLst>
        <pc:spChg chg="mod">
          <ac:chgData name="Long B Nguyen" userId="f59fb8f3-a021-417a-8bc1-65c8d471c621" providerId="ADAL" clId="{5B8F6E5C-37EF-634F-AB1B-EEF985611BAF}" dt="2020-05-25T03:48:19.168" v="2053" actId="20577"/>
          <ac:spMkLst>
            <pc:docMk/>
            <pc:sldMk cId="191635526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01:35:31.729" v="9520" actId="20577"/>
          <ac:spMkLst>
            <pc:docMk/>
            <pc:sldMk cId="1916355264" sldId="296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5B8F6E5C-37EF-634F-AB1B-EEF985611BAF}" dt="2020-05-26T01:35:26.667" v="9519" actId="1076"/>
          <ac:graphicFrameMkLst>
            <pc:docMk/>
            <pc:sldMk cId="1916355264" sldId="296"/>
            <ac:graphicFrameMk id="11" creationId="{7F4AE005-215E-984D-991A-759DEB56B57B}"/>
          </ac:graphicFrameMkLst>
        </pc:graphicFrameChg>
      </pc:sldChg>
      <pc:sldChg chg="del">
        <pc:chgData name="Long B Nguyen" userId="f59fb8f3-a021-417a-8bc1-65c8d471c621" providerId="ADAL" clId="{5B8F6E5C-37EF-634F-AB1B-EEF985611BAF}" dt="2020-05-24T22:37:41.353" v="186" actId="2696"/>
        <pc:sldMkLst>
          <pc:docMk/>
          <pc:sldMk cId="2081483973" sldId="296"/>
        </pc:sldMkLst>
      </pc:sldChg>
      <pc:sldChg chg="addSp delSp modSp add del mod setBg">
        <pc:chgData name="Long B Nguyen" userId="f59fb8f3-a021-417a-8bc1-65c8d471c621" providerId="ADAL" clId="{5B8F6E5C-37EF-634F-AB1B-EEF985611BAF}" dt="2020-05-25T04:14:49.255" v="2527" actId="2696"/>
        <pc:sldMkLst>
          <pc:docMk/>
          <pc:sldMk cId="3028414193" sldId="297"/>
        </pc:sldMkLst>
        <pc:spChg chg="mo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2" creationId="{AA3A228F-61D0-D949-A5E7-F83756230BF8}"/>
          </ac:spMkLst>
        </pc:spChg>
        <pc:spChg chg="add del">
          <ac:chgData name="Long B Nguyen" userId="f59fb8f3-a021-417a-8bc1-65c8d471c621" providerId="ADAL" clId="{5B8F6E5C-37EF-634F-AB1B-EEF985611BAF}" dt="2020-05-25T04:12:39.478" v="2508"/>
          <ac:spMkLst>
            <pc:docMk/>
            <pc:sldMk cId="3028414193" sldId="297"/>
            <ac:spMk id="7" creationId="{0807BA8E-544F-FA4D-985E-1ABE653A3BAA}"/>
          </ac:spMkLst>
        </pc:spChg>
        <pc:spChg chg="mo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9" creationId="{E3B2E017-30B2-884B-A113-B419A2ED51AD}"/>
          </ac:spMkLst>
        </pc:spChg>
        <pc:spChg chg="add">
          <ac:chgData name="Long B Nguyen" userId="f59fb8f3-a021-417a-8bc1-65c8d471c621" providerId="ADAL" clId="{5B8F6E5C-37EF-634F-AB1B-EEF985611BAF}" dt="2020-05-25T04:13:00.767" v="2510"/>
          <ac:spMkLst>
            <pc:docMk/>
            <pc:sldMk cId="3028414193" sldId="297"/>
            <ac:spMk id="12" creationId="{02C99A0B-25E5-774E-8705-E2537FA3EAD1}"/>
          </ac:spMkLst>
        </pc:spChg>
        <pc:spChg chg="ad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14" creationId="{058A14AF-9FB5-4CC7-BA35-E8E85D3EDF0E}"/>
          </ac:spMkLst>
        </pc:spChg>
        <pc:spChg chg="add del">
          <ac:chgData name="Long B Nguyen" userId="f59fb8f3-a021-417a-8bc1-65c8d471c621" providerId="ADAL" clId="{5B8F6E5C-37EF-634F-AB1B-EEF985611BAF}" dt="2020-05-25T04:12:39.015" v="2507" actId="26606"/>
          <ac:spMkLst>
            <pc:docMk/>
            <pc:sldMk cId="3028414193" sldId="297"/>
            <ac:spMk id="15" creationId="{058A14AF-9FB5-4CC7-BA35-E8E85D3EDF0E}"/>
          </ac:spMkLst>
        </pc:spChg>
        <pc:spChg chg="ad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16" creationId="{3A9A4357-BD1D-4622-A4FE-766E6AB8DE84}"/>
          </ac:spMkLst>
        </pc:spChg>
        <pc:spChg chg="add del">
          <ac:chgData name="Long B Nguyen" userId="f59fb8f3-a021-417a-8bc1-65c8d471c621" providerId="ADAL" clId="{5B8F6E5C-37EF-634F-AB1B-EEF985611BAF}" dt="2020-05-25T04:12:39.015" v="2507" actId="26606"/>
          <ac:spMkLst>
            <pc:docMk/>
            <pc:sldMk cId="3028414193" sldId="297"/>
            <ac:spMk id="17" creationId="{3A9A4357-BD1D-4622-A4FE-766E6AB8DE84}"/>
          </ac:spMkLst>
        </pc:spChg>
        <pc:spChg chg="ad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18" creationId="{E659831F-0D9A-4C63-9EBB-8435B85A440F}"/>
          </ac:spMkLst>
        </pc:spChg>
        <pc:spChg chg="add del">
          <ac:chgData name="Long B Nguyen" userId="f59fb8f3-a021-417a-8bc1-65c8d471c621" providerId="ADAL" clId="{5B8F6E5C-37EF-634F-AB1B-EEF985611BAF}" dt="2020-05-25T04:12:39.015" v="2507" actId="26606"/>
          <ac:spMkLst>
            <pc:docMk/>
            <pc:sldMk cId="3028414193" sldId="297"/>
            <ac:spMk id="19" creationId="{E659831F-0D9A-4C63-9EBB-8435B85A440F}"/>
          </ac:spMkLst>
        </pc:spChg>
        <pc:spChg chg="add del">
          <ac:chgData name="Long B Nguyen" userId="f59fb8f3-a021-417a-8bc1-65c8d471c621" providerId="ADAL" clId="{5B8F6E5C-37EF-634F-AB1B-EEF985611BAF}" dt="2020-05-25T04:12:39.015" v="2507" actId="26606"/>
          <ac:spMkLst>
            <pc:docMk/>
            <pc:sldMk cId="3028414193" sldId="297"/>
            <ac:spMk id="21" creationId="{E6995CE5-F890-4ABA-82A2-26507CE8D2A3}"/>
          </ac:spMkLst>
        </pc:spChg>
        <pc:spChg chg="add">
          <ac:chgData name="Long B Nguyen" userId="f59fb8f3-a021-417a-8bc1-65c8d471c621" providerId="ADAL" clId="{5B8F6E5C-37EF-634F-AB1B-EEF985611BAF}" dt="2020-05-25T04:13:05.360" v="2511" actId="26606"/>
          <ac:spMkLst>
            <pc:docMk/>
            <pc:sldMk cId="3028414193" sldId="297"/>
            <ac:spMk id="23" creationId="{E6995CE5-F890-4ABA-82A2-26507CE8D2A3}"/>
          </ac:spMkLst>
        </pc:spChg>
        <pc:graphicFrameChg chg="add del mod ord modGraphic">
          <ac:chgData name="Long B Nguyen" userId="f59fb8f3-a021-417a-8bc1-65c8d471c621" providerId="ADAL" clId="{5B8F6E5C-37EF-634F-AB1B-EEF985611BAF}" dt="2020-05-25T04:12:39.478" v="2508"/>
          <ac:graphicFrameMkLst>
            <pc:docMk/>
            <pc:sldMk cId="3028414193" sldId="297"/>
            <ac:graphicFrameMk id="3" creationId="{0112046C-80BD-2143-B079-A0C0F2DC3815}"/>
          </ac:graphicFrameMkLst>
        </pc:graphicFrameChg>
        <pc:graphicFrameChg chg="add mod ord modGraphic">
          <ac:chgData name="Long B Nguyen" userId="f59fb8f3-a021-417a-8bc1-65c8d471c621" providerId="ADAL" clId="{5B8F6E5C-37EF-634F-AB1B-EEF985611BAF}" dt="2020-05-25T04:13:42.017" v="2514" actId="1076"/>
          <ac:graphicFrameMkLst>
            <pc:docMk/>
            <pc:sldMk cId="3028414193" sldId="297"/>
            <ac:graphicFrameMk id="8" creationId="{FA338D4D-E2D1-1A4A-B997-1C2A304583E1}"/>
          </ac:graphicFrameMkLst>
        </pc:graphicFrameChg>
        <pc:graphicFrameChg chg="del">
          <ac:chgData name="Long B Nguyen" userId="f59fb8f3-a021-417a-8bc1-65c8d471c621" providerId="ADAL" clId="{5B8F6E5C-37EF-634F-AB1B-EEF985611BAF}" dt="2020-05-25T03:55:45.221" v="2278" actId="478"/>
          <ac:graphicFrameMkLst>
            <pc:docMk/>
            <pc:sldMk cId="3028414193" sldId="297"/>
            <ac:graphicFrameMk id="11" creationId="{7F4AE005-215E-984D-991A-759DEB56B57B}"/>
          </ac:graphicFrameMkLst>
        </pc:graphicFrameChg>
      </pc:sldChg>
      <pc:sldChg chg="addSp delSp modSp add modAnim">
        <pc:chgData name="Long B Nguyen" userId="f59fb8f3-a021-417a-8bc1-65c8d471c621" providerId="ADAL" clId="{5B8F6E5C-37EF-634F-AB1B-EEF985611BAF}" dt="2020-05-27T22:01:43.391" v="11080" actId="478"/>
        <pc:sldMkLst>
          <pc:docMk/>
          <pc:sldMk cId="1095482141" sldId="298"/>
        </pc:sldMkLst>
        <pc:spChg chg="mod">
          <ac:chgData name="Long B Nguyen" userId="f59fb8f3-a021-417a-8bc1-65c8d471c621" providerId="ADAL" clId="{5B8F6E5C-37EF-634F-AB1B-EEF985611BAF}" dt="2020-05-25T05:10:37.184" v="3772"/>
          <ac:spMkLst>
            <pc:docMk/>
            <pc:sldMk cId="1095482141" sldId="298"/>
            <ac:spMk id="9" creationId="{E3B2E017-30B2-884B-A113-B419A2ED51AD}"/>
          </ac:spMkLst>
        </pc:spChg>
        <pc:graphicFrameChg chg="add del mod modGraphic">
          <ac:chgData name="Long B Nguyen" userId="f59fb8f3-a021-417a-8bc1-65c8d471c621" providerId="ADAL" clId="{5B8F6E5C-37EF-634F-AB1B-EEF985611BAF}" dt="2020-05-25T04:39:15.673" v="3053" actId="478"/>
          <ac:graphicFrameMkLst>
            <pc:docMk/>
            <pc:sldMk cId="1095482141" sldId="298"/>
            <ac:graphicFrameMk id="8" creationId="{93227B58-B871-8647-9E5E-0E63EF54B383}"/>
          </ac:graphicFrameMkLst>
        </pc:graphicFrameChg>
        <pc:picChg chg="add del">
          <ac:chgData name="Long B Nguyen" userId="f59fb8f3-a021-417a-8bc1-65c8d471c621" providerId="ADAL" clId="{5B8F6E5C-37EF-634F-AB1B-EEF985611BAF}" dt="2020-05-27T22:01:43.391" v="11080" actId="478"/>
          <ac:picMkLst>
            <pc:docMk/>
            <pc:sldMk cId="1095482141" sldId="298"/>
            <ac:picMk id="3" creationId="{F5022514-944E-7147-968A-296864E2718D}"/>
          </ac:picMkLst>
        </pc:picChg>
      </pc:sldChg>
      <pc:sldChg chg="del">
        <pc:chgData name="Long B Nguyen" userId="f59fb8f3-a021-417a-8bc1-65c8d471c621" providerId="ADAL" clId="{5B8F6E5C-37EF-634F-AB1B-EEF985611BAF}" dt="2020-05-24T22:37:41.308" v="184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5B8F6E5C-37EF-634F-AB1B-EEF985611BAF}" dt="2020-05-24T22:37:41.327" v="185" actId="2696"/>
        <pc:sldMkLst>
          <pc:docMk/>
          <pc:sldMk cId="1822161854" sldId="299"/>
        </pc:sldMkLst>
      </pc:sldChg>
      <pc:sldChg chg="delSp modSp add del">
        <pc:chgData name="Long B Nguyen" userId="f59fb8f3-a021-417a-8bc1-65c8d471c621" providerId="ADAL" clId="{5B8F6E5C-37EF-634F-AB1B-EEF985611BAF}" dt="2020-05-25T05:26:44.778" v="4275" actId="2696"/>
        <pc:sldMkLst>
          <pc:docMk/>
          <pc:sldMk cId="3669816185" sldId="299"/>
        </pc:sldMkLst>
        <pc:spChg chg="mod">
          <ac:chgData name="Long B Nguyen" userId="f59fb8f3-a021-417a-8bc1-65c8d471c621" providerId="ADAL" clId="{5B8F6E5C-37EF-634F-AB1B-EEF985611BAF}" dt="2020-05-25T04:31:42.022" v="2647" actId="20577"/>
          <ac:spMkLst>
            <pc:docMk/>
            <pc:sldMk cId="3669816185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04:35:39.554" v="2926" actId="20577"/>
          <ac:spMkLst>
            <pc:docMk/>
            <pc:sldMk cId="3669816185" sldId="299"/>
            <ac:spMk id="9" creationId="{E3B2E017-30B2-884B-A113-B419A2ED51AD}"/>
          </ac:spMkLst>
        </pc:spChg>
        <pc:graphicFrameChg chg="del mod modGraphic">
          <ac:chgData name="Long B Nguyen" userId="f59fb8f3-a021-417a-8bc1-65c8d471c621" providerId="ADAL" clId="{5B8F6E5C-37EF-634F-AB1B-EEF985611BAF}" dt="2020-05-25T04:31:44.938" v="2648" actId="478"/>
          <ac:graphicFrameMkLst>
            <pc:docMk/>
            <pc:sldMk cId="3669816185" sldId="299"/>
            <ac:graphicFrameMk id="11" creationId="{7F4AE005-215E-984D-991A-759DEB56B57B}"/>
          </ac:graphicFrameMkLst>
        </pc:graphicFrameChg>
      </pc:sldChg>
      <pc:sldChg chg="modSp add modAnim">
        <pc:chgData name="Long B Nguyen" userId="f59fb8f3-a021-417a-8bc1-65c8d471c621" providerId="ADAL" clId="{5B8F6E5C-37EF-634F-AB1B-EEF985611BAF}" dt="2020-05-26T15:47:21.753" v="10543"/>
        <pc:sldMkLst>
          <pc:docMk/>
          <pc:sldMk cId="151225576" sldId="300"/>
        </pc:sldMkLst>
        <pc:spChg chg="mod">
          <ac:chgData name="Long B Nguyen" userId="f59fb8f3-a021-417a-8bc1-65c8d471c621" providerId="ADAL" clId="{5B8F6E5C-37EF-634F-AB1B-EEF985611BAF}" dt="2020-05-26T01:38:42.611" v="9625" actId="20577"/>
          <ac:spMkLst>
            <pc:docMk/>
            <pc:sldMk cId="151225576" sldId="300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5B8F6E5C-37EF-634F-AB1B-EEF985611BAF}" dt="2020-05-25T04:22:52.388" v="2624" actId="1076"/>
          <ac:graphicFrameMkLst>
            <pc:docMk/>
            <pc:sldMk cId="151225576" sldId="300"/>
            <ac:graphicFrameMk id="11" creationId="{7F4AE005-215E-984D-991A-759DEB56B57B}"/>
          </ac:graphicFrameMkLst>
        </pc:graphicFrameChg>
      </pc:sldChg>
      <pc:sldChg chg="del">
        <pc:chgData name="Long B Nguyen" userId="f59fb8f3-a021-417a-8bc1-65c8d471c621" providerId="ADAL" clId="{5B8F6E5C-37EF-634F-AB1B-EEF985611BAF}" dt="2020-05-24T22:37:41.375" v="187" actId="2696"/>
        <pc:sldMkLst>
          <pc:docMk/>
          <pc:sldMk cId="3705756631" sldId="300"/>
        </pc:sldMkLst>
      </pc:sldChg>
      <pc:sldChg chg="del">
        <pc:chgData name="Long B Nguyen" userId="f59fb8f3-a021-417a-8bc1-65c8d471c621" providerId="ADAL" clId="{5B8F6E5C-37EF-634F-AB1B-EEF985611BAF}" dt="2020-05-24T22:37:41.242" v="182" actId="2696"/>
        <pc:sldMkLst>
          <pc:docMk/>
          <pc:sldMk cId="3618694306" sldId="301"/>
        </pc:sldMkLst>
      </pc:sldChg>
      <pc:sldChg chg="addSp delSp modSp add modAnim">
        <pc:chgData name="Long B Nguyen" userId="f59fb8f3-a021-417a-8bc1-65c8d471c621" providerId="ADAL" clId="{5B8F6E5C-37EF-634F-AB1B-EEF985611BAF}" dt="2020-06-07T17:58:14.078" v="11270" actId="20577"/>
        <pc:sldMkLst>
          <pc:docMk/>
          <pc:sldMk cId="4106108775" sldId="301"/>
        </pc:sldMkLst>
        <pc:spChg chg="mod">
          <ac:chgData name="Long B Nguyen" userId="f59fb8f3-a021-417a-8bc1-65c8d471c621" providerId="ADAL" clId="{5B8F6E5C-37EF-634F-AB1B-EEF985611BAF}" dt="2020-06-07T17:58:14.078" v="11270" actId="20577"/>
          <ac:spMkLst>
            <pc:docMk/>
            <pc:sldMk cId="4106108775" sldId="301"/>
            <ac:spMk id="9" creationId="{E3B2E017-30B2-884B-A113-B419A2ED51AD}"/>
          </ac:spMkLst>
        </pc:spChg>
        <pc:graphicFrameChg chg="del">
          <ac:chgData name="Long B Nguyen" userId="f59fb8f3-a021-417a-8bc1-65c8d471c621" providerId="ADAL" clId="{5B8F6E5C-37EF-634F-AB1B-EEF985611BAF}" dt="2020-05-25T04:42:15.620" v="3066" actId="478"/>
          <ac:graphicFrameMkLst>
            <pc:docMk/>
            <pc:sldMk cId="4106108775" sldId="301"/>
            <ac:graphicFrameMk id="11" creationId="{7F4AE005-215E-984D-991A-759DEB56B57B}"/>
          </ac:graphicFrameMkLst>
        </pc:graphicFrameChg>
        <pc:graphicFrameChg chg="add mod modGraphic">
          <ac:chgData name="Long B Nguyen" userId="f59fb8f3-a021-417a-8bc1-65c8d471c621" providerId="ADAL" clId="{5B8F6E5C-37EF-634F-AB1B-EEF985611BAF}" dt="2020-05-26T01:40:28.077" v="9627" actId="207"/>
          <ac:graphicFrameMkLst>
            <pc:docMk/>
            <pc:sldMk cId="4106108775" sldId="301"/>
            <ac:graphicFrameMk id="12" creationId="{3C3F25C0-441B-484D-8F08-2D645FD25E5B}"/>
          </ac:graphicFrameMkLst>
        </pc:graphicFrameChg>
      </pc:sldChg>
      <pc:sldChg chg="del">
        <pc:chgData name="Long B Nguyen" userId="f59fb8f3-a021-417a-8bc1-65c8d471c621" providerId="ADAL" clId="{5B8F6E5C-37EF-634F-AB1B-EEF985611BAF}" dt="2020-05-24T22:37:41.590" v="198" actId="2696"/>
        <pc:sldMkLst>
          <pc:docMk/>
          <pc:sldMk cId="2064379448" sldId="302"/>
        </pc:sldMkLst>
      </pc:sldChg>
      <pc:sldChg chg="modSp add modAnim">
        <pc:chgData name="Long B Nguyen" userId="f59fb8f3-a021-417a-8bc1-65c8d471c621" providerId="ADAL" clId="{5B8F6E5C-37EF-634F-AB1B-EEF985611BAF}" dt="2020-05-26T15:49:47.155" v="10644"/>
        <pc:sldMkLst>
          <pc:docMk/>
          <pc:sldMk cId="2350844213" sldId="302"/>
        </pc:sldMkLst>
        <pc:spChg chg="mod">
          <ac:chgData name="Long B Nguyen" userId="f59fb8f3-a021-417a-8bc1-65c8d471c621" providerId="ADAL" clId="{5B8F6E5C-37EF-634F-AB1B-EEF985611BAF}" dt="2020-05-26T02:12:46.202" v="10171"/>
          <ac:spMkLst>
            <pc:docMk/>
            <pc:sldMk cId="2350844213" sldId="302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5B8F6E5C-37EF-634F-AB1B-EEF985611BAF}" dt="2020-05-26T02:12:41.160" v="10169"/>
          <ac:graphicFrameMkLst>
            <pc:docMk/>
            <pc:sldMk cId="2350844213" sldId="302"/>
            <ac:graphicFrameMk id="8" creationId="{93227B58-B871-8647-9E5E-0E63EF54B383}"/>
          </ac:graphicFrameMkLst>
        </pc:graphicFrameChg>
      </pc:sldChg>
      <pc:sldChg chg="add del">
        <pc:chgData name="Long B Nguyen" userId="f59fb8f3-a021-417a-8bc1-65c8d471c621" providerId="ADAL" clId="{5B8F6E5C-37EF-634F-AB1B-EEF985611BAF}" dt="2020-05-25T05:27:08.273" v="4276" actId="2696"/>
        <pc:sldMkLst>
          <pc:docMk/>
          <pc:sldMk cId="19827678" sldId="303"/>
        </pc:sldMkLst>
      </pc:sldChg>
      <pc:sldChg chg="modSp add modAnim">
        <pc:chgData name="Long B Nguyen" userId="f59fb8f3-a021-417a-8bc1-65c8d471c621" providerId="ADAL" clId="{5B8F6E5C-37EF-634F-AB1B-EEF985611BAF}" dt="2020-05-26T15:51:40.883" v="10669"/>
        <pc:sldMkLst>
          <pc:docMk/>
          <pc:sldMk cId="3527852740" sldId="303"/>
        </pc:sldMkLst>
        <pc:spChg chg="mod">
          <ac:chgData name="Long B Nguyen" userId="f59fb8f3-a021-417a-8bc1-65c8d471c621" providerId="ADAL" clId="{5B8F6E5C-37EF-634F-AB1B-EEF985611BAF}" dt="2020-05-25T05:39:03.845" v="4597" actId="20577"/>
          <ac:spMkLst>
            <pc:docMk/>
            <pc:sldMk cId="3527852740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01:43:44.073" v="9629" actId="113"/>
          <ac:spMkLst>
            <pc:docMk/>
            <pc:sldMk cId="3527852740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B8F6E5C-37EF-634F-AB1B-EEF985611BAF}" dt="2020-05-24T22:37:41.600" v="199" actId="2696"/>
        <pc:sldMkLst>
          <pc:docMk/>
          <pc:sldMk cId="3993483693" sldId="303"/>
        </pc:sldMkLst>
      </pc:sldChg>
      <pc:sldChg chg="modSp add modAnim">
        <pc:chgData name="Long B Nguyen" userId="f59fb8f3-a021-417a-8bc1-65c8d471c621" providerId="ADAL" clId="{5B8F6E5C-37EF-634F-AB1B-EEF985611BAF}" dt="2020-05-26T15:50:39.194" v="10655"/>
        <pc:sldMkLst>
          <pc:docMk/>
          <pc:sldMk cId="3230088475" sldId="304"/>
        </pc:sldMkLst>
        <pc:spChg chg="mod">
          <ac:chgData name="Long B Nguyen" userId="f59fb8f3-a021-417a-8bc1-65c8d471c621" providerId="ADAL" clId="{5B8F6E5C-37EF-634F-AB1B-EEF985611BAF}" dt="2020-05-25T05:09:19.003" v="3765" actId="20577"/>
          <ac:spMkLst>
            <pc:docMk/>
            <pc:sldMk cId="3230088475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05:08:41.747" v="3743" actId="113"/>
          <ac:spMkLst>
            <pc:docMk/>
            <pc:sldMk cId="3230088475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1:23.971" v="10664"/>
        <pc:sldMkLst>
          <pc:docMk/>
          <pc:sldMk cId="252558045" sldId="305"/>
        </pc:sldMkLst>
        <pc:spChg chg="mod">
          <ac:chgData name="Long B Nguyen" userId="f59fb8f3-a021-417a-8bc1-65c8d471c621" providerId="ADAL" clId="{5B8F6E5C-37EF-634F-AB1B-EEF985611BAF}" dt="2020-05-26T15:51:13.951" v="10661" actId="20577"/>
          <ac:spMkLst>
            <pc:docMk/>
            <pc:sldMk cId="252558045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2:01.680" v="10673"/>
        <pc:sldMkLst>
          <pc:docMk/>
          <pc:sldMk cId="245675106" sldId="306"/>
        </pc:sldMkLst>
        <pc:spChg chg="mod">
          <ac:chgData name="Long B Nguyen" userId="f59fb8f3-a021-417a-8bc1-65c8d471c621" providerId="ADAL" clId="{5B8F6E5C-37EF-634F-AB1B-EEF985611BAF}" dt="2020-05-25T05:38:52.427" v="4578" actId="20577"/>
          <ac:spMkLst>
            <pc:docMk/>
            <pc:sldMk cId="245675106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8:31:42.637" v="7617" actId="20577"/>
          <ac:spMkLst>
            <pc:docMk/>
            <pc:sldMk cId="245675106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7T01:45:44.699" v="10920" actId="20577"/>
        <pc:sldMkLst>
          <pc:docMk/>
          <pc:sldMk cId="4076702120" sldId="307"/>
        </pc:sldMkLst>
        <pc:spChg chg="mod">
          <ac:chgData name="Long B Nguyen" userId="f59fb8f3-a021-417a-8bc1-65c8d471c621" providerId="ADAL" clId="{5B8F6E5C-37EF-634F-AB1B-EEF985611BAF}" dt="2020-05-27T01:45:44.699" v="10920" actId="20577"/>
          <ac:spMkLst>
            <pc:docMk/>
            <pc:sldMk cId="4076702120" sldId="307"/>
            <ac:spMk id="9" creationId="{E3B2E017-30B2-884B-A113-B419A2ED51AD}"/>
          </ac:spMkLst>
        </pc:spChg>
      </pc:sldChg>
      <pc:sldChg chg="addSp modSp add del mod setBg">
        <pc:chgData name="Long B Nguyen" userId="f59fb8f3-a021-417a-8bc1-65c8d471c621" providerId="ADAL" clId="{5B8F6E5C-37EF-634F-AB1B-EEF985611BAF}" dt="2020-05-25T05:56:37.360" v="5083" actId="2696"/>
        <pc:sldMkLst>
          <pc:docMk/>
          <pc:sldMk cId="1036311774" sldId="308"/>
        </pc:sldMkLst>
        <pc:spChg chg="mod">
          <ac:chgData name="Long B Nguyen" userId="f59fb8f3-a021-417a-8bc1-65c8d471c621" providerId="ADAL" clId="{5B8F6E5C-37EF-634F-AB1B-EEF985611BAF}" dt="2020-05-25T05:55:58.426" v="5074" actId="26606"/>
          <ac:spMkLst>
            <pc:docMk/>
            <pc:sldMk cId="1036311774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05:55:58.426" v="5074" actId="26606"/>
          <ac:spMkLst>
            <pc:docMk/>
            <pc:sldMk cId="1036311774" sldId="308"/>
            <ac:spMk id="9" creationId="{E3B2E017-30B2-884B-A113-B419A2ED51AD}"/>
          </ac:spMkLst>
        </pc:spChg>
        <pc:spChg chg="add">
          <ac:chgData name="Long B Nguyen" userId="f59fb8f3-a021-417a-8bc1-65c8d471c621" providerId="ADAL" clId="{5B8F6E5C-37EF-634F-AB1B-EEF985611BAF}" dt="2020-05-25T05:55:58.426" v="5074" actId="26606"/>
          <ac:spMkLst>
            <pc:docMk/>
            <pc:sldMk cId="1036311774" sldId="308"/>
            <ac:spMk id="15" creationId="{E0F901BB-7A9C-4782-8C5A-6C87181334E6}"/>
          </ac:spMkLst>
        </pc:spChg>
        <pc:spChg chg="add">
          <ac:chgData name="Long B Nguyen" userId="f59fb8f3-a021-417a-8bc1-65c8d471c621" providerId="ADAL" clId="{5B8F6E5C-37EF-634F-AB1B-EEF985611BAF}" dt="2020-05-25T05:55:58.426" v="5074" actId="26606"/>
          <ac:spMkLst>
            <pc:docMk/>
            <pc:sldMk cId="1036311774" sldId="308"/>
            <ac:spMk id="17" creationId="{8613BD32-1832-419B-B375-14DAB288BF8B}"/>
          </ac:spMkLst>
        </pc:spChg>
        <pc:spChg chg="add">
          <ac:chgData name="Long B Nguyen" userId="f59fb8f3-a021-417a-8bc1-65c8d471c621" providerId="ADAL" clId="{5B8F6E5C-37EF-634F-AB1B-EEF985611BAF}" dt="2020-05-25T05:55:58.426" v="5074" actId="26606"/>
          <ac:spMkLst>
            <pc:docMk/>
            <pc:sldMk cId="1036311774" sldId="308"/>
            <ac:spMk id="41" creationId="{4E6624E0-4F60-48BC-A7A3-E9E39558C6EC}"/>
          </ac:spMkLst>
        </pc:spChg>
        <pc:grpChg chg="add">
          <ac:chgData name="Long B Nguyen" userId="f59fb8f3-a021-417a-8bc1-65c8d471c621" providerId="ADAL" clId="{5B8F6E5C-37EF-634F-AB1B-EEF985611BAF}" dt="2020-05-25T05:55:58.426" v="5074" actId="26606"/>
          <ac:grpSpMkLst>
            <pc:docMk/>
            <pc:sldMk cId="1036311774" sldId="308"/>
            <ac:grpSpMk id="19" creationId="{9BCCBF24-A5FC-4809-8882-96D2EBD24938}"/>
          </ac:grpSpMkLst>
        </pc:grpChg>
        <pc:graphicFrameChg chg="add mod modGraphic">
          <ac:chgData name="Long B Nguyen" userId="f59fb8f3-a021-417a-8bc1-65c8d471c621" providerId="ADAL" clId="{5B8F6E5C-37EF-634F-AB1B-EEF985611BAF}" dt="2020-05-25T05:55:58.426" v="5074" actId="26606"/>
          <ac:graphicFrameMkLst>
            <pc:docMk/>
            <pc:sldMk cId="1036311774" sldId="308"/>
            <ac:graphicFrameMk id="3" creationId="{C23A7C14-B246-E148-BFA2-CAFEC3F4CA31}"/>
          </ac:graphicFrameMkLst>
        </pc:graphicFrameChg>
      </pc:sldChg>
      <pc:sldChg chg="addSp modSp add del">
        <pc:chgData name="Long B Nguyen" userId="f59fb8f3-a021-417a-8bc1-65c8d471c621" providerId="ADAL" clId="{5B8F6E5C-37EF-634F-AB1B-EEF985611BAF}" dt="2020-05-25T06:02:24.763" v="5191" actId="2696"/>
        <pc:sldMkLst>
          <pc:docMk/>
          <pc:sldMk cId="2668664904" sldId="309"/>
        </pc:sldMkLst>
        <pc:spChg chg="mod">
          <ac:chgData name="Long B Nguyen" userId="f59fb8f3-a021-417a-8bc1-65c8d471c621" providerId="ADAL" clId="{5B8F6E5C-37EF-634F-AB1B-EEF985611BAF}" dt="2020-05-25T05:59:05.126" v="5169" actId="20577"/>
          <ac:spMkLst>
            <pc:docMk/>
            <pc:sldMk cId="2668664904" sldId="309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5B8F6E5C-37EF-634F-AB1B-EEF985611BAF}" dt="2020-05-25T05:58:17.738" v="5093" actId="207"/>
          <ac:graphicFrameMkLst>
            <pc:docMk/>
            <pc:sldMk cId="2668664904" sldId="309"/>
            <ac:graphicFrameMk id="8" creationId="{C417E843-C8A5-374D-971A-55612B5FAA6D}"/>
          </ac:graphicFrameMkLst>
        </pc:graphicFrameChg>
      </pc:sldChg>
      <pc:sldChg chg="modSp add modAnim">
        <pc:chgData name="Long B Nguyen" userId="f59fb8f3-a021-417a-8bc1-65c8d471c621" providerId="ADAL" clId="{5B8F6E5C-37EF-634F-AB1B-EEF985611BAF}" dt="2020-05-26T15:52:30.275" v="10680"/>
        <pc:sldMkLst>
          <pc:docMk/>
          <pc:sldMk cId="3108963890" sldId="310"/>
        </pc:sldMkLst>
        <pc:spChg chg="mod">
          <ac:chgData name="Long B Nguyen" userId="f59fb8f3-a021-417a-8bc1-65c8d471c621" providerId="ADAL" clId="{5B8F6E5C-37EF-634F-AB1B-EEF985611BAF}" dt="2020-05-25T12:28:23.994" v="5611" actId="20577"/>
          <ac:spMkLst>
            <pc:docMk/>
            <pc:sldMk cId="3108963890" sldId="31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5B8F6E5C-37EF-634F-AB1B-EEF985611BAF}" dt="2020-05-25T06:07:53.827" v="5206" actId="207"/>
          <ac:graphicFrameMkLst>
            <pc:docMk/>
            <pc:sldMk cId="3108963890" sldId="310"/>
            <ac:graphicFrameMk id="8" creationId="{C417E843-C8A5-374D-971A-55612B5FAA6D}"/>
          </ac:graphicFrameMkLst>
        </pc:graphicFrameChg>
      </pc:sldChg>
      <pc:sldChg chg="modSp add modAnim">
        <pc:chgData name="Long B Nguyen" userId="f59fb8f3-a021-417a-8bc1-65c8d471c621" providerId="ADAL" clId="{5B8F6E5C-37EF-634F-AB1B-EEF985611BAF}" dt="2020-05-26T15:51:49.757" v="10670"/>
        <pc:sldMkLst>
          <pc:docMk/>
          <pc:sldMk cId="2749132880" sldId="311"/>
        </pc:sldMkLst>
        <pc:spChg chg="mod">
          <ac:chgData name="Long B Nguyen" userId="f59fb8f3-a021-417a-8bc1-65c8d471c621" providerId="ADAL" clId="{5B8F6E5C-37EF-634F-AB1B-EEF985611BAF}" dt="2020-05-25T06:06:29.559" v="5200" actId="20577"/>
          <ac:spMkLst>
            <pc:docMk/>
            <pc:sldMk cId="2749132880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02:11:46.751" v="10093"/>
          <ac:spMkLst>
            <pc:docMk/>
            <pc:sldMk cId="2749132880" sldId="311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5B8F6E5C-37EF-634F-AB1B-EEF985611BAF}" dt="2020-05-26T02:11:41.918" v="10091"/>
          <ac:graphicFrameMkLst>
            <pc:docMk/>
            <pc:sldMk cId="2749132880" sldId="311"/>
            <ac:graphicFrameMk id="8" creationId="{93227B58-B871-8647-9E5E-0E63EF54B383}"/>
          </ac:graphicFrameMkLst>
        </pc:graphicFrameChg>
      </pc:sldChg>
      <pc:sldChg chg="addSp delSp modSp add modAnim">
        <pc:chgData name="Long B Nguyen" userId="f59fb8f3-a021-417a-8bc1-65c8d471c621" providerId="ADAL" clId="{5B8F6E5C-37EF-634F-AB1B-EEF985611BAF}" dt="2020-05-26T15:52:46.710" v="10684"/>
        <pc:sldMkLst>
          <pc:docMk/>
          <pc:sldMk cId="2200488065" sldId="312"/>
        </pc:sldMkLst>
        <pc:spChg chg="mod">
          <ac:chgData name="Long B Nguyen" userId="f59fb8f3-a021-417a-8bc1-65c8d471c621" providerId="ADAL" clId="{5B8F6E5C-37EF-634F-AB1B-EEF985611BAF}" dt="2020-05-25T06:10:45.894" v="5369" actId="20577"/>
          <ac:spMkLst>
            <pc:docMk/>
            <pc:sldMk cId="2200488065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9:00:42.164" v="7620" actId="20577"/>
          <ac:spMkLst>
            <pc:docMk/>
            <pc:sldMk cId="2200488065" sldId="312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5B8F6E5C-37EF-634F-AB1B-EEF985611BAF}" dt="2020-05-25T12:15:53.604" v="5588"/>
          <ac:spMkLst>
            <pc:docMk/>
            <pc:sldMk cId="2200488065" sldId="312"/>
            <ac:spMk id="15" creationId="{BABAE237-82E6-FF40-8D20-34DB18C730AE}"/>
          </ac:spMkLst>
        </pc:spChg>
        <pc:graphicFrameChg chg="mod modGraphic">
          <ac:chgData name="Long B Nguyen" userId="f59fb8f3-a021-417a-8bc1-65c8d471c621" providerId="ADAL" clId="{5B8F6E5C-37EF-634F-AB1B-EEF985611BAF}" dt="2020-05-25T12:15:52.679" v="5586" actId="207"/>
          <ac:graphicFrameMkLst>
            <pc:docMk/>
            <pc:sldMk cId="2200488065" sldId="312"/>
            <ac:graphicFrameMk id="8" creationId="{93227B58-B871-8647-9E5E-0E63EF54B383}"/>
          </ac:graphicFrameMkLst>
        </pc:graphicFrameChg>
        <pc:cxnChg chg="add mod">
          <ac:chgData name="Long B Nguyen" userId="f59fb8f3-a021-417a-8bc1-65c8d471c621" providerId="ADAL" clId="{5B8F6E5C-37EF-634F-AB1B-EEF985611BAF}" dt="2020-05-25T12:15:09.349" v="5573" actId="14100"/>
          <ac:cxnSpMkLst>
            <pc:docMk/>
            <pc:sldMk cId="2200488065" sldId="312"/>
            <ac:cxnSpMk id="7" creationId="{DD120BE0-D0F9-2740-92D8-3B56E37A0F4E}"/>
          </ac:cxnSpMkLst>
        </pc:cxnChg>
      </pc:sldChg>
      <pc:sldChg chg="modSp add modAnim">
        <pc:chgData name="Long B Nguyen" userId="f59fb8f3-a021-417a-8bc1-65c8d471c621" providerId="ADAL" clId="{5B8F6E5C-37EF-634F-AB1B-EEF985611BAF}" dt="2020-05-26T15:52:53.690" v="10686"/>
        <pc:sldMkLst>
          <pc:docMk/>
          <pc:sldMk cId="2877108103" sldId="313"/>
        </pc:sldMkLst>
        <pc:spChg chg="mod">
          <ac:chgData name="Long B Nguyen" userId="f59fb8f3-a021-417a-8bc1-65c8d471c621" providerId="ADAL" clId="{5B8F6E5C-37EF-634F-AB1B-EEF985611BAF}" dt="2020-05-25T17:37:48.137" v="6149" actId="20577"/>
          <ac:spMkLst>
            <pc:docMk/>
            <pc:sldMk cId="2877108103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8:25:10.261" v="7382" actId="20577"/>
          <ac:spMkLst>
            <pc:docMk/>
            <pc:sldMk cId="2877108103" sldId="31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3:00.567" v="10688"/>
        <pc:sldMkLst>
          <pc:docMk/>
          <pc:sldMk cId="2909284449" sldId="314"/>
        </pc:sldMkLst>
        <pc:spChg chg="mod">
          <ac:chgData name="Long B Nguyen" userId="f59fb8f3-a021-417a-8bc1-65c8d471c621" providerId="ADAL" clId="{5B8F6E5C-37EF-634F-AB1B-EEF985611BAF}" dt="2020-05-25T17:39:22.069" v="6472" actId="20577"/>
          <ac:spMkLst>
            <pc:docMk/>
            <pc:sldMk cId="290928444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9:06:31.149" v="7652" actId="5793"/>
          <ac:spMkLst>
            <pc:docMk/>
            <pc:sldMk cId="2909284449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7T22:03:44.798" v="11212" actId="113"/>
        <pc:sldMkLst>
          <pc:docMk/>
          <pc:sldMk cId="3568806739" sldId="315"/>
        </pc:sldMkLst>
        <pc:spChg chg="mod">
          <ac:chgData name="Long B Nguyen" userId="f59fb8f3-a021-417a-8bc1-65c8d471c621" providerId="ADAL" clId="{5B8F6E5C-37EF-634F-AB1B-EEF985611BAF}" dt="2020-05-27T22:03:44.798" v="11212" actId="113"/>
          <ac:spMkLst>
            <pc:docMk/>
            <pc:sldMk cId="3568806739" sldId="31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1:31.127" v="10666"/>
        <pc:sldMkLst>
          <pc:docMk/>
          <pc:sldMk cId="261983954" sldId="316"/>
        </pc:sldMkLst>
        <pc:spChg chg="mod">
          <ac:chgData name="Long B Nguyen" userId="f59fb8f3-a021-417a-8bc1-65c8d471c621" providerId="ADAL" clId="{5B8F6E5C-37EF-634F-AB1B-EEF985611BAF}" dt="2020-05-26T01:40:55.570" v="9628" actId="113"/>
          <ac:spMkLst>
            <pc:docMk/>
            <pc:sldMk cId="261983954" sldId="316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B8F6E5C-37EF-634F-AB1B-EEF985611BAF}" dt="2020-05-25T18:15:28.383" v="6965" actId="2696"/>
        <pc:sldMkLst>
          <pc:docMk/>
          <pc:sldMk cId="1096971209" sldId="316"/>
        </pc:sldMkLst>
        <pc:spChg chg="mod">
          <ac:chgData name="Long B Nguyen" userId="f59fb8f3-a021-417a-8bc1-65c8d471c621" providerId="ADAL" clId="{5B8F6E5C-37EF-634F-AB1B-EEF985611BAF}" dt="2020-05-25T18:10:14.792" v="6963" actId="20577"/>
          <ac:spMkLst>
            <pc:docMk/>
            <pc:sldMk cId="1096971209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8:15:22.844" v="6964"/>
          <ac:spMkLst>
            <pc:docMk/>
            <pc:sldMk cId="1096971209" sldId="31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3:35.983" v="10697"/>
        <pc:sldMkLst>
          <pc:docMk/>
          <pc:sldMk cId="2664855056" sldId="317"/>
        </pc:sldMkLst>
        <pc:spChg chg="mod">
          <ac:chgData name="Long B Nguyen" userId="f59fb8f3-a021-417a-8bc1-65c8d471c621" providerId="ADAL" clId="{5B8F6E5C-37EF-634F-AB1B-EEF985611BAF}" dt="2020-05-25T19:21:14.967" v="8026" actId="20577"/>
          <ac:spMkLst>
            <pc:docMk/>
            <pc:sldMk cId="2664855056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5T19:31:59.194" v="8528" actId="20577"/>
          <ac:spMkLst>
            <pc:docMk/>
            <pc:sldMk cId="2664855056" sldId="31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7T01:15:02.281" v="10907" actId="20577"/>
        <pc:sldMkLst>
          <pc:docMk/>
          <pc:sldMk cId="506843369" sldId="318"/>
        </pc:sldMkLst>
        <pc:spChg chg="mod">
          <ac:chgData name="Long B Nguyen" userId="f59fb8f3-a021-417a-8bc1-65c8d471c621" providerId="ADAL" clId="{5B8F6E5C-37EF-634F-AB1B-EEF985611BAF}" dt="2020-05-27T01:15:02.281" v="10907" actId="20577"/>
          <ac:spMkLst>
            <pc:docMk/>
            <pc:sldMk cId="506843369" sldId="318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5B8F6E5C-37EF-634F-AB1B-EEF985611BAF}" dt="2020-05-26T15:54:09.384" v="10704"/>
        <pc:sldMkLst>
          <pc:docMk/>
          <pc:sldMk cId="1068816296" sldId="319"/>
        </pc:sldMkLst>
        <pc:spChg chg="mod">
          <ac:chgData name="Long B Nguyen" userId="f59fb8f3-a021-417a-8bc1-65c8d471c621" providerId="ADAL" clId="{5B8F6E5C-37EF-634F-AB1B-EEF985611BAF}" dt="2020-05-26T01:53:55.381" v="9660" actId="20577"/>
          <ac:spMkLst>
            <pc:docMk/>
            <pc:sldMk cId="1068816296" sldId="319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5B8F6E5C-37EF-634F-AB1B-EEF985611BAF}" dt="2020-05-26T00:51:40.189" v="9022" actId="207"/>
          <ac:graphicFrameMkLst>
            <pc:docMk/>
            <pc:sldMk cId="1068816296" sldId="319"/>
            <ac:graphicFrameMk id="8" creationId="{93227B58-B871-8647-9E5E-0E63EF54B383}"/>
          </ac:graphicFrameMkLst>
        </pc:graphicFrameChg>
        <pc:cxnChg chg="del">
          <ac:chgData name="Long B Nguyen" userId="f59fb8f3-a021-417a-8bc1-65c8d471c621" providerId="ADAL" clId="{5B8F6E5C-37EF-634F-AB1B-EEF985611BAF}" dt="2020-05-26T00:48:41.198" v="9021" actId="478"/>
          <ac:cxnSpMkLst>
            <pc:docMk/>
            <pc:sldMk cId="1068816296" sldId="319"/>
            <ac:cxnSpMk id="7" creationId="{DD120BE0-D0F9-2740-92D8-3B56E37A0F4E}"/>
          </ac:cxnSpMkLst>
        </pc:cxnChg>
        <pc:cxnChg chg="add mod">
          <ac:chgData name="Long B Nguyen" userId="f59fb8f3-a021-417a-8bc1-65c8d471c621" providerId="ADAL" clId="{5B8F6E5C-37EF-634F-AB1B-EEF985611BAF}" dt="2020-05-26T00:54:08.530" v="9279" actId="14100"/>
          <ac:cxnSpMkLst>
            <pc:docMk/>
            <pc:sldMk cId="1068816296" sldId="319"/>
            <ac:cxnSpMk id="11" creationId="{37766DB4-70F5-DA40-8E25-FCF6C4022DA1}"/>
          </ac:cxnSpMkLst>
        </pc:cxnChg>
      </pc:sldChg>
      <pc:sldChg chg="modSp add modAnim">
        <pc:chgData name="Long B Nguyen" userId="f59fb8f3-a021-417a-8bc1-65c8d471c621" providerId="ADAL" clId="{5B8F6E5C-37EF-634F-AB1B-EEF985611BAF}" dt="2020-05-26T15:46:55.959" v="10537"/>
        <pc:sldMkLst>
          <pc:docMk/>
          <pc:sldMk cId="3103976096" sldId="320"/>
        </pc:sldMkLst>
        <pc:spChg chg="mod">
          <ac:chgData name="Long B Nguyen" userId="f59fb8f3-a021-417a-8bc1-65c8d471c621" providerId="ADAL" clId="{5B8F6E5C-37EF-634F-AB1B-EEF985611BAF}" dt="2020-05-26T15:46:43.663" v="10534" actId="20577"/>
          <ac:spMkLst>
            <pc:docMk/>
            <pc:sldMk cId="3103976096" sldId="32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6T15:52:24.179" v="10679"/>
        <pc:sldMkLst>
          <pc:docMk/>
          <pc:sldMk cId="1316156044" sldId="321"/>
        </pc:sldMkLst>
        <pc:spChg chg="mod">
          <ac:chgData name="Long B Nguyen" userId="f59fb8f3-a021-417a-8bc1-65c8d471c621" providerId="ADAL" clId="{5B8F6E5C-37EF-634F-AB1B-EEF985611BAF}" dt="2020-05-26T02:05:28.535" v="9728" actId="20577"/>
          <ac:spMkLst>
            <pc:docMk/>
            <pc:sldMk cId="1316156044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6T02:13:13.606" v="10175" actId="20577"/>
          <ac:spMkLst>
            <pc:docMk/>
            <pc:sldMk cId="1316156044" sldId="321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5B8F6E5C-37EF-634F-AB1B-EEF985611BAF}" dt="2020-05-26T18:19:42.585" v="10777" actId="2696"/>
        <pc:sldMkLst>
          <pc:docMk/>
          <pc:sldMk cId="574829903" sldId="322"/>
        </pc:sldMkLst>
        <pc:spChg chg="mod">
          <ac:chgData name="Long B Nguyen" userId="f59fb8f3-a021-417a-8bc1-65c8d471c621" providerId="ADAL" clId="{5B8F6E5C-37EF-634F-AB1B-EEF985611BAF}" dt="2020-05-26T18:19:40.947" v="10776"/>
          <ac:spMkLst>
            <pc:docMk/>
            <pc:sldMk cId="574829903" sldId="32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B8F6E5C-37EF-634F-AB1B-EEF985611BAF}" dt="2020-05-27T22:02:06.759" v="11086" actId="1076"/>
        <pc:sldMkLst>
          <pc:docMk/>
          <pc:sldMk cId="1528416912" sldId="322"/>
        </pc:sldMkLst>
        <pc:spChg chg="mod">
          <ac:chgData name="Long B Nguyen" userId="f59fb8f3-a021-417a-8bc1-65c8d471c621" providerId="ADAL" clId="{5B8F6E5C-37EF-634F-AB1B-EEF985611BAF}" dt="2020-05-27T21:58:29.940" v="10947" actId="20577"/>
          <ac:spMkLst>
            <pc:docMk/>
            <pc:sldMk cId="1528416912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5B8F6E5C-37EF-634F-AB1B-EEF985611BAF}" dt="2020-05-27T22:02:01.576" v="11084" actId="20577"/>
          <ac:spMkLst>
            <pc:docMk/>
            <pc:sldMk cId="1528416912" sldId="322"/>
            <ac:spMk id="9" creationId="{E3B2E017-30B2-884B-A113-B419A2ED51AD}"/>
          </ac:spMkLst>
        </pc:spChg>
        <pc:picChg chg="mod">
          <ac:chgData name="Long B Nguyen" userId="f59fb8f3-a021-417a-8bc1-65c8d471c621" providerId="ADAL" clId="{5B8F6E5C-37EF-634F-AB1B-EEF985611BAF}" dt="2020-05-27T22:02:06.759" v="11086" actId="1076"/>
          <ac:picMkLst>
            <pc:docMk/>
            <pc:sldMk cId="1528416912" sldId="322"/>
            <ac:picMk id="3" creationId="{F5022514-944E-7147-968A-296864E2718D}"/>
          </ac:picMkLst>
        </pc:picChg>
      </pc:sldChg>
      <pc:sldChg chg="modSp add del">
        <pc:chgData name="Long B Nguyen" userId="f59fb8f3-a021-417a-8bc1-65c8d471c621" providerId="ADAL" clId="{5B8F6E5C-37EF-634F-AB1B-EEF985611BAF}" dt="2020-05-26T02:31:08.406" v="10286" actId="2696"/>
        <pc:sldMkLst>
          <pc:docMk/>
          <pc:sldMk cId="2882064965" sldId="322"/>
        </pc:sldMkLst>
        <pc:spChg chg="mod">
          <ac:chgData name="Long B Nguyen" userId="f59fb8f3-a021-417a-8bc1-65c8d471c621" providerId="ADAL" clId="{5B8F6E5C-37EF-634F-AB1B-EEF985611BAF}" dt="2020-05-26T02:17:12.743" v="10198" actId="20577"/>
          <ac:spMkLst>
            <pc:docMk/>
            <pc:sldMk cId="2882064965" sldId="32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B8F6E5C-37EF-634F-AB1B-EEF985611BAF}" dt="2020-05-26T18:18:08.690" v="10714" actId="2696"/>
        <pc:sldMkLst>
          <pc:docMk/>
          <pc:sldMk cId="1054152955" sldId="323"/>
        </pc:sldMkLst>
      </pc:sldChg>
    </pc:docChg>
  </pc:docChgLst>
  <pc:docChgLst>
    <pc:chgData name="Long Nguyen" userId="f59fb8f3-a021-417a-8bc1-65c8d471c621" providerId="ADAL" clId="{90F88B99-8078-5248-8ABB-42ADA8EEDF18}"/>
    <pc:docChg chg="undo custSel addSld delSld modSld">
      <pc:chgData name="Long Nguyen" userId="f59fb8f3-a021-417a-8bc1-65c8d471c621" providerId="ADAL" clId="{90F88B99-8078-5248-8ABB-42ADA8EEDF18}" dt="2022-06-10T14:36:30.102" v="2140"/>
      <pc:docMkLst>
        <pc:docMk/>
      </pc:docMkLst>
      <pc:sldChg chg="modSp mod">
        <pc:chgData name="Long Nguyen" userId="f59fb8f3-a021-417a-8bc1-65c8d471c621" providerId="ADAL" clId="{90F88B99-8078-5248-8ABB-42ADA8EEDF18}" dt="2022-06-07T18:06:57.991" v="1840" actId="20577"/>
        <pc:sldMkLst>
          <pc:docMk/>
          <pc:sldMk cId="1438711869" sldId="284"/>
        </pc:sldMkLst>
        <pc:spChg chg="mod">
          <ac:chgData name="Long Nguyen" userId="f59fb8f3-a021-417a-8bc1-65c8d471c621" providerId="ADAL" clId="{90F88B99-8078-5248-8ABB-42ADA8EEDF18}" dt="2022-06-07T18:06:57.991" v="184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90F88B99-8078-5248-8ABB-42ADA8EEDF18}" dt="2022-06-07T15:44:30.127" v="1166" actId="20577"/>
        <pc:sldMkLst>
          <pc:docMk/>
          <pc:sldMk cId="3974060782" sldId="289"/>
        </pc:sldMkLst>
        <pc:spChg chg="mod">
          <ac:chgData name="Long Nguyen" userId="f59fb8f3-a021-417a-8bc1-65c8d471c621" providerId="ADAL" clId="{90F88B99-8078-5248-8ABB-42ADA8EEDF18}" dt="2022-06-07T13:55:05.983" v="0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Nguyen" userId="f59fb8f3-a021-417a-8bc1-65c8d471c621" providerId="ADAL" clId="{90F88B99-8078-5248-8ABB-42ADA8EEDF18}" dt="2022-06-07T13:55:10.254" v="1" actId="20577"/>
          <ac:spMkLst>
            <pc:docMk/>
            <pc:sldMk cId="3974060782" sldId="289"/>
            <ac:spMk id="3" creationId="{1BDC47C8-6776-7B44-9CD4-95FC91452D62}"/>
          </ac:spMkLst>
        </pc:spChg>
        <pc:spChg chg="mod">
          <ac:chgData name="Long Nguyen" userId="f59fb8f3-a021-417a-8bc1-65c8d471c621" providerId="ADAL" clId="{90F88B99-8078-5248-8ABB-42ADA8EEDF18}" dt="2022-06-07T15:44:30.127" v="1166" actId="20577"/>
          <ac:spMkLst>
            <pc:docMk/>
            <pc:sldMk cId="3974060782" sldId="289"/>
            <ac:spMk id="5" creationId="{CB784294-2828-CD45-9D92-FA3796467EF1}"/>
          </ac:spMkLst>
        </pc:spChg>
      </pc:sldChg>
      <pc:sldChg chg="del">
        <pc:chgData name="Long Nguyen" userId="f59fb8f3-a021-417a-8bc1-65c8d471c621" providerId="ADAL" clId="{90F88B99-8078-5248-8ABB-42ADA8EEDF18}" dt="2022-06-07T13:56:43.777" v="2" actId="2696"/>
        <pc:sldMkLst>
          <pc:docMk/>
          <pc:sldMk cId="1079905365" sldId="290"/>
        </pc:sldMkLst>
      </pc:sldChg>
      <pc:sldChg chg="modSp mod modAnim">
        <pc:chgData name="Long Nguyen" userId="f59fb8f3-a021-417a-8bc1-65c8d471c621" providerId="ADAL" clId="{90F88B99-8078-5248-8ABB-42ADA8EEDF18}" dt="2022-06-07T14:29:26.169" v="1132" actId="27636"/>
        <pc:sldMkLst>
          <pc:docMk/>
          <pc:sldMk cId="2027730840" sldId="291"/>
        </pc:sldMkLst>
        <pc:spChg chg="mod">
          <ac:chgData name="Long Nguyen" userId="f59fb8f3-a021-417a-8bc1-65c8d471c621" providerId="ADAL" clId="{90F88B99-8078-5248-8ABB-42ADA8EEDF18}" dt="2022-06-07T14:29:26.169" v="1132" actId="27636"/>
          <ac:spMkLst>
            <pc:docMk/>
            <pc:sldMk cId="2027730840" sldId="291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6:02:09.381" v="1390" actId="2696"/>
        <pc:sldMkLst>
          <pc:docMk/>
          <pc:sldMk cId="873517147" sldId="292"/>
        </pc:sldMkLst>
      </pc:sldChg>
      <pc:sldChg chg="del">
        <pc:chgData name="Long Nguyen" userId="f59fb8f3-a021-417a-8bc1-65c8d471c621" providerId="ADAL" clId="{90F88B99-8078-5248-8ABB-42ADA8EEDF18}" dt="2022-06-07T16:02:09.381" v="1390" actId="2696"/>
        <pc:sldMkLst>
          <pc:docMk/>
          <pc:sldMk cId="3052275718" sldId="293"/>
        </pc:sldMkLst>
      </pc:sldChg>
      <pc:sldChg chg="modSp del modAnim">
        <pc:chgData name="Long Nguyen" userId="f59fb8f3-a021-417a-8bc1-65c8d471c621" providerId="ADAL" clId="{90F88B99-8078-5248-8ABB-42ADA8EEDF18}" dt="2022-06-07T16:02:09.381" v="1390" actId="2696"/>
        <pc:sldMkLst>
          <pc:docMk/>
          <pc:sldMk cId="2666928230" sldId="294"/>
        </pc:sldMkLst>
        <pc:spChg chg="mod">
          <ac:chgData name="Long Nguyen" userId="f59fb8f3-a021-417a-8bc1-65c8d471c621" providerId="ADAL" clId="{90F88B99-8078-5248-8ABB-42ADA8EEDF18}" dt="2022-06-07T13:58:59.440" v="239" actId="20577"/>
          <ac:spMkLst>
            <pc:docMk/>
            <pc:sldMk cId="2666928230" sldId="294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3:59:13.452" v="240" actId="2696"/>
        <pc:sldMkLst>
          <pc:docMk/>
          <pc:sldMk cId="3777017233" sldId="295"/>
        </pc:sldMkLst>
      </pc:sldChg>
      <pc:sldChg chg="del">
        <pc:chgData name="Long Nguyen" userId="f59fb8f3-a021-417a-8bc1-65c8d471c621" providerId="ADAL" clId="{90F88B99-8078-5248-8ABB-42ADA8EEDF18}" dt="2022-06-07T16:02:09.381" v="1390" actId="2696"/>
        <pc:sldMkLst>
          <pc:docMk/>
          <pc:sldMk cId="1916355264" sldId="296"/>
        </pc:sldMkLst>
      </pc:sldChg>
      <pc:sldChg chg="del">
        <pc:chgData name="Long Nguyen" userId="f59fb8f3-a021-417a-8bc1-65c8d471c621" providerId="ADAL" clId="{90F88B99-8078-5248-8ABB-42ADA8EEDF18}" dt="2022-06-07T13:59:31.707" v="241" actId="2696"/>
        <pc:sldMkLst>
          <pc:docMk/>
          <pc:sldMk cId="1095482141" sldId="298"/>
        </pc:sldMkLst>
      </pc:sldChg>
      <pc:sldChg chg="addSp delSp modSp mod modAnim">
        <pc:chgData name="Long Nguyen" userId="f59fb8f3-a021-417a-8bc1-65c8d471c621" providerId="ADAL" clId="{90F88B99-8078-5248-8ABB-42ADA8EEDF18}" dt="2022-06-08T11:48:46.309" v="1844"/>
        <pc:sldMkLst>
          <pc:docMk/>
          <pc:sldMk cId="151225576" sldId="300"/>
        </pc:sldMkLst>
        <pc:spChg chg="mod">
          <ac:chgData name="Long Nguyen" userId="f59fb8f3-a021-417a-8bc1-65c8d471c621" providerId="ADAL" clId="{90F88B99-8078-5248-8ABB-42ADA8EEDF18}" dt="2022-06-07T16:02:03.348" v="1389" actId="20577"/>
          <ac:spMkLst>
            <pc:docMk/>
            <pc:sldMk cId="151225576" sldId="300"/>
            <ac:spMk id="2" creationId="{AA3A228F-61D0-D949-A5E7-F83756230BF8}"/>
          </ac:spMkLst>
        </pc:spChg>
        <pc:spChg chg="mod">
          <ac:chgData name="Long Nguyen" userId="f59fb8f3-a021-417a-8bc1-65c8d471c621" providerId="ADAL" clId="{90F88B99-8078-5248-8ABB-42ADA8EEDF18}" dt="2022-06-07T16:01:54.778" v="1377" actId="20577"/>
          <ac:spMkLst>
            <pc:docMk/>
            <pc:sldMk cId="151225576" sldId="300"/>
            <ac:spMk id="9" creationId="{E3B2E017-30B2-884B-A113-B419A2ED51AD}"/>
          </ac:spMkLst>
        </pc:spChg>
        <pc:graphicFrameChg chg="add del">
          <ac:chgData name="Long Nguyen" userId="f59fb8f3-a021-417a-8bc1-65c8d471c621" providerId="ADAL" clId="{90F88B99-8078-5248-8ABB-42ADA8EEDF18}" dt="2022-06-07T16:01:58.380" v="1378" actId="478"/>
          <ac:graphicFrameMkLst>
            <pc:docMk/>
            <pc:sldMk cId="151225576" sldId="300"/>
            <ac:graphicFrameMk id="11" creationId="{7F4AE005-215E-984D-991A-759DEB56B57B}"/>
          </ac:graphicFrameMkLst>
        </pc:graphicFrameChg>
      </pc:sldChg>
      <pc:sldChg chg="del">
        <pc:chgData name="Long Nguyen" userId="f59fb8f3-a021-417a-8bc1-65c8d471c621" providerId="ADAL" clId="{90F88B99-8078-5248-8ABB-42ADA8EEDF18}" dt="2022-06-07T13:59:40.416" v="244" actId="2696"/>
        <pc:sldMkLst>
          <pc:docMk/>
          <pc:sldMk cId="4106108775" sldId="301"/>
        </pc:sldMkLst>
      </pc:sldChg>
      <pc:sldChg chg="del">
        <pc:chgData name="Long Nguyen" userId="f59fb8f3-a021-417a-8bc1-65c8d471c621" providerId="ADAL" clId="{90F88B99-8078-5248-8ABB-42ADA8EEDF18}" dt="2022-06-07T13:59:39.113" v="243" actId="2696"/>
        <pc:sldMkLst>
          <pc:docMk/>
          <pc:sldMk cId="2350844213" sldId="302"/>
        </pc:sldMkLst>
      </pc:sldChg>
      <pc:sldChg chg="del">
        <pc:chgData name="Long Nguyen" userId="f59fb8f3-a021-417a-8bc1-65c8d471c621" providerId="ADAL" clId="{90F88B99-8078-5248-8ABB-42ADA8EEDF18}" dt="2022-06-07T14:24:48.295" v="1129" actId="2696"/>
        <pc:sldMkLst>
          <pc:docMk/>
          <pc:sldMk cId="3527852740" sldId="303"/>
        </pc:sldMkLst>
      </pc:sldChg>
      <pc:sldChg chg="del">
        <pc:chgData name="Long Nguyen" userId="f59fb8f3-a021-417a-8bc1-65c8d471c621" providerId="ADAL" clId="{90F88B99-8078-5248-8ABB-42ADA8EEDF18}" dt="2022-06-07T13:59:41.527" v="245" actId="2696"/>
        <pc:sldMkLst>
          <pc:docMk/>
          <pc:sldMk cId="3230088475" sldId="304"/>
        </pc:sldMkLst>
      </pc:sldChg>
      <pc:sldChg chg="del">
        <pc:chgData name="Long Nguyen" userId="f59fb8f3-a021-417a-8bc1-65c8d471c621" providerId="ADAL" clId="{90F88B99-8078-5248-8ABB-42ADA8EEDF18}" dt="2022-06-07T13:59:43.072" v="246" actId="2696"/>
        <pc:sldMkLst>
          <pc:docMk/>
          <pc:sldMk cId="252558045" sldId="305"/>
        </pc:sldMkLst>
      </pc:sldChg>
      <pc:sldChg chg="modSp del mod modAnim">
        <pc:chgData name="Long Nguyen" userId="f59fb8f3-a021-417a-8bc1-65c8d471c621" providerId="ADAL" clId="{90F88B99-8078-5248-8ABB-42ADA8EEDF18}" dt="2022-06-07T16:05:18.800" v="1569" actId="2696"/>
        <pc:sldMkLst>
          <pc:docMk/>
          <pc:sldMk cId="245675106" sldId="306"/>
        </pc:sldMkLst>
        <pc:spChg chg="mod">
          <ac:chgData name="Long Nguyen" userId="f59fb8f3-a021-417a-8bc1-65c8d471c621" providerId="ADAL" clId="{90F88B99-8078-5248-8ABB-42ADA8EEDF18}" dt="2022-06-07T14:02:35.419" v="358"/>
          <ac:spMkLst>
            <pc:docMk/>
            <pc:sldMk cId="245675106" sldId="306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90F88B99-8078-5248-8ABB-42ADA8EEDF18}" dt="2022-06-07T16:06:49.132" v="1701" actId="20577"/>
        <pc:sldMkLst>
          <pc:docMk/>
          <pc:sldMk cId="3631712275" sldId="306"/>
        </pc:sldMkLst>
        <pc:spChg chg="mod">
          <ac:chgData name="Long Nguyen" userId="f59fb8f3-a021-417a-8bc1-65c8d471c621" providerId="ADAL" clId="{90F88B99-8078-5248-8ABB-42ADA8EEDF18}" dt="2022-06-07T16:06:49.132" v="1701" actId="20577"/>
          <ac:spMkLst>
            <pc:docMk/>
            <pc:sldMk cId="3631712275" sldId="306"/>
            <ac:spMk id="9" creationId="{E3B2E017-30B2-884B-A113-B419A2ED51AD}"/>
          </ac:spMkLst>
        </pc:spChg>
      </pc:sldChg>
      <pc:sldChg chg="modSp del mod">
        <pc:chgData name="Long Nguyen" userId="f59fb8f3-a021-417a-8bc1-65c8d471c621" providerId="ADAL" clId="{90F88B99-8078-5248-8ABB-42ADA8EEDF18}" dt="2022-06-07T14:02:41.938" v="359" actId="2696"/>
        <pc:sldMkLst>
          <pc:docMk/>
          <pc:sldMk cId="4076702120" sldId="307"/>
        </pc:sldMkLst>
        <pc:spChg chg="mod">
          <ac:chgData name="Long Nguyen" userId="f59fb8f3-a021-417a-8bc1-65c8d471c621" providerId="ADAL" clId="{90F88B99-8078-5248-8ABB-42ADA8EEDF18}" dt="2022-06-07T14:02:32.062" v="355" actId="21"/>
          <ac:spMkLst>
            <pc:docMk/>
            <pc:sldMk cId="4076702120" sldId="307"/>
            <ac:spMk id="9" creationId="{E3B2E017-30B2-884B-A113-B419A2ED51AD}"/>
          </ac:spMkLst>
        </pc:spChg>
      </pc:sldChg>
      <pc:sldChg chg="modSp del modAnim">
        <pc:chgData name="Long Nguyen" userId="f59fb8f3-a021-417a-8bc1-65c8d471c621" providerId="ADAL" clId="{90F88B99-8078-5248-8ABB-42ADA8EEDF18}" dt="2022-06-07T16:11:00.768" v="1747" actId="2696"/>
        <pc:sldMkLst>
          <pc:docMk/>
          <pc:sldMk cId="3108963890" sldId="310"/>
        </pc:sldMkLst>
        <pc:spChg chg="mod">
          <ac:chgData name="Long Nguyen" userId="f59fb8f3-a021-417a-8bc1-65c8d471c621" providerId="ADAL" clId="{90F88B99-8078-5248-8ABB-42ADA8EEDF18}" dt="2022-06-07T14:03:54.871" v="398" actId="20577"/>
          <ac:spMkLst>
            <pc:docMk/>
            <pc:sldMk cId="3108963890" sldId="310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4:00:37.168" v="247" actId="2696"/>
        <pc:sldMkLst>
          <pc:docMk/>
          <pc:sldMk cId="2749132880" sldId="311"/>
        </pc:sldMkLst>
      </pc:sldChg>
      <pc:sldChg chg="modSp del modAnim">
        <pc:chgData name="Long Nguyen" userId="f59fb8f3-a021-417a-8bc1-65c8d471c621" providerId="ADAL" clId="{90F88B99-8078-5248-8ABB-42ADA8EEDF18}" dt="2022-06-07T16:11:06.070" v="1748" actId="2696"/>
        <pc:sldMkLst>
          <pc:docMk/>
          <pc:sldMk cId="2200488065" sldId="312"/>
        </pc:sldMkLst>
        <pc:spChg chg="mod">
          <ac:chgData name="Long Nguyen" userId="f59fb8f3-a021-417a-8bc1-65c8d471c621" providerId="ADAL" clId="{90F88B99-8078-5248-8ABB-42ADA8EEDF18}" dt="2022-06-07T14:04:25.311" v="399" actId="20577"/>
          <ac:spMkLst>
            <pc:docMk/>
            <pc:sldMk cId="2200488065" sldId="312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6:07:30.775" v="1711" actId="2696"/>
        <pc:sldMkLst>
          <pc:docMk/>
          <pc:sldMk cId="2877108103" sldId="313"/>
        </pc:sldMkLst>
      </pc:sldChg>
      <pc:sldChg chg="del">
        <pc:chgData name="Long Nguyen" userId="f59fb8f3-a021-417a-8bc1-65c8d471c621" providerId="ADAL" clId="{90F88B99-8078-5248-8ABB-42ADA8EEDF18}" dt="2022-06-07T16:11:08.807" v="1749" actId="2696"/>
        <pc:sldMkLst>
          <pc:docMk/>
          <pc:sldMk cId="2909284449" sldId="314"/>
        </pc:sldMkLst>
      </pc:sldChg>
      <pc:sldChg chg="modSp del mod">
        <pc:chgData name="Long Nguyen" userId="f59fb8f3-a021-417a-8bc1-65c8d471c621" providerId="ADAL" clId="{90F88B99-8078-5248-8ABB-42ADA8EEDF18}" dt="2022-06-07T16:11:14.118" v="1750" actId="2696"/>
        <pc:sldMkLst>
          <pc:docMk/>
          <pc:sldMk cId="3568806739" sldId="315"/>
        </pc:sldMkLst>
        <pc:spChg chg="mod">
          <ac:chgData name="Long Nguyen" userId="f59fb8f3-a021-417a-8bc1-65c8d471c621" providerId="ADAL" clId="{90F88B99-8078-5248-8ABB-42ADA8EEDF18}" dt="2022-06-07T14:05:18.480" v="453" actId="27636"/>
          <ac:spMkLst>
            <pc:docMk/>
            <pc:sldMk cId="3568806739" sldId="315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4:24:51.951" v="1130" actId="2696"/>
        <pc:sldMkLst>
          <pc:docMk/>
          <pc:sldMk cId="261983954" sldId="316"/>
        </pc:sldMkLst>
      </pc:sldChg>
      <pc:sldChg chg="del">
        <pc:chgData name="Long Nguyen" userId="f59fb8f3-a021-417a-8bc1-65c8d471c621" providerId="ADAL" clId="{90F88B99-8078-5248-8ABB-42ADA8EEDF18}" dt="2022-06-07T16:11:21.316" v="1751" actId="2696"/>
        <pc:sldMkLst>
          <pc:docMk/>
          <pc:sldMk cId="2664855056" sldId="317"/>
        </pc:sldMkLst>
      </pc:sldChg>
      <pc:sldChg chg="modSp del">
        <pc:chgData name="Long Nguyen" userId="f59fb8f3-a021-417a-8bc1-65c8d471c621" providerId="ADAL" clId="{90F88B99-8078-5248-8ABB-42ADA8EEDF18}" dt="2022-06-07T16:11:21.316" v="1751" actId="2696"/>
        <pc:sldMkLst>
          <pc:docMk/>
          <pc:sldMk cId="506843369" sldId="318"/>
        </pc:sldMkLst>
        <pc:spChg chg="mod">
          <ac:chgData name="Long Nguyen" userId="f59fb8f3-a021-417a-8bc1-65c8d471c621" providerId="ADAL" clId="{90F88B99-8078-5248-8ABB-42ADA8EEDF18}" dt="2022-06-07T14:06:04.361" v="515" actId="20577"/>
          <ac:spMkLst>
            <pc:docMk/>
            <pc:sldMk cId="506843369" sldId="31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90F88B99-8078-5248-8ABB-42ADA8EEDF18}" dt="2022-06-07T16:11:21.316" v="1751" actId="2696"/>
        <pc:sldMkLst>
          <pc:docMk/>
          <pc:sldMk cId="1068816296" sldId="319"/>
        </pc:sldMkLst>
      </pc:sldChg>
      <pc:sldChg chg="delSp modSp new mod modAnim">
        <pc:chgData name="Long Nguyen" userId="f59fb8f3-a021-417a-8bc1-65c8d471c621" providerId="ADAL" clId="{90F88B99-8078-5248-8ABB-42ADA8EEDF18}" dt="2022-06-08T11:49:59.629" v="1852"/>
        <pc:sldMkLst>
          <pc:docMk/>
          <pc:sldMk cId="79174832" sldId="320"/>
        </pc:sldMkLst>
        <pc:spChg chg="del">
          <ac:chgData name="Long Nguyen" userId="f59fb8f3-a021-417a-8bc1-65c8d471c621" providerId="ADAL" clId="{90F88B99-8078-5248-8ABB-42ADA8EEDF18}" dt="2022-06-07T14:07:44.203" v="517" actId="478"/>
          <ac:spMkLst>
            <pc:docMk/>
            <pc:sldMk cId="79174832" sldId="320"/>
            <ac:spMk id="2" creationId="{9CB4141E-7C59-0548-8C7A-4A10B985FD27}"/>
          </ac:spMkLst>
        </pc:spChg>
        <pc:spChg chg="mod">
          <ac:chgData name="Long Nguyen" userId="f59fb8f3-a021-417a-8bc1-65c8d471c621" providerId="ADAL" clId="{90F88B99-8078-5248-8ABB-42ADA8EEDF18}" dt="2022-06-07T14:23:24.115" v="1108" actId="20577"/>
          <ac:spMkLst>
            <pc:docMk/>
            <pc:sldMk cId="79174832" sldId="320"/>
            <ac:spMk id="3" creationId="{9C5585B1-64BE-CB4F-8378-ECE503342818}"/>
          </ac:spMkLst>
        </pc:spChg>
      </pc:sldChg>
      <pc:sldChg chg="del">
        <pc:chgData name="Long Nguyen" userId="f59fb8f3-a021-417a-8bc1-65c8d471c621" providerId="ADAL" clId="{90F88B99-8078-5248-8ABB-42ADA8EEDF18}" dt="2022-06-07T13:56:43.777" v="2" actId="2696"/>
        <pc:sldMkLst>
          <pc:docMk/>
          <pc:sldMk cId="3103976096" sldId="320"/>
        </pc:sldMkLst>
      </pc:sldChg>
      <pc:sldChg chg="del">
        <pc:chgData name="Long Nguyen" userId="f59fb8f3-a021-417a-8bc1-65c8d471c621" providerId="ADAL" clId="{90F88B99-8078-5248-8ABB-42ADA8EEDF18}" dt="2022-06-07T14:03:21.133" v="360" actId="2696"/>
        <pc:sldMkLst>
          <pc:docMk/>
          <pc:sldMk cId="1316156044" sldId="321"/>
        </pc:sldMkLst>
      </pc:sldChg>
      <pc:sldChg chg="modSp add mod modAnim">
        <pc:chgData name="Long Nguyen" userId="f59fb8f3-a021-417a-8bc1-65c8d471c621" providerId="ADAL" clId="{90F88B99-8078-5248-8ABB-42ADA8EEDF18}" dt="2022-06-08T11:50:17.743" v="1854"/>
        <pc:sldMkLst>
          <pc:docMk/>
          <pc:sldMk cId="1757203686" sldId="321"/>
        </pc:sldMkLst>
        <pc:spChg chg="mod">
          <ac:chgData name="Long Nguyen" userId="f59fb8f3-a021-417a-8bc1-65c8d471c621" providerId="ADAL" clId="{90F88B99-8078-5248-8ABB-42ADA8EEDF18}" dt="2022-06-07T14:24:31.959" v="1128" actId="20577"/>
          <ac:spMkLst>
            <pc:docMk/>
            <pc:sldMk cId="1757203686" sldId="321"/>
            <ac:spMk id="3" creationId="{9C5585B1-64BE-CB4F-8378-ECE503342818}"/>
          </ac:spMkLst>
        </pc:spChg>
      </pc:sldChg>
      <pc:sldChg chg="del">
        <pc:chgData name="Long Nguyen" userId="f59fb8f3-a021-417a-8bc1-65c8d471c621" providerId="ADAL" clId="{90F88B99-8078-5248-8ABB-42ADA8EEDF18}" dt="2022-06-07T13:59:34.154" v="242" actId="2696"/>
        <pc:sldMkLst>
          <pc:docMk/>
          <pc:sldMk cId="1528416912" sldId="322"/>
        </pc:sldMkLst>
      </pc:sldChg>
      <pc:sldChg chg="modSp add del mod">
        <pc:chgData name="Long Nguyen" userId="f59fb8f3-a021-417a-8bc1-65c8d471c621" providerId="ADAL" clId="{90F88B99-8078-5248-8ABB-42ADA8EEDF18}" dt="2022-06-07T16:15:10.818" v="1823" actId="2696"/>
        <pc:sldMkLst>
          <pc:docMk/>
          <pc:sldMk cId="2223769695" sldId="322"/>
        </pc:sldMkLst>
        <pc:spChg chg="mod">
          <ac:chgData name="Long Nguyen" userId="f59fb8f3-a021-417a-8bc1-65c8d471c621" providerId="ADAL" clId="{90F88B99-8078-5248-8ABB-42ADA8EEDF18}" dt="2022-06-07T16:09:19.280" v="1736" actId="27636"/>
          <ac:spMkLst>
            <pc:docMk/>
            <pc:sldMk cId="2223769695" sldId="322"/>
            <ac:spMk id="3" creationId="{9C5585B1-64BE-CB4F-8378-ECE503342818}"/>
          </ac:spMkLst>
        </pc:spChg>
      </pc:sldChg>
      <pc:sldChg chg="add del">
        <pc:chgData name="Long Nguyen" userId="f59fb8f3-a021-417a-8bc1-65c8d471c621" providerId="ADAL" clId="{90F88B99-8078-5248-8ABB-42ADA8EEDF18}" dt="2022-06-07T16:02:58.619" v="1393" actId="2696"/>
        <pc:sldMkLst>
          <pc:docMk/>
          <pc:sldMk cId="958050144" sldId="323"/>
        </pc:sldMkLst>
      </pc:sldChg>
      <pc:sldChg chg="modSp add mod modAnim">
        <pc:chgData name="Long Nguyen" userId="f59fb8f3-a021-417a-8bc1-65c8d471c621" providerId="ADAL" clId="{90F88B99-8078-5248-8ABB-42ADA8EEDF18}" dt="2022-06-08T11:48:58.585" v="1848"/>
        <pc:sldMkLst>
          <pc:docMk/>
          <pc:sldMk cId="3844350731" sldId="323"/>
        </pc:sldMkLst>
        <pc:spChg chg="mod">
          <ac:chgData name="Long Nguyen" userId="f59fb8f3-a021-417a-8bc1-65c8d471c621" providerId="ADAL" clId="{90F88B99-8078-5248-8ABB-42ADA8EEDF18}" dt="2022-06-07T16:03:08.574" v="1406" actId="20577"/>
          <ac:spMkLst>
            <pc:docMk/>
            <pc:sldMk cId="3844350731" sldId="323"/>
            <ac:spMk id="2" creationId="{AA3A228F-61D0-D949-A5E7-F83756230BF8}"/>
          </ac:spMkLst>
        </pc:spChg>
        <pc:spChg chg="mod">
          <ac:chgData name="Long Nguyen" userId="f59fb8f3-a021-417a-8bc1-65c8d471c621" providerId="ADAL" clId="{90F88B99-8078-5248-8ABB-42ADA8EEDF18}" dt="2022-06-07T16:04:49.441" v="1568" actId="20577"/>
          <ac:spMkLst>
            <pc:docMk/>
            <pc:sldMk cId="3844350731" sldId="323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90F88B99-8078-5248-8ABB-42ADA8EEDF18}" dt="2022-06-08T11:59:00.931" v="2138" actId="20577"/>
        <pc:sldMkLst>
          <pc:docMk/>
          <pc:sldMk cId="217392258" sldId="324"/>
        </pc:sldMkLst>
        <pc:spChg chg="mod">
          <ac:chgData name="Long Nguyen" userId="f59fb8f3-a021-417a-8bc1-65c8d471c621" providerId="ADAL" clId="{90F88B99-8078-5248-8ABB-42ADA8EEDF18}" dt="2022-06-08T11:59:00.931" v="2138" actId="20577"/>
          <ac:spMkLst>
            <pc:docMk/>
            <pc:sldMk cId="217392258" sldId="324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90F88B99-8078-5248-8ABB-42ADA8EEDF18}" dt="2022-06-07T16:07:53.587" v="1727" actId="20577"/>
        <pc:sldMkLst>
          <pc:docMk/>
          <pc:sldMk cId="4185075127" sldId="325"/>
        </pc:sldMkLst>
        <pc:spChg chg="mod">
          <ac:chgData name="Long Nguyen" userId="f59fb8f3-a021-417a-8bc1-65c8d471c621" providerId="ADAL" clId="{90F88B99-8078-5248-8ABB-42ADA8EEDF18}" dt="2022-06-07T16:07:53.587" v="1727" actId="20577"/>
          <ac:spMkLst>
            <pc:docMk/>
            <pc:sldMk cId="4185075127" sldId="325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90F88B99-8078-5248-8ABB-42ADA8EEDF18}" dt="2022-06-07T16:08:34.315" v="1729" actId="2696"/>
        <pc:sldMkLst>
          <pc:docMk/>
          <pc:sldMk cId="1507383225" sldId="326"/>
        </pc:sldMkLst>
      </pc:sldChg>
      <pc:sldChg chg="modSp add mod">
        <pc:chgData name="Long Nguyen" userId="f59fb8f3-a021-417a-8bc1-65c8d471c621" providerId="ADAL" clId="{90F88B99-8078-5248-8ABB-42ADA8EEDF18}" dt="2022-06-07T16:10:34.764" v="1746" actId="20577"/>
        <pc:sldMkLst>
          <pc:docMk/>
          <pc:sldMk cId="1556009191" sldId="326"/>
        </pc:sldMkLst>
        <pc:spChg chg="mod">
          <ac:chgData name="Long Nguyen" userId="f59fb8f3-a021-417a-8bc1-65c8d471c621" providerId="ADAL" clId="{90F88B99-8078-5248-8ABB-42ADA8EEDF18}" dt="2022-06-07T16:10:24.368" v="1745" actId="20577"/>
          <ac:spMkLst>
            <pc:docMk/>
            <pc:sldMk cId="1556009191" sldId="326"/>
            <ac:spMk id="2" creationId="{AA3A228F-61D0-D949-A5E7-F83756230BF8}"/>
          </ac:spMkLst>
        </pc:spChg>
        <pc:spChg chg="mod">
          <ac:chgData name="Long Nguyen" userId="f59fb8f3-a021-417a-8bc1-65c8d471c621" providerId="ADAL" clId="{90F88B99-8078-5248-8ABB-42ADA8EEDF18}" dt="2022-06-07T16:10:34.764" v="1746" actId="20577"/>
          <ac:spMkLst>
            <pc:docMk/>
            <pc:sldMk cId="1556009191" sldId="32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90F88B99-8078-5248-8ABB-42ADA8EEDF18}" dt="2022-06-07T16:08:43.849" v="1731" actId="2696"/>
        <pc:sldMkLst>
          <pc:docMk/>
          <pc:sldMk cId="3031949036" sldId="326"/>
        </pc:sldMkLst>
      </pc:sldChg>
      <pc:sldChg chg="delSp modSp new del mod modAnim">
        <pc:chgData name="Long Nguyen" userId="f59fb8f3-a021-417a-8bc1-65c8d471c621" providerId="ADAL" clId="{90F88B99-8078-5248-8ABB-42ADA8EEDF18}" dt="2022-06-10T14:36:27.847" v="2139" actId="2696"/>
        <pc:sldMkLst>
          <pc:docMk/>
          <pc:sldMk cId="1522341860" sldId="327"/>
        </pc:sldMkLst>
        <pc:spChg chg="del">
          <ac:chgData name="Long Nguyen" userId="f59fb8f3-a021-417a-8bc1-65c8d471c621" providerId="ADAL" clId="{90F88B99-8078-5248-8ABB-42ADA8EEDF18}" dt="2022-06-07T16:12:54.913" v="1758" actId="478"/>
          <ac:spMkLst>
            <pc:docMk/>
            <pc:sldMk cId="1522341860" sldId="327"/>
            <ac:spMk id="2" creationId="{D78A43B9-F548-7345-BE1C-CE05332A1074}"/>
          </ac:spMkLst>
        </pc:spChg>
        <pc:spChg chg="mod">
          <ac:chgData name="Long Nguyen" userId="f59fb8f3-a021-417a-8bc1-65c8d471c621" providerId="ADAL" clId="{90F88B99-8078-5248-8ABB-42ADA8EEDF18}" dt="2022-06-07T16:14:44.322" v="1822" actId="20577"/>
          <ac:spMkLst>
            <pc:docMk/>
            <pc:sldMk cId="1522341860" sldId="327"/>
            <ac:spMk id="3" creationId="{29CCA5C9-E010-F149-BE74-5BC3A90CD517}"/>
          </ac:spMkLst>
        </pc:spChg>
      </pc:sldChg>
      <pc:sldChg chg="add">
        <pc:chgData name="Long Nguyen" userId="f59fb8f3-a021-417a-8bc1-65c8d471c621" providerId="ADAL" clId="{90F88B99-8078-5248-8ABB-42ADA8EEDF18}" dt="2022-06-10T14:36:30.102" v="2140"/>
        <pc:sldMkLst>
          <pc:docMk/>
          <pc:sldMk cId="4259510413" sldId="327"/>
        </pc:sldMkLst>
      </pc:sldChg>
    </pc:docChg>
  </pc:docChgLst>
  <pc:docChgLst>
    <pc:chgData name="Long Nguyen" userId="f59fb8f3-a021-417a-8bc1-65c8d471c621" providerId="ADAL" clId="{40EF6DEB-7E17-B149-9C15-D4FBD6C36860}"/>
    <pc:docChg chg="undo custSel modSld">
      <pc:chgData name="Long Nguyen" userId="f59fb8f3-a021-417a-8bc1-65c8d471c621" providerId="ADAL" clId="{40EF6DEB-7E17-B149-9C15-D4FBD6C36860}" dt="2022-06-01T13:28:58.040" v="151" actId="14100"/>
      <pc:docMkLst>
        <pc:docMk/>
      </pc:docMkLst>
      <pc:sldChg chg="modSp mod">
        <pc:chgData name="Long Nguyen" userId="f59fb8f3-a021-417a-8bc1-65c8d471c621" providerId="ADAL" clId="{40EF6DEB-7E17-B149-9C15-D4FBD6C36860}" dt="2022-06-01T13:07:35.756" v="3" actId="27636"/>
        <pc:sldMkLst>
          <pc:docMk/>
          <pc:sldMk cId="2027730840" sldId="291"/>
        </pc:sldMkLst>
        <pc:spChg chg="mod">
          <ac:chgData name="Long Nguyen" userId="f59fb8f3-a021-417a-8bc1-65c8d471c621" providerId="ADAL" clId="{40EF6DEB-7E17-B149-9C15-D4FBD6C36860}" dt="2022-06-01T13:07:35.756" v="3" actId="27636"/>
          <ac:spMkLst>
            <pc:docMk/>
            <pc:sldMk cId="2027730840" sldId="29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0EF6DEB-7E17-B149-9C15-D4FBD6C36860}" dt="2022-06-01T13:07:35.789" v="4" actId="27636"/>
        <pc:sldMkLst>
          <pc:docMk/>
          <pc:sldMk cId="3052275718" sldId="293"/>
        </pc:sldMkLst>
        <pc:spChg chg="mod">
          <ac:chgData name="Long Nguyen" userId="f59fb8f3-a021-417a-8bc1-65c8d471c621" providerId="ADAL" clId="{40EF6DEB-7E17-B149-9C15-D4FBD6C36860}" dt="2022-06-01T13:07:35.789" v="4" actId="27636"/>
          <ac:spMkLst>
            <pc:docMk/>
            <pc:sldMk cId="3052275718" sldId="29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0EF6DEB-7E17-B149-9C15-D4FBD6C36860}" dt="2022-06-01T13:07:36.167" v="5" actId="20577"/>
        <pc:sldMkLst>
          <pc:docMk/>
          <pc:sldMk cId="3777017233" sldId="295"/>
        </pc:sldMkLst>
        <pc:spChg chg="mod">
          <ac:chgData name="Long Nguyen" userId="f59fb8f3-a021-417a-8bc1-65c8d471c621" providerId="ADAL" clId="{40EF6DEB-7E17-B149-9C15-D4FBD6C36860}" dt="2022-06-01T13:07:36.167" v="5" actId="20577"/>
          <ac:spMkLst>
            <pc:docMk/>
            <pc:sldMk cId="3777017233" sldId="295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0EF6DEB-7E17-B149-9C15-D4FBD6C36860}" dt="2022-06-01T13:08:28.965" v="9"/>
        <pc:sldMkLst>
          <pc:docMk/>
          <pc:sldMk cId="1916355264" sldId="296"/>
        </pc:sldMkLst>
        <pc:spChg chg="mod">
          <ac:chgData name="Long Nguyen" userId="f59fb8f3-a021-417a-8bc1-65c8d471c621" providerId="ADAL" clId="{40EF6DEB-7E17-B149-9C15-D4FBD6C36860}" dt="2022-06-01T13:08:28.965" v="9"/>
          <ac:spMkLst>
            <pc:docMk/>
            <pc:sldMk cId="1916355264" sldId="296"/>
            <ac:spMk id="9" creationId="{E3B2E017-30B2-884B-A113-B419A2ED51AD}"/>
          </ac:spMkLst>
        </pc:spChg>
        <pc:graphicFrameChg chg="mod">
          <ac:chgData name="Long Nguyen" userId="f59fb8f3-a021-417a-8bc1-65c8d471c621" providerId="ADAL" clId="{40EF6DEB-7E17-B149-9C15-D4FBD6C36860}" dt="2022-06-01T13:08:26.107" v="7"/>
          <ac:graphicFrameMkLst>
            <pc:docMk/>
            <pc:sldMk cId="1916355264" sldId="296"/>
            <ac:graphicFrameMk id="11" creationId="{7F4AE005-215E-984D-991A-759DEB56B57B}"/>
          </ac:graphicFrameMkLst>
        </pc:graphicFrameChg>
      </pc:sldChg>
      <pc:sldChg chg="addSp delSp modSp mod">
        <pc:chgData name="Long Nguyen" userId="f59fb8f3-a021-417a-8bc1-65c8d471c621" providerId="ADAL" clId="{40EF6DEB-7E17-B149-9C15-D4FBD6C36860}" dt="2022-06-01T13:23:13.555" v="48" actId="1076"/>
        <pc:sldMkLst>
          <pc:docMk/>
          <pc:sldMk cId="2350844213" sldId="302"/>
        </pc:sldMkLst>
        <pc:graphicFrameChg chg="del mod modGraphic">
          <ac:chgData name="Long Nguyen" userId="f59fb8f3-a021-417a-8bc1-65c8d471c621" providerId="ADAL" clId="{40EF6DEB-7E17-B149-9C15-D4FBD6C36860}" dt="2022-06-01T13:23:09.976" v="47" actId="478"/>
          <ac:graphicFrameMkLst>
            <pc:docMk/>
            <pc:sldMk cId="2350844213" sldId="302"/>
            <ac:graphicFrameMk id="8" creationId="{93227B58-B871-8647-9E5E-0E63EF54B383}"/>
          </ac:graphicFrameMkLst>
        </pc:graphicFrameChg>
        <pc:graphicFrameChg chg="add mod">
          <ac:chgData name="Long Nguyen" userId="f59fb8f3-a021-417a-8bc1-65c8d471c621" providerId="ADAL" clId="{40EF6DEB-7E17-B149-9C15-D4FBD6C36860}" dt="2022-06-01T13:23:13.555" v="48" actId="1076"/>
          <ac:graphicFrameMkLst>
            <pc:docMk/>
            <pc:sldMk cId="2350844213" sldId="302"/>
            <ac:graphicFrameMk id="11" creationId="{F76FFDA7-2DD3-0F48-98FB-8AA5FA7BDC4C}"/>
          </ac:graphicFrameMkLst>
        </pc:graphicFrameChg>
      </pc:sldChg>
      <pc:sldChg chg="addSp delSp modSp mod">
        <pc:chgData name="Long Nguyen" userId="f59fb8f3-a021-417a-8bc1-65c8d471c621" providerId="ADAL" clId="{40EF6DEB-7E17-B149-9C15-D4FBD6C36860}" dt="2022-06-01T13:19:45.731" v="28" actId="478"/>
        <pc:sldMkLst>
          <pc:docMk/>
          <pc:sldMk cId="2749132880" sldId="311"/>
        </pc:sldMkLst>
        <pc:graphicFrameChg chg="del mod modGraphic">
          <ac:chgData name="Long Nguyen" userId="f59fb8f3-a021-417a-8bc1-65c8d471c621" providerId="ADAL" clId="{40EF6DEB-7E17-B149-9C15-D4FBD6C36860}" dt="2022-06-01T13:19:45.731" v="28" actId="478"/>
          <ac:graphicFrameMkLst>
            <pc:docMk/>
            <pc:sldMk cId="2749132880" sldId="311"/>
            <ac:graphicFrameMk id="8" creationId="{93227B58-B871-8647-9E5E-0E63EF54B383}"/>
          </ac:graphicFrameMkLst>
        </pc:graphicFrameChg>
        <pc:graphicFrameChg chg="add mod">
          <ac:chgData name="Long Nguyen" userId="f59fb8f3-a021-417a-8bc1-65c8d471c621" providerId="ADAL" clId="{40EF6DEB-7E17-B149-9C15-D4FBD6C36860}" dt="2022-06-01T13:19:28.607" v="26" actId="1076"/>
          <ac:graphicFrameMkLst>
            <pc:docMk/>
            <pc:sldMk cId="2749132880" sldId="311"/>
            <ac:graphicFrameMk id="11" creationId="{5A608140-75A0-924A-8AAD-661A4B35E446}"/>
          </ac:graphicFrameMkLst>
        </pc:graphicFrameChg>
      </pc:sldChg>
      <pc:sldChg chg="addSp delSp modSp mod">
        <pc:chgData name="Long Nguyen" userId="f59fb8f3-a021-417a-8bc1-65c8d471c621" providerId="ADAL" clId="{40EF6DEB-7E17-B149-9C15-D4FBD6C36860}" dt="2022-06-01T13:26:30.395" v="133" actId="14100"/>
        <pc:sldMkLst>
          <pc:docMk/>
          <pc:sldMk cId="2200488065" sldId="312"/>
        </pc:sldMkLst>
        <pc:graphicFrameChg chg="del mod modGraphic">
          <ac:chgData name="Long Nguyen" userId="f59fb8f3-a021-417a-8bc1-65c8d471c621" providerId="ADAL" clId="{40EF6DEB-7E17-B149-9C15-D4FBD6C36860}" dt="2022-06-01T13:25:29.410" v="66" actId="478"/>
          <ac:graphicFrameMkLst>
            <pc:docMk/>
            <pc:sldMk cId="2200488065" sldId="312"/>
            <ac:graphicFrameMk id="8" creationId="{93227B58-B871-8647-9E5E-0E63EF54B383}"/>
          </ac:graphicFrameMkLst>
        </pc:graphicFrameChg>
        <pc:graphicFrameChg chg="add mod">
          <ac:chgData name="Long Nguyen" userId="f59fb8f3-a021-417a-8bc1-65c8d471c621" providerId="ADAL" clId="{40EF6DEB-7E17-B149-9C15-D4FBD6C36860}" dt="2022-06-01T13:26:21.072" v="132" actId="1036"/>
          <ac:graphicFrameMkLst>
            <pc:docMk/>
            <pc:sldMk cId="2200488065" sldId="312"/>
            <ac:graphicFrameMk id="11" creationId="{8268843B-4C57-E341-A4A8-0F71D17C7D51}"/>
          </ac:graphicFrameMkLst>
        </pc:graphicFrameChg>
        <pc:cxnChg chg="mod">
          <ac:chgData name="Long Nguyen" userId="f59fb8f3-a021-417a-8bc1-65c8d471c621" providerId="ADAL" clId="{40EF6DEB-7E17-B149-9C15-D4FBD6C36860}" dt="2022-06-01T13:26:30.395" v="133" actId="14100"/>
          <ac:cxnSpMkLst>
            <pc:docMk/>
            <pc:sldMk cId="2200488065" sldId="312"/>
            <ac:cxnSpMk id="7" creationId="{DD120BE0-D0F9-2740-92D8-3B56E37A0F4E}"/>
          </ac:cxnSpMkLst>
        </pc:cxnChg>
      </pc:sldChg>
      <pc:sldChg chg="addSp delSp modSp mod">
        <pc:chgData name="Long Nguyen" userId="f59fb8f3-a021-417a-8bc1-65c8d471c621" providerId="ADAL" clId="{40EF6DEB-7E17-B149-9C15-D4FBD6C36860}" dt="2022-06-01T13:28:58.040" v="151" actId="14100"/>
        <pc:sldMkLst>
          <pc:docMk/>
          <pc:sldMk cId="1068816296" sldId="319"/>
        </pc:sldMkLst>
        <pc:graphicFrameChg chg="del mod modGraphic">
          <ac:chgData name="Long Nguyen" userId="f59fb8f3-a021-417a-8bc1-65c8d471c621" providerId="ADAL" clId="{40EF6DEB-7E17-B149-9C15-D4FBD6C36860}" dt="2022-06-01T13:28:46.872" v="149" actId="478"/>
          <ac:graphicFrameMkLst>
            <pc:docMk/>
            <pc:sldMk cId="1068816296" sldId="319"/>
            <ac:graphicFrameMk id="8" creationId="{93227B58-B871-8647-9E5E-0E63EF54B383}"/>
          </ac:graphicFrameMkLst>
        </pc:graphicFrameChg>
        <pc:graphicFrameChg chg="add mod">
          <ac:chgData name="Long Nguyen" userId="f59fb8f3-a021-417a-8bc1-65c8d471c621" providerId="ADAL" clId="{40EF6DEB-7E17-B149-9C15-D4FBD6C36860}" dt="2022-06-01T13:28:51.732" v="150" actId="1076"/>
          <ac:graphicFrameMkLst>
            <pc:docMk/>
            <pc:sldMk cId="1068816296" sldId="319"/>
            <ac:graphicFrameMk id="12" creationId="{939E241D-3C06-8A46-B35C-F108CF905BDB}"/>
          </ac:graphicFrameMkLst>
        </pc:graphicFrameChg>
        <pc:cxnChg chg="mod">
          <ac:chgData name="Long Nguyen" userId="f59fb8f3-a021-417a-8bc1-65c8d471c621" providerId="ADAL" clId="{40EF6DEB-7E17-B149-9C15-D4FBD6C36860}" dt="2022-06-01T13:28:58.040" v="151" actId="14100"/>
          <ac:cxnSpMkLst>
            <pc:docMk/>
            <pc:sldMk cId="1068816296" sldId="319"/>
            <ac:cxnSpMk id="11" creationId="{37766DB4-70F5-DA40-8E25-FCF6C4022DA1}"/>
          </ac:cxnSpMkLst>
        </pc:cxnChg>
      </pc:sldChg>
      <pc:sldChg chg="modSp mod">
        <pc:chgData name="Long Nguyen" userId="f59fb8f3-a021-417a-8bc1-65c8d471c621" providerId="ADAL" clId="{40EF6DEB-7E17-B149-9C15-D4FBD6C36860}" dt="2022-06-01T13:15:10.348" v="11"/>
        <pc:sldMkLst>
          <pc:docMk/>
          <pc:sldMk cId="1316156044" sldId="321"/>
        </pc:sldMkLst>
        <pc:spChg chg="mod">
          <ac:chgData name="Long Nguyen" userId="f59fb8f3-a021-417a-8bc1-65c8d471c621" providerId="ADAL" clId="{40EF6DEB-7E17-B149-9C15-D4FBD6C36860}" dt="2022-06-01T13:15:10.348" v="11"/>
          <ac:spMkLst>
            <pc:docMk/>
            <pc:sldMk cId="1316156044" sldId="32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5" y="1151363"/>
            <a:ext cx="6619244" cy="1277135"/>
          </a:xfrm>
        </p:spPr>
        <p:txBody>
          <a:bodyPr/>
          <a:lstStyle/>
          <a:p>
            <a:pPr algn="l"/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955" y="4263205"/>
            <a:ext cx="5834089" cy="127713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784294-2828-CD45-9D92-FA3796467EF1}"/>
              </a:ext>
            </a:extLst>
          </p:cNvPr>
          <p:cNvSpPr txBox="1">
            <a:spLocks/>
          </p:cNvSpPr>
          <p:nvPr/>
        </p:nvSpPr>
        <p:spPr>
          <a:xfrm>
            <a:off x="719665" y="2429993"/>
            <a:ext cx="6619244" cy="71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/>
              <a:t>Logic Puzzle Solver </a:t>
            </a:r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A5C9-E010-F149-BE74-5BC3A90CD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9" y="205483"/>
                <a:ext cx="8455632" cy="55095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/>
                  <a:t>A popular kind of logic puzzle:</a:t>
                </a:r>
              </a:p>
              <a:p>
                <a:pPr marL="0" indent="0">
                  <a:buNone/>
                </a:pPr>
                <a:r>
                  <a:rPr lang="en-US" sz="1900" dirty="0"/>
                  <a:t>The truth-tellers always tell the truth and liars always lie. Each character is either</a:t>
                </a:r>
              </a:p>
              <a:p>
                <a:pPr marL="0" indent="0">
                  <a:buNone/>
                </a:pPr>
                <a:r>
                  <a:rPr lang="en-US" sz="1900" dirty="0"/>
                  <a:t>a truth-teller or a liar. Given a set of sentences spoken by each of the characters,</a:t>
                </a:r>
              </a:p>
              <a:p>
                <a:pPr marL="0" indent="0">
                  <a:buNone/>
                </a:pPr>
                <a:r>
                  <a:rPr lang="en-US" sz="1900" dirty="0"/>
                  <a:t>determine whether they are truth-tellers or liars.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For these kinds of puzzle, you are usually given a hint like this:</a:t>
                </a:r>
              </a:p>
              <a:p>
                <a:pPr marL="0" indent="0">
                  <a:buNone/>
                </a:pPr>
                <a:r>
                  <a:rPr lang="en-US" sz="1900" dirty="0"/>
                  <a:t>Anna says, "Bob is a liar if Chad is truth-teller."</a:t>
                </a:r>
              </a:p>
              <a:p>
                <a:pPr marL="0" indent="0">
                  <a:buNone/>
                </a:pPr>
                <a:r>
                  <a:rPr lang="en-US" sz="1900" dirty="0"/>
                  <a:t>A = Anna is a truth-teller.</a:t>
                </a:r>
              </a:p>
              <a:p>
                <a:pPr marL="0" indent="0">
                  <a:buNone/>
                </a:pPr>
                <a:r>
                  <a:rPr lang="en-US" sz="1900" dirty="0"/>
                  <a:t>B = Bob is a truth-teller.</a:t>
                </a:r>
              </a:p>
              <a:p>
                <a:pPr marL="0" indent="0">
                  <a:buNone/>
                </a:pPr>
                <a:r>
                  <a:rPr lang="en-US" sz="1900" dirty="0"/>
                  <a:t>C = Chad is a truth-teller.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What Anna says is true if and only if Anna is a truth-teller. Thus, we should use</a:t>
                </a:r>
              </a:p>
              <a:p>
                <a:pPr marL="0" indent="0">
                  <a:buNone/>
                </a:pPr>
                <a:r>
                  <a:rPr lang="en-US" sz="1900" dirty="0"/>
                  <a:t>the biconditional connective.  So translating the above to propositional logic: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1900" dirty="0"/>
                  <a:t> (C → ¬B)</a:t>
                </a:r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A5C9-E010-F149-BE74-5BC3A90CD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9" y="205483"/>
                <a:ext cx="8455632" cy="5509517"/>
              </a:xfrm>
              <a:blipFill>
                <a:blip r:embed="rId2"/>
                <a:stretch>
                  <a:fillRect l="-750" t="-920" b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85B1-64BE-CB4F-8378-ECE5033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1" y="205484"/>
            <a:ext cx="8289319" cy="4941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Checking using the truth table is tedious. We’ll use a Python implementation which will do model checking for us. 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r>
              <a:rPr lang="en-US" dirty="0">
                <a:latin typeface=""/>
              </a:rPr>
              <a:t>from logic import *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r>
              <a:rPr lang="en-US" dirty="0">
                <a:latin typeface=""/>
              </a:rPr>
              <a:t>R = Atom("It's raining.")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W = Atom("The ground is wet.")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r>
              <a:rPr lang="en-US" dirty="0">
                <a:latin typeface=""/>
              </a:rPr>
              <a:t># some examples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sentence1 = Not(R)    		# It is not raining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sentence2 = Or(R, W)    		# It's raining or the ground is wet. 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sentence3 = And(R, W)    	# It's raining and the ground is wet.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sentence4 = Implies(R, W)    	# If it's raining, then the ground is wet.</a:t>
            </a:r>
          </a:p>
          <a:p>
            <a:pPr marL="0" indent="0">
              <a:buNone/>
            </a:pPr>
            <a:r>
              <a:rPr lang="en-US" dirty="0">
                <a:latin typeface=""/>
              </a:rPr>
              <a:t>sentence5 = </a:t>
            </a:r>
            <a:r>
              <a:rPr lang="en-US" dirty="0" err="1">
                <a:latin typeface=""/>
              </a:rPr>
              <a:t>Equiv</a:t>
            </a:r>
            <a:r>
              <a:rPr lang="en-US" dirty="0">
                <a:latin typeface=""/>
              </a:rPr>
              <a:t>(R, W)    	# It's raining if and only if the ground is wet.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91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85B1-64BE-CB4F-8378-ECE5033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1" y="205484"/>
            <a:ext cx="8289319" cy="494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create a knowledge base object. We can “tell” information to the knowledge base or “ask” the knowledge base.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"/>
              </a:rPr>
              <a:t>from logic import * 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R = Atom("It's raining.")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W = Atom("The ground is wet.")</a:t>
            </a:r>
          </a:p>
          <a:p>
            <a:pPr marL="0" indent="0">
              <a:buNone/>
            </a:pPr>
            <a:endParaRPr lang="en-US" sz="1900" dirty="0">
              <a:latin typeface=""/>
            </a:endParaRPr>
          </a:p>
          <a:p>
            <a:pPr marL="0" indent="0">
              <a:buNone/>
            </a:pPr>
            <a:r>
              <a:rPr lang="en-US" sz="1900" dirty="0">
                <a:latin typeface=""/>
              </a:rPr>
              <a:t>kb = </a:t>
            </a:r>
            <a:r>
              <a:rPr lang="en-US" sz="1900" dirty="0" err="1">
                <a:latin typeface=""/>
              </a:rPr>
              <a:t>createModelCheckingKB</a:t>
            </a:r>
            <a:r>
              <a:rPr lang="en-US" sz="1900" dirty="0">
                <a:latin typeface=""/>
              </a:rPr>
              <a:t>() 		# Create the knowledge base 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print(</a:t>
            </a:r>
            <a:r>
              <a:rPr lang="en-US" sz="1900" dirty="0" err="1">
                <a:latin typeface=""/>
              </a:rPr>
              <a:t>kb.tell</a:t>
            </a:r>
            <a:r>
              <a:rPr lang="en-US" sz="1900" dirty="0">
                <a:latin typeface=""/>
              </a:rPr>
              <a:t>(Implies(R, W))) 		# Prints "I learned something.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print(</a:t>
            </a:r>
            <a:r>
              <a:rPr lang="en-US" sz="1900" dirty="0" err="1">
                <a:latin typeface=""/>
              </a:rPr>
              <a:t>kb.ask</a:t>
            </a:r>
            <a:r>
              <a:rPr lang="en-US" sz="1900" dirty="0">
                <a:latin typeface=""/>
              </a:rPr>
              <a:t>(W)) 				# Prints "I don't know." 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print(</a:t>
            </a:r>
            <a:r>
              <a:rPr lang="en-US" sz="1900" dirty="0" err="1">
                <a:latin typeface=""/>
              </a:rPr>
              <a:t>kb.tell</a:t>
            </a:r>
            <a:r>
              <a:rPr lang="en-US" sz="1900" dirty="0">
                <a:latin typeface=""/>
              </a:rPr>
              <a:t>(Not(W)))			# Prints "I learned something.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print(</a:t>
            </a:r>
            <a:r>
              <a:rPr lang="en-US" sz="1900" dirty="0" err="1">
                <a:latin typeface=""/>
              </a:rPr>
              <a:t>kb.ask</a:t>
            </a:r>
            <a:r>
              <a:rPr lang="en-US" sz="1900" dirty="0">
                <a:latin typeface=""/>
              </a:rPr>
              <a:t>(R))				# Prints “No.”</a:t>
            </a:r>
          </a:p>
          <a:p>
            <a:pPr marL="0" indent="0">
              <a:buNone/>
            </a:pPr>
            <a:r>
              <a:rPr lang="en-US" sz="1900" dirty="0">
                <a:latin typeface=""/>
              </a:rPr>
              <a:t>print(</a:t>
            </a:r>
            <a:r>
              <a:rPr lang="en-US" sz="1900" dirty="0" err="1">
                <a:latin typeface=""/>
              </a:rPr>
              <a:t>kb.ask</a:t>
            </a:r>
            <a:r>
              <a:rPr lang="en-US" sz="1900" dirty="0">
                <a:latin typeface=""/>
              </a:rPr>
              <a:t>(Not(R)))			# Prints “Yes.”</a:t>
            </a:r>
          </a:p>
          <a:p>
            <a:pPr marL="0" indent="0">
              <a:buNone/>
            </a:pP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572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Mendelson, Elliot. Introduction of Mathematical Logic. Taylor and Francis Group. 2015.</a:t>
            </a:r>
          </a:p>
          <a:p>
            <a:pPr marL="457200" indent="-457200">
              <a:buAutoNum type="arabicParenR"/>
            </a:pPr>
            <a:r>
              <a:rPr lang="en-US" dirty="0"/>
              <a:t>Russell, Stuart and </a:t>
            </a:r>
            <a:r>
              <a:rPr lang="en-US" dirty="0" err="1"/>
              <a:t>Norvig</a:t>
            </a:r>
            <a:r>
              <a:rPr lang="en-US" dirty="0"/>
              <a:t>, Peter. Artificial Intelligence, A Modern Approach. Pearson. 2016.</a:t>
            </a:r>
          </a:p>
          <a:p>
            <a:pPr marL="457200" indent="-457200">
              <a:buAutoNum type="arabicParenR"/>
            </a:pPr>
            <a:r>
              <a:rPr lang="en-US" dirty="0"/>
              <a:t>CS221 Stanford.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Logic concerns with knowledge representation and reasoning.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Knowledge is represented by </a:t>
                </a:r>
                <a:r>
                  <a:rPr lang="en-US" sz="2000" b="1" dirty="0">
                    <a:latin typeface="Gill Sans MT" panose="020B0502020104020203" pitchFamily="34" charset="77"/>
                  </a:rPr>
                  <a:t>sentences or propositions</a:t>
                </a:r>
                <a:r>
                  <a:rPr lang="en-US" sz="2000" dirty="0">
                    <a:latin typeface="Gill Sans MT" panose="020B0502020104020203" pitchFamily="34" charset="77"/>
                  </a:rPr>
                  <a:t> in a particular </a:t>
                </a:r>
                <a:r>
                  <a:rPr lang="en-US" sz="2000" b="1" dirty="0">
                    <a:latin typeface="Gill Sans MT" panose="020B0502020104020203" pitchFamily="34" charset="77"/>
                  </a:rPr>
                  <a:t>knowledge representation language</a:t>
                </a:r>
                <a:r>
                  <a:rPr lang="en-US" sz="2000" dirty="0">
                    <a:latin typeface="Gill Sans MT" panose="020B0502020104020203" pitchFamily="34" charset="77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 </a:t>
                </a:r>
                <a:r>
                  <a:rPr lang="en-US" sz="2000" b="1" dirty="0">
                    <a:latin typeface="Gill Sans MT" panose="020B0502020104020203" pitchFamily="34" charset="77"/>
                  </a:rPr>
                  <a:t>sentence or proposition </a:t>
                </a:r>
                <a:r>
                  <a:rPr lang="en-US" sz="2000" dirty="0">
                    <a:latin typeface="Gill Sans MT" panose="020B0502020104020203" pitchFamily="34" charset="77"/>
                  </a:rPr>
                  <a:t>takes on one of two possible values: </a:t>
                </a:r>
                <a:r>
                  <a:rPr lang="en-US" sz="2000" b="1" dirty="0">
                    <a:latin typeface="Gill Sans MT" panose="020B0502020104020203" pitchFamily="34" charset="77"/>
                  </a:rPr>
                  <a:t>True(T)</a:t>
                </a:r>
                <a:r>
                  <a:rPr lang="en-US" sz="2000" dirty="0">
                    <a:latin typeface="Gill Sans MT" panose="020B0502020104020203" pitchFamily="34" charset="77"/>
                  </a:rPr>
                  <a:t> or </a:t>
                </a:r>
                <a:r>
                  <a:rPr lang="en-US" sz="2000" b="1" dirty="0">
                    <a:latin typeface="Gill Sans MT" panose="020B0502020104020203" pitchFamily="34" charset="77"/>
                  </a:rPr>
                  <a:t>False(F)</a:t>
                </a:r>
                <a:r>
                  <a:rPr lang="en-US" sz="2000" dirty="0">
                    <a:latin typeface="Gill Sans MT" panose="020B0502020104020203" pitchFamily="34" charset="77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Gill Sans MT" panose="020B0502020104020203" pitchFamily="34" charset="77"/>
                  </a:rPr>
                  <a:t>Examples of propositions: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Gill Sans MT" panose="020B0502020104020203" pitchFamily="34" charset="77"/>
                  </a:rPr>
                  <a:t> (T)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Boston is the capital of Rhode Island. (F)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Gill Sans MT" panose="020B0502020104020203" pitchFamily="34" charset="77"/>
                  </a:rPr>
                  <a:t>Nonexamples: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Wake up!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Are you tired?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  <a:blipFill>
                <a:blip r:embed="rId2"/>
                <a:stretch>
                  <a:fillRect l="-59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20" y="883785"/>
            <a:ext cx="8577959" cy="4831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Propositional logic </a:t>
            </a:r>
            <a:r>
              <a:rPr lang="en-US" dirty="0"/>
              <a:t>is a simple but powerful example of a </a:t>
            </a:r>
            <a:r>
              <a:rPr lang="en-US" b="1" dirty="0"/>
              <a:t>language representation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syntax of propositional logic defines the allowable sentences.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atomic sentences </a:t>
            </a:r>
            <a:r>
              <a:rPr lang="en-US" dirty="0"/>
              <a:t>consist of a single proposition symbol. Each such symbol stands for a proposition that can be true or false.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 = It is raining. </a:t>
            </a:r>
          </a:p>
          <a:p>
            <a:pPr marL="0" indent="0">
              <a:buNone/>
            </a:pPr>
            <a:r>
              <a:rPr lang="en-US" dirty="0"/>
              <a:t>Q = The ground is wet.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Sentences can be combined to form more complex sentences.  The five connectives that are used in propositional logic are:</a:t>
                </a:r>
              </a:p>
              <a:p>
                <a:pPr marL="0" indent="0">
                  <a:buNone/>
                </a:pPr>
                <a:endParaRPr lang="en-US" i="1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Gill Sans MT" panose="020B0502020104020203" pitchFamily="34" charset="77"/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i="1" dirty="0">
                    <a:latin typeface="Gill Sans MT" panose="020B0502020104020203" pitchFamily="34" charset="7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Gill Sans MT" panose="020B0502020104020203" pitchFamily="34" charset="77"/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i="1" dirty="0">
                    <a:latin typeface="Gill Sans MT" panose="020B0502020104020203" pitchFamily="34" charset="7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Gill Sans MT" panose="020B0502020104020203" pitchFamily="34" charset="77"/>
                  </a:rPr>
                  <a:t>Not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i="1" dirty="0">
                    <a:latin typeface="Gill Sans MT" panose="020B0502020104020203" pitchFamily="34" charset="7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Gill Sans MT" panose="020B0502020104020203" pitchFamily="34" charset="77"/>
                  </a:rPr>
                  <a:t>Conditional(or Implication)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Gill Sans MT" panose="020B0502020104020203" pitchFamily="34" charset="7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Gill Sans MT" panose="020B0502020104020203" pitchFamily="34" charset="77"/>
                  </a:rPr>
                  <a:t>Biconditional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i="1" dirty="0">
                    <a:latin typeface="Gill Sans MT" panose="020B0502020104020203" pitchFamily="34" charset="77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b="1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  <a:blipFill>
                <a:blip r:embed="rId2"/>
                <a:stretch>
                  <a:fillRect l="-888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 = It is raining. </a:t>
                </a:r>
              </a:p>
              <a:p>
                <a:pPr marL="0" indent="0">
                  <a:buNone/>
                </a:pPr>
                <a:r>
                  <a:rPr lang="en-US" dirty="0"/>
                  <a:t>Q = The ground is wet.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It is raining or the ground is wet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It is raining and the ground is wet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= It is not raining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If it’s raining, then the ground is wet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It’s raining if and only if the ground is wet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 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457200" indent="-457200">
                  <a:buAutoNum type="arabicParenR"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b="1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20" y="883785"/>
            <a:ext cx="8577959" cy="483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reason in this propositional logic, we need to define logical </a:t>
            </a:r>
            <a:r>
              <a:rPr lang="en-US" b="1" dirty="0"/>
              <a:t>entailment</a:t>
            </a:r>
            <a:r>
              <a:rPr lang="en-US" dirty="0"/>
              <a:t> between sentences— the idea that a sentence </a:t>
            </a:r>
            <a:r>
              <a:rPr lang="en-US" b="1" dirty="0"/>
              <a:t>follows logically </a:t>
            </a:r>
            <a:r>
              <a:rPr lang="en-US" dirty="0"/>
              <a:t>from another sentence.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P and Q be sentences. The sentence P </a:t>
            </a:r>
            <a:r>
              <a:rPr lang="en-US" b="1" dirty="0"/>
              <a:t>entails </a:t>
            </a:r>
            <a:r>
              <a:rPr lang="en-US" dirty="0"/>
              <a:t>the sentence Q(or P </a:t>
            </a:r>
            <a:r>
              <a:rPr lang="en-US" b="1" dirty="0"/>
              <a:t>logically imply </a:t>
            </a:r>
            <a:r>
              <a:rPr lang="en-US" dirty="0"/>
              <a:t>Q) if every assignment of truth values to proposition symbols which makes P true also makes Q true.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mathematical notation, we use P</a:t>
            </a:r>
            <a:r>
              <a:rPr lang="el-GR" dirty="0"/>
              <a:t> |= </a:t>
            </a:r>
            <a:r>
              <a:rPr lang="en-US" dirty="0"/>
              <a:t>Q to denote entailment.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relation of entailment is familiar from arithmetic; we are happy with the idea that the sentence x = 0 entails the sentence </a:t>
            </a:r>
            <a:r>
              <a:rPr lang="en-US" dirty="0" err="1"/>
              <a:t>xy</a:t>
            </a:r>
            <a:r>
              <a:rPr lang="en-US" dirty="0"/>
              <a:t> = 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B26C5B-2952-8F41-8A64-9CD4555A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61" y="19023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Entailment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720" y="807385"/>
                <a:ext cx="8577959" cy="4907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Gill Sans MT" panose="020B0502020104020203" pitchFamily="34" charset="77"/>
                  </a:rPr>
                  <a:t>Example: </a:t>
                </a:r>
                <a:r>
                  <a:rPr lang="en-US" dirty="0">
                    <a:latin typeface="Gill Sans MT" panose="020B0502020104020203" pitchFamily="34" charset="77"/>
                  </a:rPr>
                  <a:t>Let</a:t>
                </a:r>
                <a:r>
                  <a:rPr lang="en-US" b="1" dirty="0">
                    <a:latin typeface="Gill Sans MT" panose="020B0502020104020203" pitchFamily="34" charset="77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Does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Q?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No. This model makes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True but Q False.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Does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P?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Yes, since every model which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makes Q True(green) also makes 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True(red).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720" y="807385"/>
                <a:ext cx="8577959" cy="4907616"/>
              </a:xfrm>
              <a:blipFill>
                <a:blip r:embed="rId2"/>
                <a:stretch>
                  <a:fillRect l="-888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B26C5B-2952-8F41-8A64-9CD4555A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61" y="19023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20BE0-D0F9-2740-92D8-3B56E37A0F4E}"/>
              </a:ext>
            </a:extLst>
          </p:cNvPr>
          <p:cNvCxnSpPr>
            <a:cxnSpLocks/>
          </p:cNvCxnSpPr>
          <p:nvPr/>
        </p:nvCxnSpPr>
        <p:spPr>
          <a:xfrm>
            <a:off x="2784297" y="2522796"/>
            <a:ext cx="1336605" cy="7076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268843B-4C57-E341-A4A8-0F71D17C7D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88981" y="1341866"/>
              <a:ext cx="4673777" cy="37772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5022">
                      <a:extLst>
                        <a:ext uri="{9D8B030D-6E8A-4147-A177-3AD203B41FA5}">
                          <a16:colId xmlns:a16="http://schemas.microsoft.com/office/drawing/2014/main" val="1754211401"/>
                        </a:ext>
                      </a:extLst>
                    </a:gridCol>
                    <a:gridCol w="541851">
                      <a:extLst>
                        <a:ext uri="{9D8B030D-6E8A-4147-A177-3AD203B41FA5}">
                          <a16:colId xmlns:a16="http://schemas.microsoft.com/office/drawing/2014/main" val="750425224"/>
                        </a:ext>
                      </a:extLst>
                    </a:gridCol>
                    <a:gridCol w="535022">
                      <a:extLst>
                        <a:ext uri="{9D8B030D-6E8A-4147-A177-3AD203B41FA5}">
                          <a16:colId xmlns:a16="http://schemas.microsoft.com/office/drawing/2014/main" val="3314296463"/>
                        </a:ext>
                      </a:extLst>
                    </a:gridCol>
                    <a:gridCol w="1530941">
                      <a:extLst>
                        <a:ext uri="{9D8B030D-6E8A-4147-A177-3AD203B41FA5}">
                          <a16:colId xmlns:a16="http://schemas.microsoft.com/office/drawing/2014/main" val="3975668580"/>
                        </a:ext>
                      </a:extLst>
                    </a:gridCol>
                    <a:gridCol w="1530941">
                      <a:extLst>
                        <a:ext uri="{9D8B030D-6E8A-4147-A177-3AD203B41FA5}">
                          <a16:colId xmlns:a16="http://schemas.microsoft.com/office/drawing/2014/main" val="1627665498"/>
                        </a:ext>
                      </a:extLst>
                    </a:gridCol>
                  </a:tblGrid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i="1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Q=C</a:t>
                          </a: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651207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3673595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5472090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8031215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9838184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4964723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3625568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6957868"/>
                      </a:ext>
                    </a:extLst>
                  </a:tr>
                  <a:tr h="387959"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88954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268843B-4C57-E341-A4A8-0F71D17C7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834163"/>
                  </p:ext>
                </p:extLst>
              </p:nvPr>
            </p:nvGraphicFramePr>
            <p:xfrm>
              <a:off x="4288981" y="1341866"/>
              <a:ext cx="4673777" cy="37772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5022">
                      <a:extLst>
                        <a:ext uri="{9D8B030D-6E8A-4147-A177-3AD203B41FA5}">
                          <a16:colId xmlns:a16="http://schemas.microsoft.com/office/drawing/2014/main" val="1754211401"/>
                        </a:ext>
                      </a:extLst>
                    </a:gridCol>
                    <a:gridCol w="541851">
                      <a:extLst>
                        <a:ext uri="{9D8B030D-6E8A-4147-A177-3AD203B41FA5}">
                          <a16:colId xmlns:a16="http://schemas.microsoft.com/office/drawing/2014/main" val="750425224"/>
                        </a:ext>
                      </a:extLst>
                    </a:gridCol>
                    <a:gridCol w="535022">
                      <a:extLst>
                        <a:ext uri="{9D8B030D-6E8A-4147-A177-3AD203B41FA5}">
                          <a16:colId xmlns:a16="http://schemas.microsoft.com/office/drawing/2014/main" val="3314296463"/>
                        </a:ext>
                      </a:extLst>
                    </a:gridCol>
                    <a:gridCol w="1530941">
                      <a:extLst>
                        <a:ext uri="{9D8B030D-6E8A-4147-A177-3AD203B41FA5}">
                          <a16:colId xmlns:a16="http://schemas.microsoft.com/office/drawing/2014/main" val="3975668580"/>
                        </a:ext>
                      </a:extLst>
                    </a:gridCol>
                    <a:gridCol w="1530941">
                      <a:extLst>
                        <a:ext uri="{9D8B030D-6E8A-4147-A177-3AD203B41FA5}">
                          <a16:colId xmlns:a16="http://schemas.microsoft.com/office/drawing/2014/main" val="1627665498"/>
                        </a:ext>
                      </a:extLst>
                    </a:gridCol>
                  </a:tblGrid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r="-783333" b="-8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665116" b="-8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r="-580952" b="-8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r="-101653" b="-8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i="1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Q=C</a:t>
                          </a:r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651207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100000" r="-783333" b="-7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665116" b="-7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100000" r="-580952" b="-7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100000" r="-101653" b="-7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100000" r="-1653" b="-7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673595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194118" r="-783333" b="-5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4118" r="-665116" b="-5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194118" r="-580952" b="-5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194118" r="-101653" b="-5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194118" r="-1653" b="-59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472090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303030" r="-783333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3030" r="-665116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303030" r="-580952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303030" r="-101653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303030" r="-1653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031215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403030" r="-783333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3030" r="-665116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403030" r="-580952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403030" r="-101653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403030" r="-1653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838184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503030" r="-783333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3030" r="-665116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503030" r="-580952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503030" r="-101653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503030" r="-1653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964723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585294" r="-78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85294" r="-66511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585294" r="-5809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585294" r="-1016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585294" r="-16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625568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706061" r="-783333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06061" r="-665116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706061" r="-580952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706061" r="-101653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706061" r="-1653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6957868"/>
                      </a:ext>
                    </a:extLst>
                  </a:tr>
                  <a:tr h="419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1" t="-806061" r="-783333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061" r="-665116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762" t="-806061" r="-580952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785" t="-806061" r="-101653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129" marR="59129" marT="8212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785" t="-806061" r="-1653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8954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60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Knowledge-based Agent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20" y="883785"/>
            <a:ext cx="8577959" cy="4831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Logical entailment can be applied to </a:t>
            </a:r>
            <a:r>
              <a:rPr lang="en-US" b="1" dirty="0"/>
              <a:t>derive conclusions</a:t>
            </a:r>
            <a:r>
              <a:rPr lang="en-US" dirty="0"/>
              <a:t>—that is, to carry out </a:t>
            </a:r>
            <a:r>
              <a:rPr lang="en-US" b="1" dirty="0"/>
              <a:t>logical inference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human or artificial intelligence agent(</a:t>
            </a:r>
            <a:r>
              <a:rPr lang="en-US" dirty="0" err="1">
                <a:latin typeface="Gill Sans MT" panose="020B0502020104020203" pitchFamily="34" charset="77"/>
              </a:rPr>
              <a:t>e.g</a:t>
            </a:r>
            <a:r>
              <a:rPr lang="en-US" dirty="0">
                <a:latin typeface="Gill Sans MT" panose="020B0502020104020203" pitchFamily="34" charset="77"/>
              </a:rPr>
              <a:t> in games, smart assistants like Siri or Alexa) who is capable of reasoning does so from some prior knowledge.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b="1" dirty="0">
                <a:latin typeface="Gill Sans MT" panose="020B0502020104020203" pitchFamily="34" charset="77"/>
              </a:rPr>
              <a:t>knowledge base</a:t>
            </a:r>
            <a:r>
              <a:rPr lang="en-US" dirty="0">
                <a:latin typeface="Gill Sans MT" panose="020B0502020104020203" pitchFamily="34" charset="77"/>
              </a:rPr>
              <a:t> or </a:t>
            </a:r>
            <a:r>
              <a:rPr lang="en-US" b="1" dirty="0">
                <a:latin typeface="Gill Sans MT" panose="020B0502020104020203" pitchFamily="34" charset="77"/>
              </a:rPr>
              <a:t>KB </a:t>
            </a:r>
            <a:r>
              <a:rPr lang="en-US" dirty="0">
                <a:latin typeface="Gill Sans MT" panose="020B0502020104020203" pitchFamily="34" charset="77"/>
              </a:rPr>
              <a:t>is a set of sentences. These sentences are taken to be true and represent some facts about the world.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knowledge-base agent can learn by either adding new sentences that can be derived from the knowledge base or by learning from data directly inputted into the knowledge base(for example</a:t>
            </a:r>
            <a:r>
              <a:rPr lang="en-US">
                <a:latin typeface="Gill Sans MT" panose="020B0502020104020203" pitchFamily="34" charset="77"/>
              </a:rPr>
              <a:t>, sensors, data)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B26C5B-2952-8F41-8A64-9CD4555A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61" y="19023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" y="123498"/>
            <a:ext cx="7053542" cy="683886"/>
          </a:xfrm>
        </p:spPr>
        <p:txBody>
          <a:bodyPr/>
          <a:lstStyle/>
          <a:p>
            <a:r>
              <a:rPr lang="en-US" dirty="0"/>
              <a:t>Knowledge-based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Let KB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Gill Sans MT" panose="020B0502020104020203" pitchFamily="34" charset="77"/>
                  </a:rPr>
                  <a:t>}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Gill Sans MT" panose="020B0502020104020203" pitchFamily="34" charset="77"/>
                  </a:rPr>
                  <a:t> represents a sentence of propositional logic. </a:t>
                </a: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Suppose that Q is some query and we wish to prove that this query follows logically from the knowledge base. That is, KB</a:t>
                </a:r>
                <a:r>
                  <a:rPr lang="el-GR" dirty="0"/>
                  <a:t> |= </a:t>
                </a:r>
                <a:r>
                  <a:rPr lang="en-US" dirty="0"/>
                  <a:t>Q.</a:t>
                </a: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We can use the truth table to carry out this logical reasoning as follows. </a:t>
                </a:r>
              </a:p>
              <a:p>
                <a:r>
                  <a:rPr lang="en-US" dirty="0">
                    <a:latin typeface="Gill Sans MT" panose="020B0502020104020203" pitchFamily="34" charset="77"/>
                  </a:rPr>
                  <a:t>Enumerate all possible assignments for all the symbols in KB and Q. </a:t>
                </a:r>
              </a:p>
              <a:p>
                <a:r>
                  <a:rPr lang="en-US" dirty="0">
                    <a:latin typeface="Gill Sans MT" panose="020B0502020104020203" pitchFamily="34" charset="77"/>
                  </a:rPr>
                  <a:t>If every assignment which satisfies all the sentences in KB also satisfies Q, then our query Q is true and is entailed from the knowledge base. </a:t>
                </a:r>
              </a:p>
              <a:p>
                <a:endParaRPr lang="en-US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This method of reasoning is called </a:t>
                </a:r>
                <a:r>
                  <a:rPr lang="en-US" b="1" dirty="0">
                    <a:latin typeface="Gill Sans MT" panose="020B0502020104020203" pitchFamily="34" charset="77"/>
                  </a:rPr>
                  <a:t>model-checking</a:t>
                </a:r>
                <a:r>
                  <a:rPr lang="en-US" dirty="0">
                    <a:latin typeface="Gill Sans MT" panose="020B0502020104020203" pitchFamily="34" charset="77"/>
                  </a:rPr>
                  <a:t>. It is </a:t>
                </a:r>
                <a:r>
                  <a:rPr lang="en-US" b="1" dirty="0">
                    <a:latin typeface="Gill Sans MT" panose="020B0502020104020203" pitchFamily="34" charset="77"/>
                  </a:rPr>
                  <a:t>brute force</a:t>
                </a:r>
                <a:r>
                  <a:rPr lang="en-US" dirty="0">
                    <a:latin typeface="Gill Sans MT" panose="020B0502020104020203" pitchFamily="34" charset="77"/>
                  </a:rPr>
                  <a:t> method which checks every possibility.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720" y="883785"/>
                <a:ext cx="8577959" cy="4831215"/>
              </a:xfrm>
              <a:blipFill>
                <a:blip r:embed="rId2"/>
                <a:stretch>
                  <a:fillRect l="-888" t="-1309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034C0CF-5360-994A-B1D3-AF0765F8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EB110-4C66-F245-B34B-6ACB97D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E2D6EB-6967-F044-9631-960DEB4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63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B26C5B-2952-8F41-8A64-9CD4555A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61" y="19023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1165</Words>
  <Application>Microsoft Macintosh PowerPoint</Application>
  <PresentationFormat>On-screen Show (16:10)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Corbel</vt:lpstr>
      <vt:lpstr>Gill Sans MT</vt:lpstr>
      <vt:lpstr>Office Theme</vt:lpstr>
      <vt:lpstr>PowerPoint Presentation</vt:lpstr>
      <vt:lpstr>Sentence</vt:lpstr>
      <vt:lpstr>Propositional Logic</vt:lpstr>
      <vt:lpstr>Connectives</vt:lpstr>
      <vt:lpstr>Examples</vt:lpstr>
      <vt:lpstr>Entailment</vt:lpstr>
      <vt:lpstr>Entailment Example</vt:lpstr>
      <vt:lpstr>Knowledge-based Agent</vt:lpstr>
      <vt:lpstr>Knowledge-based Agent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Mathematical Logic(Math 470) </dc:title>
  <dc:creator>Long B Nguyen</dc:creator>
  <cp:lastModifiedBy>Long Nguyen</cp:lastModifiedBy>
  <cp:revision>1</cp:revision>
  <dcterms:created xsi:type="dcterms:W3CDTF">2020-05-25T05:55:58Z</dcterms:created>
  <dcterms:modified xsi:type="dcterms:W3CDTF">2022-06-10T14:36:38Z</dcterms:modified>
</cp:coreProperties>
</file>