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555" r:id="rId2"/>
    <p:sldId id="350" r:id="rId3"/>
    <p:sldId id="352" r:id="rId4"/>
    <p:sldId id="355" r:id="rId5"/>
    <p:sldId id="356" r:id="rId6"/>
    <p:sldId id="357" r:id="rId7"/>
    <p:sldId id="360" r:id="rId8"/>
    <p:sldId id="361" r:id="rId9"/>
    <p:sldId id="362" r:id="rId10"/>
    <p:sldId id="363" r:id="rId11"/>
    <p:sldId id="365" r:id="rId12"/>
    <p:sldId id="366" r:id="rId13"/>
    <p:sldId id="565" r:id="rId14"/>
    <p:sldId id="567" r:id="rId15"/>
    <p:sldId id="566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FEEDE-AC30-BC4E-BA1D-380595766DDA}" v="95" dt="2021-02-04T03:22:23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633"/>
  </p:normalViewPr>
  <p:slideViewPr>
    <p:cSldViewPr snapToGrid="0" snapToObjects="1">
      <p:cViewPr varScale="1">
        <p:scale>
          <a:sx n="124" d="100"/>
          <a:sy n="12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Collision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330869" y="3822290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 right2 &gt; left1 and left2 &lt; right1: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 </a:t>
            </a:r>
          </a:p>
        </p:txBody>
      </p:sp>
    </p:spTree>
    <p:extLst>
      <p:ext uri="{BB962C8B-B14F-4D97-AF65-F5344CB8AC3E}">
        <p14:creationId xmlns:p14="http://schemas.microsoft.com/office/powerpoint/2010/main" val="21734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4572000" y="1955581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1716823" y="2083866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3401056" y="3108866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6210322" y="3033001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458188" y="3970437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and left2 &lt; right1 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950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2849300" y="2964754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3056272" y="1781017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4858217" y="2245738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4660687" y="3431229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364894" y="3874548"/>
            <a:ext cx="552223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and left2 &lt; right1 </a:t>
            </a:r>
          </a:p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bottom2 &gt; top1 and top2 &lt; bottom1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and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: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20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check_for_collision</a:t>
            </a:r>
            <a:r>
              <a:rPr lang="en-US" altLang="en-US" dirty="0">
                <a:ea typeface="ＭＳ Ｐゴシック" panose="020B0600070205080204" pitchFamily="34" charset="-128"/>
              </a:rPr>
              <a:t>(sprite1, sprite2)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We'll write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check_for_collision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 which accepts two parameters: sprite1 and sprite2 and returns whether they intersect.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sprite1, sprite2):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returns whether sprite1 and sprite2 intersects</a:t>
            </a:r>
          </a:p>
          <a:p>
            <a:pPr marL="0" indent="0">
              <a:buNone/>
            </a:pP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 the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get_left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get_right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get_top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get_bottom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methods to get the respective boundaries of the sprite!</a:t>
            </a: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F466FBC-7AC0-E240-9D98-B9E14B54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10" y="4118358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F6E96-4CD2-C44A-AB81-75ABF044CDB7}"/>
              </a:ext>
            </a:extLst>
          </p:cNvPr>
          <p:cNvSpPr txBox="1"/>
          <p:nvPr/>
        </p:nvSpPr>
        <p:spPr>
          <a:xfrm>
            <a:off x="5424755" y="3365368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get_top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260D48-5B03-B44E-9F0D-B2CFC2945D90}"/>
              </a:ext>
            </a:extLst>
          </p:cNvPr>
          <p:cNvCxnSpPr>
            <a:cxnSpLocks/>
          </p:cNvCxnSpPr>
          <p:nvPr/>
        </p:nvCxnSpPr>
        <p:spPr>
          <a:xfrm flipH="1">
            <a:off x="4387065" y="3544584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8FED70-7412-F84A-8609-574E29D8E195}"/>
              </a:ext>
            </a:extLst>
          </p:cNvPr>
          <p:cNvSpPr txBox="1"/>
          <p:nvPr/>
        </p:nvSpPr>
        <p:spPr>
          <a:xfrm>
            <a:off x="5834008" y="4286861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get_right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DA9E1-C022-B94F-A177-DF50BAC24F55}"/>
              </a:ext>
            </a:extLst>
          </p:cNvPr>
          <p:cNvCxnSpPr>
            <a:cxnSpLocks/>
          </p:cNvCxnSpPr>
          <p:nvPr/>
        </p:nvCxnSpPr>
        <p:spPr>
          <a:xfrm flipH="1">
            <a:off x="4796318" y="4466077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C4CBE-DD3F-6440-920B-019D5BE504E1}"/>
              </a:ext>
            </a:extLst>
          </p:cNvPr>
          <p:cNvSpPr txBox="1"/>
          <p:nvPr/>
        </p:nvSpPr>
        <p:spPr>
          <a:xfrm>
            <a:off x="1964348" y="4065967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get_left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9E24D-C17D-8847-8395-7E6C2A5AAB9B}"/>
              </a:ext>
            </a:extLst>
          </p:cNvPr>
          <p:cNvCxnSpPr>
            <a:cxnSpLocks/>
          </p:cNvCxnSpPr>
          <p:nvPr/>
        </p:nvCxnSpPr>
        <p:spPr>
          <a:xfrm>
            <a:off x="2681327" y="4552596"/>
            <a:ext cx="675755" cy="355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D62064-C7B5-EC44-92AD-010306CCA16B}"/>
              </a:ext>
            </a:extLst>
          </p:cNvPr>
          <p:cNvSpPr txBox="1"/>
          <p:nvPr/>
        </p:nvSpPr>
        <p:spPr>
          <a:xfrm>
            <a:off x="1769788" y="5089777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get_bottom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6FFA2-F9F4-FA40-972C-CAFFC09B6054}"/>
              </a:ext>
            </a:extLst>
          </p:cNvPr>
          <p:cNvCxnSpPr>
            <a:cxnSpLocks/>
          </p:cNvCxnSpPr>
          <p:nvPr/>
        </p:nvCxnSpPr>
        <p:spPr>
          <a:xfrm flipV="1">
            <a:off x="2748291" y="5429250"/>
            <a:ext cx="1166163" cy="1730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check_for_collision_list</a:t>
            </a:r>
            <a:r>
              <a:rPr lang="en-US" altLang="en-US" dirty="0">
                <a:ea typeface="ＭＳ Ｐゴシック" panose="020B0600070205080204" pitchFamily="34" charset="-128"/>
              </a:rPr>
              <a:t>(sprite, </a:t>
            </a:r>
            <a:r>
              <a:rPr lang="en-US" altLang="en-US" dirty="0" err="1">
                <a:ea typeface="ＭＳ Ｐゴシック" panose="020B0600070205080204" pitchFamily="34" charset="-128"/>
              </a:rPr>
              <a:t>sprite_list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87858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Another useful method is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check_for_collision_list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accepts two parameters: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returns a list of sprites in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intersects with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9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check_for_collision_list</a:t>
            </a:r>
            <a:r>
              <a:rPr lang="en-US" altLang="en-US" sz="19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sprite, </a:t>
            </a:r>
            <a:r>
              <a:rPr lang="en-US" altLang="en-US" sz="19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19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#returns list of sprites in </a:t>
            </a:r>
            <a:r>
              <a:rPr lang="en-US" altLang="en-US" sz="19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19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which     </a:t>
            </a:r>
          </a:p>
          <a:p>
            <a:pPr marL="0" indent="0">
              <a:buNone/>
            </a:pPr>
            <a:r>
              <a:rPr lang="en-US" altLang="en-US" sz="19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#intersects with sprite.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remember to call </a:t>
            </a:r>
            <a:r>
              <a:rPr lang="en-US" altLang="en-US" sz="19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</a:t>
            </a: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! use self and 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the dot notation.</a:t>
            </a:r>
          </a:p>
          <a:p>
            <a:pPr marL="0" indent="0">
              <a:buNone/>
            </a:pP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if </a:t>
            </a:r>
            <a:r>
              <a:rPr lang="en-US" altLang="en-US" sz="19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self.check_for_collision</a:t>
            </a:r>
            <a:r>
              <a:rPr lang="en-US" altLang="en-US" sz="19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(sp1, sp2):</a:t>
            </a:r>
          </a:p>
          <a:p>
            <a:pPr marL="0" indent="0">
              <a:buNone/>
            </a:pPr>
            <a:endParaRPr lang="en-US" altLang="en-US" sz="19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6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Pick Up Coins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the previous lab, you are now able to control a sprite with the keyboard.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this lab, implement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check_for_collision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check_for_collision_list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Then implement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so that as the tank moves about, it picks up coins and coins are removed from the screen appropriately.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Display the text which shows the coin count. For </a:t>
            </a:r>
            <a:r>
              <a:rPr lang="en-US" altLang="en-US" sz="2167">
                <a:latin typeface="Gill Sans MT" panose="020B0502020104020203" pitchFamily="34" charset="77"/>
                <a:ea typeface="ＭＳ Ｐゴシック" panose="020B0600070205080204" pitchFamily="34" charset="-128"/>
              </a:rPr>
              <a:t>example, "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Coins: 10" and update appropriately.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89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images are simply rectangular array of pixels, rectangle-rectangle collision is very useful for writing games.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42" y="3301578"/>
            <a:ext cx="1625600" cy="1625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88" y="2675711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horizontal overlap but not a vertical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48050" y="2247995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255734" y="3222170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vertical overlap but not a horizontal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857420" y="2942169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88B09-03EE-A44C-9963-4CD528342DC5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37032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358167" y="2978004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1A20B-6051-9A4B-A849-F40E23305EAC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2824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110381" y="3019561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C28A73F-4BBF-9846-B5CD-B54D1BB9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DA2D2-6321-8440-AE14-C62C9E3952D0}"/>
              </a:ext>
            </a:extLst>
          </p:cNvPr>
          <p:cNvSpPr txBox="1"/>
          <p:nvPr/>
        </p:nvSpPr>
        <p:spPr>
          <a:xfrm>
            <a:off x="113592" y="1247529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3" y="3822290"/>
            <a:ext cx="46931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6114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924948" y="3033654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18174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829304" y="3097822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But not too much bigger!</a:t>
            </a:r>
          </a:p>
        </p:txBody>
      </p:sp>
    </p:spTree>
    <p:extLst>
      <p:ext uri="{BB962C8B-B14F-4D97-AF65-F5344CB8AC3E}">
        <p14:creationId xmlns:p14="http://schemas.microsoft.com/office/powerpoint/2010/main" val="208592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50623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In addition, need left2 to be less than right1.</a:t>
            </a:r>
          </a:p>
        </p:txBody>
      </p:sp>
    </p:spTree>
    <p:extLst>
      <p:ext uri="{BB962C8B-B14F-4D97-AF65-F5344CB8AC3E}">
        <p14:creationId xmlns:p14="http://schemas.microsoft.com/office/powerpoint/2010/main" val="3078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4822</TotalTime>
  <Words>582</Words>
  <Application>Microsoft Macintosh PowerPoint</Application>
  <PresentationFormat>On-screen Show (16:10)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Inconsolata</vt:lpstr>
      <vt:lpstr>Office Theme</vt:lpstr>
      <vt:lpstr>Introduction to Processing</vt:lpstr>
      <vt:lpstr>Rectangle-Rectangle Collision</vt:lpstr>
      <vt:lpstr>Rectangle-Rectangle Collision</vt:lpstr>
      <vt:lpstr>Rectangle-Rectangle Collision</vt:lpstr>
      <vt:lpstr>Rectangle-Rectangle Collision</vt:lpstr>
      <vt:lpstr>Checking Overlap</vt:lpstr>
      <vt:lpstr>Checking Overlap</vt:lpstr>
      <vt:lpstr>Checking Overlap</vt:lpstr>
      <vt:lpstr>Checking Overlap</vt:lpstr>
      <vt:lpstr>Checking Overlap</vt:lpstr>
      <vt:lpstr>Rectangle-Rectangle Collision</vt:lpstr>
      <vt:lpstr>Rectangle-Rectangle Collision</vt:lpstr>
      <vt:lpstr>check_for_collision(sprite1, sprite2)</vt:lpstr>
      <vt:lpstr>check_for_collision_list(sprite, sprite_list)</vt:lpstr>
      <vt:lpstr>Pick Up Coins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2021-02-04T03:22:28Z</dcterms:modified>
</cp:coreProperties>
</file>