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9"/>
  </p:notesMasterIdLst>
  <p:sldIdLst>
    <p:sldId id="555" r:id="rId2"/>
    <p:sldId id="350" r:id="rId3"/>
    <p:sldId id="575" r:id="rId4"/>
    <p:sldId id="565" r:id="rId5"/>
    <p:sldId id="577" r:id="rId6"/>
    <p:sldId id="576" r:id="rId7"/>
    <p:sldId id="578" r:id="rId8"/>
    <p:sldId id="288" r:id="rId9"/>
    <p:sldId id="338" r:id="rId10"/>
    <p:sldId id="566" r:id="rId11"/>
    <p:sldId id="569" r:id="rId12"/>
    <p:sldId id="568" r:id="rId13"/>
    <p:sldId id="570" r:id="rId14"/>
    <p:sldId id="571" r:id="rId15"/>
    <p:sldId id="572" r:id="rId16"/>
    <p:sldId id="573" r:id="rId17"/>
    <p:sldId id="574" r:id="rId1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44ED0-A0E5-E54E-82B5-0B3476B9E10B}" v="403" dt="2024-01-08T18:11:11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0704"/>
  </p:normalViewPr>
  <p:slideViewPr>
    <p:cSldViewPr snapToGrid="0" snapToObjects="1">
      <p:cViewPr varScale="1">
        <p:scale>
          <a:sx n="124" d="100"/>
          <a:sy n="124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98AFD058-D505-904E-8E22-CB1366FC9E94}"/>
    <pc:docChg chg="custSel addSld delSld modSld">
      <pc:chgData name="Long B Nguyen" userId="f59fb8f3-a021-417a-8bc1-65c8d471c621" providerId="ADAL" clId="{98AFD058-D505-904E-8E22-CB1366FC9E94}" dt="2021-02-03T03:58:15.711" v="1102" actId="20577"/>
      <pc:docMkLst>
        <pc:docMk/>
      </pc:docMkLst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31037396" sldId="2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59683092" sldId="30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70541048" sldId="31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518376867" sldId="313"/>
        </pc:sldMkLst>
      </pc:sldChg>
      <pc:sldChg chg="del">
        <pc:chgData name="Long B Nguyen" userId="f59fb8f3-a021-417a-8bc1-65c8d471c621" providerId="ADAL" clId="{98AFD058-D505-904E-8E22-CB1366FC9E94}" dt="2021-02-02T04:17:08.643" v="499" actId="2696"/>
        <pc:sldMkLst>
          <pc:docMk/>
          <pc:sldMk cId="1587565841" sldId="325"/>
        </pc:sldMkLst>
      </pc:sldChg>
      <pc:sldChg chg="addSp delSp modSp add mod">
        <pc:chgData name="Long B Nguyen" userId="f59fb8f3-a021-417a-8bc1-65c8d471c621" providerId="ADAL" clId="{98AFD058-D505-904E-8E22-CB1366FC9E94}" dt="2021-02-01T03:16:43.716" v="409"/>
        <pc:sldMkLst>
          <pc:docMk/>
          <pc:sldMk cId="3386423262" sldId="326"/>
        </pc:sldMkLst>
        <pc:spChg chg="add del mod">
          <ac:chgData name="Long B Nguyen" userId="f59fb8f3-a021-417a-8bc1-65c8d471c621" providerId="ADAL" clId="{98AFD058-D505-904E-8E22-CB1366FC9E94}" dt="2021-02-01T03:12:06.094" v="225" actId="478"/>
          <ac:spMkLst>
            <pc:docMk/>
            <pc:sldMk cId="3386423262" sldId="326"/>
            <ac:spMk id="2" creationId="{A9053E49-F3B6-A744-A93F-F535A1F324E2}"/>
          </ac:spMkLst>
        </pc:spChg>
        <pc:spChg chg="mod">
          <ac:chgData name="Long B Nguyen" userId="f59fb8f3-a021-417a-8bc1-65c8d471c621" providerId="ADAL" clId="{98AFD058-D505-904E-8E22-CB1366FC9E94}" dt="2021-02-01T03:16:43.716" v="409"/>
          <ac:spMkLst>
            <pc:docMk/>
            <pc:sldMk cId="3386423262" sldId="326"/>
            <ac:spMk id="24577" creationId="{51B8378A-87DA-334E-8507-C3BDD734C809}"/>
          </ac:spMkLst>
        </pc:spChg>
        <pc:spChg chg="mod">
          <ac:chgData name="Long B Nguyen" userId="f59fb8f3-a021-417a-8bc1-65c8d471c621" providerId="ADAL" clId="{98AFD058-D505-904E-8E22-CB1366FC9E94}" dt="2021-02-01T03:14:28.038" v="331" actId="5793"/>
          <ac:spMkLst>
            <pc:docMk/>
            <pc:sldMk cId="3386423262" sldId="326"/>
            <ac:spMk id="24578" creationId="{B1C98508-EC6E-F94D-858B-398C313B3363}"/>
          </ac:spMkLst>
        </pc:spChg>
      </pc:sldChg>
      <pc:sldChg chg="modSp mod">
        <pc:chgData name="Long B Nguyen" userId="f59fb8f3-a021-417a-8bc1-65c8d471c621" providerId="ADAL" clId="{98AFD058-D505-904E-8E22-CB1366FC9E94}" dt="2021-02-03T02:58:16.902" v="703" actId="20577"/>
        <pc:sldMkLst>
          <pc:docMk/>
          <pc:sldMk cId="3477128042" sldId="327"/>
        </pc:sldMkLst>
        <pc:spChg chg="mod">
          <ac:chgData name="Long B Nguyen" userId="f59fb8f3-a021-417a-8bc1-65c8d471c621" providerId="ADAL" clId="{98AFD058-D505-904E-8E22-CB1366FC9E94}" dt="2021-02-03T02:58:16.902" v="703" actId="20577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190543687" sldId="34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910973475" sldId="34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28345614" sldId="36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19869035" sldId="37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21273586" sldId="37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78049184" sldId="37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744554462" sldId="374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389296992" sldId="37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424282737" sldId="38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949056306" sldId="38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82006449" sldId="424"/>
        </pc:sldMkLst>
      </pc:sldChg>
      <pc:sldChg chg="modSp add mod">
        <pc:chgData name="Long B Nguyen" userId="f59fb8f3-a021-417a-8bc1-65c8d471c621" providerId="ADAL" clId="{98AFD058-D505-904E-8E22-CB1366FC9E94}" dt="2021-02-03T02:58:03.666" v="695" actId="20577"/>
        <pc:sldMkLst>
          <pc:docMk/>
          <pc:sldMk cId="4045518149" sldId="427"/>
        </pc:sldMkLst>
        <pc:spChg chg="mod">
          <ac:chgData name="Long B Nguyen" userId="f59fb8f3-a021-417a-8bc1-65c8d471c621" providerId="ADAL" clId="{98AFD058-D505-904E-8E22-CB1366FC9E94}" dt="2021-02-01T03:06:17.410" v="56" actId="1076"/>
          <ac:spMkLst>
            <pc:docMk/>
            <pc:sldMk cId="4045518149" sldId="427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3T02:58:03.666" v="695" actId="20577"/>
          <ac:spMkLst>
            <pc:docMk/>
            <pc:sldMk cId="4045518149" sldId="427"/>
            <ac:spMk id="20483" creationId="{A8F31A66-1B3E-984C-AD67-E6CB9676BCA4}"/>
          </ac:spMkLst>
        </pc:spChg>
      </pc:sldChg>
      <pc:sldChg chg="modSp add del mod">
        <pc:chgData name="Long B Nguyen" userId="f59fb8f3-a021-417a-8bc1-65c8d471c621" providerId="ADAL" clId="{98AFD058-D505-904E-8E22-CB1366FC9E94}" dt="2021-02-02T04:17:05.535" v="498" actId="2696"/>
        <pc:sldMkLst>
          <pc:docMk/>
          <pc:sldMk cId="3275695513" sldId="428"/>
        </pc:sldMkLst>
        <pc:spChg chg="mod">
          <ac:chgData name="Long B Nguyen" userId="f59fb8f3-a021-417a-8bc1-65c8d471c621" providerId="ADAL" clId="{98AFD058-D505-904E-8E22-CB1366FC9E94}" dt="2021-02-01T03:06:50.378" v="59" actId="1076"/>
          <ac:spMkLst>
            <pc:docMk/>
            <pc:sldMk cId="3275695513" sldId="428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1T03:06:47.713" v="58" actId="14100"/>
          <ac:spMkLst>
            <pc:docMk/>
            <pc:sldMk cId="3275695513" sldId="428"/>
            <ac:spMk id="20483" creationId="{A8F31A66-1B3E-984C-AD67-E6CB9676BCA4}"/>
          </ac:spMkLst>
        </pc:spChg>
      </pc:sldChg>
      <pc:sldChg chg="modSp mod">
        <pc:chgData name="Long B Nguyen" userId="f59fb8f3-a021-417a-8bc1-65c8d471c621" providerId="ADAL" clId="{98AFD058-D505-904E-8E22-CB1366FC9E94}" dt="2021-02-03T02:56:56.744" v="688" actId="20577"/>
        <pc:sldMkLst>
          <pc:docMk/>
          <pc:sldMk cId="847347657" sldId="555"/>
        </pc:sldMkLst>
        <pc:spChg chg="mod">
          <ac:chgData name="Long B Nguyen" userId="f59fb8f3-a021-417a-8bc1-65c8d471c621" providerId="ADAL" clId="{98AFD058-D505-904E-8E22-CB1366FC9E94}" dt="2021-02-03T02:56:56.744" v="688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461972299" sldId="561"/>
        </pc:sldMkLst>
      </pc:sldChg>
      <pc:sldChg chg="modSp mod">
        <pc:chgData name="Long B Nguyen" userId="f59fb8f3-a021-417a-8bc1-65c8d471c621" providerId="ADAL" clId="{98AFD058-D505-904E-8E22-CB1366FC9E94}" dt="2021-02-03T03:58:15.711" v="1102" actId="20577"/>
        <pc:sldMkLst>
          <pc:docMk/>
          <pc:sldMk cId="4104989124" sldId="565"/>
        </pc:sldMkLst>
        <pc:spChg chg="mod">
          <ac:chgData name="Long B Nguyen" userId="f59fb8f3-a021-417a-8bc1-65c8d471c621" providerId="ADAL" clId="{98AFD058-D505-904E-8E22-CB1366FC9E94}" dt="2021-02-02T04:47:41.712" v="532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8AFD058-D505-904E-8E22-CB1366FC9E94}" dt="2021-02-03T03:58:15.711" v="1102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722221053" sldId="56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279211704" sldId="56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14561866" sldId="569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662705235" sldId="571"/>
        </pc:sldMkLst>
      </pc:sldChg>
      <pc:sldChg chg="del">
        <pc:chgData name="Long B Nguyen" userId="f59fb8f3-a021-417a-8bc1-65c8d471c621" providerId="ADAL" clId="{98AFD058-D505-904E-8E22-CB1366FC9E94}" dt="2021-02-02T04:17:38.131" v="500" actId="2696"/>
        <pc:sldMkLst>
          <pc:docMk/>
          <pc:sldMk cId="1097849800" sldId="572"/>
        </pc:sldMkLst>
      </pc:sldChg>
      <pc:sldChg chg="addSp delSp modSp add mod modAnim">
        <pc:chgData name="Long B Nguyen" userId="f59fb8f3-a021-417a-8bc1-65c8d471c621" providerId="ADAL" clId="{98AFD058-D505-904E-8E22-CB1366FC9E94}" dt="2021-02-02T04:03:36.127" v="418" actId="20577"/>
        <pc:sldMkLst>
          <pc:docMk/>
          <pc:sldMk cId="124955920" sldId="573"/>
        </pc:sldMkLst>
        <pc:spChg chg="add del mod">
          <ac:chgData name="Long B Nguyen" userId="f59fb8f3-a021-417a-8bc1-65c8d471c621" providerId="ADAL" clId="{98AFD058-D505-904E-8E22-CB1366FC9E94}" dt="2021-02-01T03:16:50.473" v="413"/>
          <ac:spMkLst>
            <pc:docMk/>
            <pc:sldMk cId="124955920" sldId="573"/>
            <ac:spMk id="2" creationId="{49A3200A-1F75-CC47-BB0E-ECD6C6AA8B65}"/>
          </ac:spMkLst>
        </pc:spChg>
        <pc:spChg chg="del mod">
          <ac:chgData name="Long B Nguyen" userId="f59fb8f3-a021-417a-8bc1-65c8d471c621" providerId="ADAL" clId="{98AFD058-D505-904E-8E22-CB1366FC9E94}" dt="2021-02-01T03:17:06.135" v="414" actId="478"/>
          <ac:spMkLst>
            <pc:docMk/>
            <pc:sldMk cId="124955920" sldId="573"/>
            <ac:spMk id="4" creationId="{5180DD97-6C9D-934A-9866-DD38BE145E87}"/>
          </ac:spMkLst>
        </pc:spChg>
        <pc:spChg chg="add mod">
          <ac:chgData name="Long B Nguyen" userId="f59fb8f3-a021-417a-8bc1-65c8d471c621" providerId="ADAL" clId="{98AFD058-D505-904E-8E22-CB1366FC9E94}" dt="2021-02-01T03:17:07.230" v="416" actId="27636"/>
          <ac:spMkLst>
            <pc:docMk/>
            <pc:sldMk cId="124955920" sldId="573"/>
            <ac:spMk id="5" creationId="{D136F544-7070-C546-B66F-B5D2D7D912C2}"/>
          </ac:spMkLst>
        </pc:spChg>
        <pc:spChg chg="mod">
          <ac:chgData name="Long B Nguyen" userId="f59fb8f3-a021-417a-8bc1-65c8d471c621" providerId="ADAL" clId="{98AFD058-D505-904E-8E22-CB1366FC9E94}" dt="2021-02-02T04:03:36.127" v="418" actId="20577"/>
          <ac:spMkLst>
            <pc:docMk/>
            <pc:sldMk cId="124955920" sldId="573"/>
            <ac:spMk id="20483" creationId="{A8F31A66-1B3E-984C-AD67-E6CB9676BCA4}"/>
          </ac:spMkLst>
        </pc:spChg>
      </pc:sldChg>
      <pc:sldChg chg="modSp add mod modAnim">
        <pc:chgData name="Long B Nguyen" userId="f59fb8f3-a021-417a-8bc1-65c8d471c621" providerId="ADAL" clId="{98AFD058-D505-904E-8E22-CB1366FC9E94}" dt="2021-02-03T02:57:20.060" v="694" actId="20577"/>
        <pc:sldMkLst>
          <pc:docMk/>
          <pc:sldMk cId="3898703545" sldId="574"/>
        </pc:sldMkLst>
        <pc:spChg chg="mod">
          <ac:chgData name="Long B Nguyen" userId="f59fb8f3-a021-417a-8bc1-65c8d471c621" providerId="ADAL" clId="{98AFD058-D505-904E-8E22-CB1366FC9E94}" dt="2021-02-01T03:08:42.205" v="69"/>
          <ac:spMkLst>
            <pc:docMk/>
            <pc:sldMk cId="3898703545" sldId="574"/>
            <ac:spMk id="22529" creationId="{8FC9BF54-BC5C-D541-BCD1-D99DA9E7A890}"/>
          </ac:spMkLst>
        </pc:spChg>
        <pc:spChg chg="mod">
          <ac:chgData name="Long B Nguyen" userId="f59fb8f3-a021-417a-8bc1-65c8d471c621" providerId="ADAL" clId="{98AFD058-D505-904E-8E22-CB1366FC9E94}" dt="2021-02-03T02:57:20.060" v="694" actId="20577"/>
          <ac:spMkLst>
            <pc:docMk/>
            <pc:sldMk cId="3898703545" sldId="574"/>
            <ac:spMk id="62467" creationId="{1D575D20-594C-2945-B2F4-512D3B748F19}"/>
          </ac:spMkLst>
        </pc:spChg>
      </pc:sldChg>
      <pc:sldChg chg="modSp add del mod">
        <pc:chgData name="Long B Nguyen" userId="f59fb8f3-a021-417a-8bc1-65c8d471c621" providerId="ADAL" clId="{98AFD058-D505-904E-8E22-CB1366FC9E94}" dt="2021-02-03T03:00:40.311" v="745" actId="2696"/>
        <pc:sldMkLst>
          <pc:docMk/>
          <pc:sldMk cId="4081041306" sldId="575"/>
        </pc:sldMkLst>
        <pc:spChg chg="mod">
          <ac:chgData name="Long B Nguyen" userId="f59fb8f3-a021-417a-8bc1-65c8d471c621" providerId="ADAL" clId="{98AFD058-D505-904E-8E22-CB1366FC9E94}" dt="2021-02-03T03:00:18.243" v="744" actId="20577"/>
          <ac:spMkLst>
            <pc:docMk/>
            <pc:sldMk cId="4081041306" sldId="575"/>
            <ac:spMk id="26626" creationId="{4D0361EB-D6AE-704D-8E7B-E027D54EA1C7}"/>
          </ac:spMkLst>
        </pc:spChg>
      </pc:sldChg>
    </pc:docChg>
  </pc:docChgLst>
  <pc:docChgLst>
    <pc:chgData name="Long B Nguyen" userId="f59fb8f3-a021-417a-8bc1-65c8d471c621" providerId="ADAL" clId="{78644ED0-A0E5-E54E-82B5-0B3476B9E10B}"/>
    <pc:docChg chg="undo custSel addSld delSld modSld">
      <pc:chgData name="Long B Nguyen" userId="f59fb8f3-a021-417a-8bc1-65c8d471c621" providerId="ADAL" clId="{78644ED0-A0E5-E54E-82B5-0B3476B9E10B}" dt="2024-01-08T18:11:14.233" v="1536" actId="14100"/>
      <pc:docMkLst>
        <pc:docMk/>
      </pc:docMkLst>
      <pc:sldChg chg="addSp delSp modSp add mod modAnim">
        <pc:chgData name="Long B Nguyen" userId="f59fb8f3-a021-417a-8bc1-65c8d471c621" providerId="ADAL" clId="{78644ED0-A0E5-E54E-82B5-0B3476B9E10B}" dt="2024-01-05T18:34:23.369" v="396" actId="20577"/>
        <pc:sldMkLst>
          <pc:docMk/>
          <pc:sldMk cId="2125810661" sldId="288"/>
        </pc:sldMkLst>
        <pc:spChg chg="mod">
          <ac:chgData name="Long B Nguyen" userId="f59fb8f3-a021-417a-8bc1-65c8d471c621" providerId="ADAL" clId="{78644ED0-A0E5-E54E-82B5-0B3476B9E10B}" dt="2024-01-05T18:34:23.369" v="396" actId="20577"/>
          <ac:spMkLst>
            <pc:docMk/>
            <pc:sldMk cId="2125810661" sldId="288"/>
            <ac:spMk id="2" creationId="{870AC1F3-79C1-D54D-9F4F-7CDE7D29D43B}"/>
          </ac:spMkLst>
        </pc:spChg>
        <pc:spChg chg="add mod">
          <ac:chgData name="Long B Nguyen" userId="f59fb8f3-a021-417a-8bc1-65c8d471c621" providerId="ADAL" clId="{78644ED0-A0E5-E54E-82B5-0B3476B9E10B}" dt="2024-01-05T18:34:11.549" v="388" actId="1076"/>
          <ac:spMkLst>
            <pc:docMk/>
            <pc:sldMk cId="2125810661" sldId="288"/>
            <ac:spMk id="9" creationId="{323F6C47-551B-ED9C-108D-FDAAE5C518D8}"/>
          </ac:spMkLst>
        </pc:spChg>
        <pc:spChg chg="mod">
          <ac:chgData name="Long B Nguyen" userId="f59fb8f3-a021-417a-8bc1-65c8d471c621" providerId="ADAL" clId="{78644ED0-A0E5-E54E-82B5-0B3476B9E10B}" dt="2024-01-05T18:28:56.986" v="376" actId="1076"/>
          <ac:spMkLst>
            <pc:docMk/>
            <pc:sldMk cId="2125810661" sldId="288"/>
            <ac:spMk id="23" creationId="{581E6A61-A8A8-C044-9AAB-C5F829FEF0C5}"/>
          </ac:spMkLst>
        </pc:spChg>
        <pc:picChg chg="add mod">
          <ac:chgData name="Long B Nguyen" userId="f59fb8f3-a021-417a-8bc1-65c8d471c621" providerId="ADAL" clId="{78644ED0-A0E5-E54E-82B5-0B3476B9E10B}" dt="2024-01-05T18:28:34.769" v="371"/>
          <ac:picMkLst>
            <pc:docMk/>
            <pc:sldMk cId="2125810661" sldId="288"/>
            <ac:picMk id="3" creationId="{8AD529FB-21C9-6966-753F-9F7182F40190}"/>
          </ac:picMkLst>
        </pc:picChg>
        <pc:picChg chg="add del mod">
          <ac:chgData name="Long B Nguyen" userId="f59fb8f3-a021-417a-8bc1-65c8d471c621" providerId="ADAL" clId="{78644ED0-A0E5-E54E-82B5-0B3476B9E10B}" dt="2024-01-05T18:29:34.825" v="379"/>
          <ac:picMkLst>
            <pc:docMk/>
            <pc:sldMk cId="2125810661" sldId="288"/>
            <ac:picMk id="6" creationId="{AC72EAD2-1162-E800-C7D3-28B4928A445F}"/>
          </ac:picMkLst>
        </pc:picChg>
        <pc:picChg chg="del">
          <ac:chgData name="Long B Nguyen" userId="f59fb8f3-a021-417a-8bc1-65c8d471c621" providerId="ADAL" clId="{78644ED0-A0E5-E54E-82B5-0B3476B9E10B}" dt="2024-01-05T18:28:01.342" v="364" actId="478"/>
          <ac:picMkLst>
            <pc:docMk/>
            <pc:sldMk cId="2125810661" sldId="288"/>
            <ac:picMk id="14" creationId="{83843604-112F-9748-AB35-510FC12BD91C}"/>
          </ac:picMkLst>
        </pc:picChg>
        <pc:cxnChg chg="add mod">
          <ac:chgData name="Long B Nguyen" userId="f59fb8f3-a021-417a-8bc1-65c8d471c621" providerId="ADAL" clId="{78644ED0-A0E5-E54E-82B5-0B3476B9E10B}" dt="2024-01-05T18:29:47.747" v="383" actId="692"/>
          <ac:cxnSpMkLst>
            <pc:docMk/>
            <pc:sldMk cId="2125810661" sldId="288"/>
            <ac:cxnSpMk id="7" creationId="{3160990A-3CB3-C5F0-D8BF-A77D93D990C5}"/>
          </ac:cxnSpMkLst>
        </pc:cxnChg>
        <pc:cxnChg chg="del mod">
          <ac:chgData name="Long B Nguyen" userId="f59fb8f3-a021-417a-8bc1-65c8d471c621" providerId="ADAL" clId="{78644ED0-A0E5-E54E-82B5-0B3476B9E10B}" dt="2024-01-05T18:28:54.232" v="375" actId="478"/>
          <ac:cxnSpMkLst>
            <pc:docMk/>
            <pc:sldMk cId="2125810661" sldId="288"/>
            <ac:cxnSpMk id="32" creationId="{DBD05769-3BFC-6047-B524-8B8A71DB07A2}"/>
          </ac:cxnSpMkLst>
        </pc:cxnChg>
      </pc:sldChg>
      <pc:sldChg chg="add del">
        <pc:chgData name="Long B Nguyen" userId="f59fb8f3-a021-417a-8bc1-65c8d471c621" providerId="ADAL" clId="{78644ED0-A0E5-E54E-82B5-0B3476B9E10B}" dt="2024-01-05T18:33:48.779" v="384" actId="2696"/>
        <pc:sldMkLst>
          <pc:docMk/>
          <pc:sldMk cId="318560728" sldId="290"/>
        </pc:sldMkLst>
      </pc:sldChg>
      <pc:sldChg chg="add del">
        <pc:chgData name="Long B Nguyen" userId="f59fb8f3-a021-417a-8bc1-65c8d471c621" providerId="ADAL" clId="{78644ED0-A0E5-E54E-82B5-0B3476B9E10B}" dt="2024-01-05T18:33:48.794" v="385" actId="2696"/>
        <pc:sldMkLst>
          <pc:docMk/>
          <pc:sldMk cId="660928232" sldId="291"/>
        </pc:sldMkLst>
      </pc:sldChg>
      <pc:sldChg chg="addSp delSp modSp add mod modAnim">
        <pc:chgData name="Long B Nguyen" userId="f59fb8f3-a021-417a-8bc1-65c8d471c621" providerId="ADAL" clId="{78644ED0-A0E5-E54E-82B5-0B3476B9E10B}" dt="2024-01-07T16:24:11.914" v="957" actId="20577"/>
        <pc:sldMkLst>
          <pc:docMk/>
          <pc:sldMk cId="4157304260" sldId="338"/>
        </pc:sldMkLst>
        <pc:spChg chg="mod">
          <ac:chgData name="Long B Nguyen" userId="f59fb8f3-a021-417a-8bc1-65c8d471c621" providerId="ADAL" clId="{78644ED0-A0E5-E54E-82B5-0B3476B9E10B}" dt="2024-01-05T18:35:30.032" v="424" actId="20577"/>
          <ac:spMkLst>
            <pc:docMk/>
            <pc:sldMk cId="4157304260" sldId="338"/>
            <ac:spMk id="2" creationId="{870AC1F3-79C1-D54D-9F4F-7CDE7D29D43B}"/>
          </ac:spMkLst>
        </pc:spChg>
        <pc:spChg chg="mod">
          <ac:chgData name="Long B Nguyen" userId="f59fb8f3-a021-417a-8bc1-65c8d471c621" providerId="ADAL" clId="{78644ED0-A0E5-E54E-82B5-0B3476B9E10B}" dt="2024-01-07T16:24:11.914" v="957" actId="20577"/>
          <ac:spMkLst>
            <pc:docMk/>
            <pc:sldMk cId="4157304260" sldId="338"/>
            <ac:spMk id="3" creationId="{7C585519-C7CE-D848-8783-C057C1CB97B2}"/>
          </ac:spMkLst>
        </pc:spChg>
        <pc:spChg chg="add del mod">
          <ac:chgData name="Long B Nguyen" userId="f59fb8f3-a021-417a-8bc1-65c8d471c621" providerId="ADAL" clId="{78644ED0-A0E5-E54E-82B5-0B3476B9E10B}" dt="2024-01-05T18:36:00.138" v="426"/>
          <ac:spMkLst>
            <pc:docMk/>
            <pc:sldMk cId="4157304260" sldId="338"/>
            <ac:spMk id="19" creationId="{7A0B6CD6-69EA-B80F-2EEA-A8EA50124D38}"/>
          </ac:spMkLst>
        </pc:spChg>
        <pc:spChg chg="mod">
          <ac:chgData name="Long B Nguyen" userId="f59fb8f3-a021-417a-8bc1-65c8d471c621" providerId="ADAL" clId="{78644ED0-A0E5-E54E-82B5-0B3476B9E10B}" dt="2024-01-05T18:38:15.744" v="522" actId="20577"/>
          <ac:spMkLst>
            <pc:docMk/>
            <pc:sldMk cId="4157304260" sldId="338"/>
            <ac:spMk id="26" creationId="{E98C8C1F-BB33-6D4A-B708-CDCD73D16D95}"/>
          </ac:spMkLst>
        </pc:spChg>
        <pc:grpChg chg="del">
          <ac:chgData name="Long B Nguyen" userId="f59fb8f3-a021-417a-8bc1-65c8d471c621" providerId="ADAL" clId="{78644ED0-A0E5-E54E-82B5-0B3476B9E10B}" dt="2024-01-05T18:34:56.828" v="400" actId="478"/>
          <ac:grpSpMkLst>
            <pc:docMk/>
            <pc:sldMk cId="4157304260" sldId="338"/>
            <ac:grpSpMk id="16" creationId="{A8DA68B1-DA2F-A04F-A6DF-57F0A53E08B1}"/>
          </ac:grpSpMkLst>
        </pc:grpChg>
        <pc:grpChg chg="del">
          <ac:chgData name="Long B Nguyen" userId="f59fb8f3-a021-417a-8bc1-65c8d471c621" providerId="ADAL" clId="{78644ED0-A0E5-E54E-82B5-0B3476B9E10B}" dt="2024-01-05T18:35:14.914" v="403" actId="478"/>
          <ac:grpSpMkLst>
            <pc:docMk/>
            <pc:sldMk cId="4157304260" sldId="338"/>
            <ac:grpSpMk id="29" creationId="{C8CC9C1A-9864-4646-93E7-588FEDBB729C}"/>
          </ac:grpSpMkLst>
        </pc:grpChg>
        <pc:picChg chg="add mod">
          <ac:chgData name="Long B Nguyen" userId="f59fb8f3-a021-417a-8bc1-65c8d471c621" providerId="ADAL" clId="{78644ED0-A0E5-E54E-82B5-0B3476B9E10B}" dt="2024-01-05T18:41:26.860" v="531" actId="1076"/>
          <ac:picMkLst>
            <pc:docMk/>
            <pc:sldMk cId="4157304260" sldId="338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8:34:53.025" v="398" actId="478"/>
          <ac:picMkLst>
            <pc:docMk/>
            <pc:sldMk cId="4157304260" sldId="338"/>
            <ac:picMk id="20" creationId="{92BE681D-CC80-4542-A389-195D44DAA178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27" creationId="{2C2DAB2E-2055-713B-9A38-64EB01A9C0BD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28" creationId="{0E2B01E6-B1DB-0C0D-C30A-A865D1C0ED5B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0" creationId="{C3734589-3FB5-49B0-3878-8F507719DE29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1" creationId="{9A8E5010-CB20-493C-9682-0983565F5EF3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2" creationId="{3FCC39C9-2B02-E596-34C9-32B00E97A44E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3" creationId="{9F13699F-1567-5A6A-C4A1-01A556269AFA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4" creationId="{1E98B97C-748F-69CE-E6E2-D51A24328A2A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5" creationId="{7224E4B4-27E4-5B94-0A69-458F1E192386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6" creationId="{3A734EE6-CDE4-70CA-E08E-D734B255C1F1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7" creationId="{7EC94172-3D86-3A9B-AE01-4B8E2ACDD38B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8" creationId="{747C366B-EAAF-252C-9E6E-76E06BA8FF08}"/>
          </ac:picMkLst>
        </pc:picChg>
      </pc:sldChg>
      <pc:sldChg chg="addSp delSp modSp mod delAnim modAnim">
        <pc:chgData name="Long B Nguyen" userId="f59fb8f3-a021-417a-8bc1-65c8d471c621" providerId="ADAL" clId="{78644ED0-A0E5-E54E-82B5-0B3476B9E10B}" dt="2024-01-08T13:23:43.492" v="1277" actId="1076"/>
        <pc:sldMkLst>
          <pc:docMk/>
          <pc:sldMk cId="118089062" sldId="350"/>
        </pc:sldMkLst>
        <pc:spChg chg="mod">
          <ac:chgData name="Long B Nguyen" userId="f59fb8f3-a021-417a-8bc1-65c8d471c621" providerId="ADAL" clId="{78644ED0-A0E5-E54E-82B5-0B3476B9E10B}" dt="2024-01-05T17:58:58.381" v="64" actId="20577"/>
          <ac:spMkLst>
            <pc:docMk/>
            <pc:sldMk cId="118089062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8644ED0-A0E5-E54E-82B5-0B3476B9E10B}" dt="2024-01-05T18:19:12.383" v="362" actId="20577"/>
          <ac:spMkLst>
            <pc:docMk/>
            <pc:sldMk cId="118089062" sldId="350"/>
            <ac:spMk id="9" creationId="{E3B2E017-30B2-884B-A113-B419A2ED51AD}"/>
          </ac:spMkLst>
        </pc:spChg>
        <pc:spChg chg="add del mod">
          <ac:chgData name="Long B Nguyen" userId="f59fb8f3-a021-417a-8bc1-65c8d471c621" providerId="ADAL" clId="{78644ED0-A0E5-E54E-82B5-0B3476B9E10B}" dt="2024-01-05T18:15:16.279" v="151"/>
          <ac:spMkLst>
            <pc:docMk/>
            <pc:sldMk cId="118089062" sldId="350"/>
            <ac:spMk id="14" creationId="{B92988F2-E123-175A-30ED-E16AC9551D0F}"/>
          </ac:spMkLst>
        </pc:spChg>
        <pc:spChg chg="add del mod">
          <ac:chgData name="Long B Nguyen" userId="f59fb8f3-a021-417a-8bc1-65c8d471c621" providerId="ADAL" clId="{78644ED0-A0E5-E54E-82B5-0B3476B9E10B}" dt="2024-01-05T18:15:22.109" v="153"/>
          <ac:spMkLst>
            <pc:docMk/>
            <pc:sldMk cId="118089062" sldId="350"/>
            <ac:spMk id="18" creationId="{B1127922-D1FA-4296-5374-6EDF9EF0E40D}"/>
          </ac:spMkLst>
        </pc:spChg>
        <pc:picChg chg="add del mod">
          <ac:chgData name="Long B Nguyen" userId="f59fb8f3-a021-417a-8bc1-65c8d471c621" providerId="ADAL" clId="{78644ED0-A0E5-E54E-82B5-0B3476B9E10B}" dt="2024-01-08T13:23:31.966" v="1268" actId="478"/>
          <ac:picMkLst>
            <pc:docMk/>
            <pc:sldMk cId="118089062" sldId="350"/>
            <ac:picMk id="4" creationId="{7D4BC2F2-4F68-0FEE-91AF-8C4864AF887D}"/>
          </ac:picMkLst>
        </pc:picChg>
        <pc:picChg chg="del mod">
          <ac:chgData name="Long B Nguyen" userId="f59fb8f3-a021-417a-8bc1-65c8d471c621" providerId="ADAL" clId="{78644ED0-A0E5-E54E-82B5-0B3476B9E10B}" dt="2024-01-08T13:23:30.323" v="1267" actId="478"/>
          <ac:picMkLst>
            <pc:docMk/>
            <pc:sldMk cId="118089062" sldId="350"/>
            <ac:picMk id="5" creationId="{DCE27A21-98CD-1D43-A4C8-E79F87B2941C}"/>
          </ac:picMkLst>
        </pc:picChg>
        <pc:picChg chg="add del mod">
          <ac:chgData name="Long B Nguyen" userId="f59fb8f3-a021-417a-8bc1-65c8d471c621" providerId="ADAL" clId="{78644ED0-A0E5-E54E-82B5-0B3476B9E10B}" dt="2024-01-08T13:23:29.759" v="1266" actId="478"/>
          <ac:picMkLst>
            <pc:docMk/>
            <pc:sldMk cId="118089062" sldId="350"/>
            <ac:picMk id="6" creationId="{1FA52EC6-A2C5-4614-9EEA-24B8ABF64376}"/>
          </ac:picMkLst>
        </pc:picChg>
        <pc:picChg chg="del mod">
          <ac:chgData name="Long B Nguyen" userId="f59fb8f3-a021-417a-8bc1-65c8d471c621" providerId="ADAL" clId="{78644ED0-A0E5-E54E-82B5-0B3476B9E10B}" dt="2024-01-08T13:23:25.259" v="1260" actId="478"/>
          <ac:picMkLst>
            <pc:docMk/>
            <pc:sldMk cId="118089062" sldId="350"/>
            <ac:picMk id="7" creationId="{2C2737B9-DB83-C846-B719-01B5B146C3C4}"/>
          </ac:picMkLst>
        </pc:picChg>
        <pc:picChg chg="add del mod">
          <ac:chgData name="Long B Nguyen" userId="f59fb8f3-a021-417a-8bc1-65c8d471c621" providerId="ADAL" clId="{78644ED0-A0E5-E54E-82B5-0B3476B9E10B}" dt="2024-01-08T13:23:29.206" v="1265" actId="478"/>
          <ac:picMkLst>
            <pc:docMk/>
            <pc:sldMk cId="118089062" sldId="350"/>
            <ac:picMk id="8" creationId="{E72E9E6A-A1B3-9EED-C158-AD759BF535B3}"/>
          </ac:picMkLst>
        </pc:picChg>
        <pc:picChg chg="add del mod">
          <ac:chgData name="Long B Nguyen" userId="f59fb8f3-a021-417a-8bc1-65c8d471c621" providerId="ADAL" clId="{78644ED0-A0E5-E54E-82B5-0B3476B9E10B}" dt="2024-01-08T13:23:27.778" v="1263" actId="478"/>
          <ac:picMkLst>
            <pc:docMk/>
            <pc:sldMk cId="118089062" sldId="350"/>
            <ac:picMk id="10" creationId="{B82EA4E7-BAA0-D5E0-88DA-5FFF5C10AB45}"/>
          </ac:picMkLst>
        </pc:picChg>
        <pc:picChg chg="add del mod">
          <ac:chgData name="Long B Nguyen" userId="f59fb8f3-a021-417a-8bc1-65c8d471c621" providerId="ADAL" clId="{78644ED0-A0E5-E54E-82B5-0B3476B9E10B}" dt="2024-01-08T13:23:28.754" v="1264" actId="478"/>
          <ac:picMkLst>
            <pc:docMk/>
            <pc:sldMk cId="118089062" sldId="350"/>
            <ac:picMk id="11" creationId="{6493E021-6BB6-9878-F788-A4B89FBA5A8C}"/>
          </ac:picMkLst>
        </pc:picChg>
        <pc:picChg chg="add del mod">
          <ac:chgData name="Long B Nguyen" userId="f59fb8f3-a021-417a-8bc1-65c8d471c621" providerId="ADAL" clId="{78644ED0-A0E5-E54E-82B5-0B3476B9E10B}" dt="2024-01-08T13:23:26.387" v="1261" actId="478"/>
          <ac:picMkLst>
            <pc:docMk/>
            <pc:sldMk cId="118089062" sldId="350"/>
            <ac:picMk id="12" creationId="{ED06BEC8-5C6A-D566-1F6A-C860232648D6}"/>
          </ac:picMkLst>
        </pc:picChg>
        <pc:picChg chg="add del mod">
          <ac:chgData name="Long B Nguyen" userId="f59fb8f3-a021-417a-8bc1-65c8d471c621" providerId="ADAL" clId="{78644ED0-A0E5-E54E-82B5-0B3476B9E10B}" dt="2024-01-08T13:23:27.040" v="1262" actId="478"/>
          <ac:picMkLst>
            <pc:docMk/>
            <pc:sldMk cId="118089062" sldId="350"/>
            <ac:picMk id="13" creationId="{DBE0A4A0-86C6-46A3-D3D9-94F24F2B1586}"/>
          </ac:picMkLst>
        </pc:picChg>
        <pc:picChg chg="add mod">
          <ac:chgData name="Long B Nguyen" userId="f59fb8f3-a021-417a-8bc1-65c8d471c621" providerId="ADAL" clId="{78644ED0-A0E5-E54E-82B5-0B3476B9E10B}" dt="2024-01-08T13:23:43.492" v="1277" actId="1076"/>
          <ac:picMkLst>
            <pc:docMk/>
            <pc:sldMk cId="118089062" sldId="350"/>
            <ac:picMk id="14" creationId="{98BFE717-7F26-E699-A791-F55D5AD82590}"/>
          </ac:picMkLst>
        </pc:picChg>
        <pc:picChg chg="add del mod">
          <ac:chgData name="Long B Nguyen" userId="f59fb8f3-a021-417a-8bc1-65c8d471c621" providerId="ADAL" clId="{78644ED0-A0E5-E54E-82B5-0B3476B9E10B}" dt="2024-01-05T18:15:16.279" v="151"/>
          <ac:picMkLst>
            <pc:docMk/>
            <pc:sldMk cId="118089062" sldId="350"/>
            <ac:picMk id="15" creationId="{A1DE953A-302C-F6EE-CE56-BF6B076448ED}"/>
          </ac:picMkLst>
        </pc:picChg>
        <pc:picChg chg="add del mod">
          <ac:chgData name="Long B Nguyen" userId="f59fb8f3-a021-417a-8bc1-65c8d471c621" providerId="ADAL" clId="{78644ED0-A0E5-E54E-82B5-0B3476B9E10B}" dt="2024-01-05T18:15:16.279" v="151"/>
          <ac:picMkLst>
            <pc:docMk/>
            <pc:sldMk cId="118089062" sldId="350"/>
            <ac:picMk id="16" creationId="{91E5A4E5-FB1D-C52F-324C-7A8FFD710622}"/>
          </ac:picMkLst>
        </pc:picChg>
        <pc:picChg chg="add del mod">
          <ac:chgData name="Long B Nguyen" userId="f59fb8f3-a021-417a-8bc1-65c8d471c621" providerId="ADAL" clId="{78644ED0-A0E5-E54E-82B5-0B3476B9E10B}" dt="2024-01-05T18:15:16.279" v="151"/>
          <ac:picMkLst>
            <pc:docMk/>
            <pc:sldMk cId="118089062" sldId="350"/>
            <ac:picMk id="17" creationId="{5F7CB0A2-CC99-751F-243F-841EF037DFE0}"/>
          </ac:picMkLst>
        </pc:picChg>
        <pc:picChg chg="add del mod">
          <ac:chgData name="Long B Nguyen" userId="f59fb8f3-a021-417a-8bc1-65c8d471c621" providerId="ADAL" clId="{78644ED0-A0E5-E54E-82B5-0B3476B9E10B}" dt="2024-01-05T18:15:22.109" v="153"/>
          <ac:picMkLst>
            <pc:docMk/>
            <pc:sldMk cId="118089062" sldId="350"/>
            <ac:picMk id="19" creationId="{8903B3E0-EE9F-F6B8-DD1A-5EF4333CD008}"/>
          </ac:picMkLst>
        </pc:picChg>
        <pc:picChg chg="add del mod">
          <ac:chgData name="Long B Nguyen" userId="f59fb8f3-a021-417a-8bc1-65c8d471c621" providerId="ADAL" clId="{78644ED0-A0E5-E54E-82B5-0B3476B9E10B}" dt="2024-01-05T18:15:22.109" v="153"/>
          <ac:picMkLst>
            <pc:docMk/>
            <pc:sldMk cId="118089062" sldId="350"/>
            <ac:picMk id="20" creationId="{F02A95DD-BAEC-3B4D-D443-A9A4F07ED4AF}"/>
          </ac:picMkLst>
        </pc:picChg>
        <pc:picChg chg="add del mod">
          <ac:chgData name="Long B Nguyen" userId="f59fb8f3-a021-417a-8bc1-65c8d471c621" providerId="ADAL" clId="{78644ED0-A0E5-E54E-82B5-0B3476B9E10B}" dt="2024-01-05T18:15:22.109" v="153"/>
          <ac:picMkLst>
            <pc:docMk/>
            <pc:sldMk cId="118089062" sldId="350"/>
            <ac:picMk id="21" creationId="{1B736D35-4B5D-6BFA-5233-03005FEC0E67}"/>
          </ac:picMkLst>
        </pc:picChg>
        <pc:picChg chg="add del mod">
          <ac:chgData name="Long B Nguyen" userId="f59fb8f3-a021-417a-8bc1-65c8d471c621" providerId="ADAL" clId="{78644ED0-A0E5-E54E-82B5-0B3476B9E10B}" dt="2024-01-08T13:23:38.691" v="1274" actId="478"/>
          <ac:picMkLst>
            <pc:docMk/>
            <pc:sldMk cId="118089062" sldId="350"/>
            <ac:picMk id="22" creationId="{DCC3419F-ED3A-8687-DF42-1CEC2510C137}"/>
          </ac:picMkLst>
        </pc:picChg>
        <pc:picChg chg="add del mod">
          <ac:chgData name="Long B Nguyen" userId="f59fb8f3-a021-417a-8bc1-65c8d471c621" providerId="ADAL" clId="{78644ED0-A0E5-E54E-82B5-0B3476B9E10B}" dt="2024-01-08T13:23:37.790" v="1272" actId="478"/>
          <ac:picMkLst>
            <pc:docMk/>
            <pc:sldMk cId="118089062" sldId="350"/>
            <ac:picMk id="23" creationId="{3AA5FB1B-DE4E-2D1D-C592-051A776B8F70}"/>
          </ac:picMkLst>
        </pc:picChg>
        <pc:picChg chg="add del mod">
          <ac:chgData name="Long B Nguyen" userId="f59fb8f3-a021-417a-8bc1-65c8d471c621" providerId="ADAL" clId="{78644ED0-A0E5-E54E-82B5-0B3476B9E10B}" dt="2024-01-08T13:23:38.273" v="1273" actId="478"/>
          <ac:picMkLst>
            <pc:docMk/>
            <pc:sldMk cId="118089062" sldId="350"/>
            <ac:picMk id="24" creationId="{5EF039FC-315C-64FB-5C6C-8AFFA8D3B7CF}"/>
          </ac:picMkLst>
        </pc:picChg>
      </pc:sldChg>
      <pc:sldChg chg="del">
        <pc:chgData name="Long B Nguyen" userId="f59fb8f3-a021-417a-8bc1-65c8d471c621" providerId="ADAL" clId="{78644ED0-A0E5-E54E-82B5-0B3476B9E10B}" dt="2024-01-05T17:18:32.813" v="16" actId="2696"/>
        <pc:sldMkLst>
          <pc:docMk/>
          <pc:sldMk cId="1958779420" sldId="352"/>
        </pc:sldMkLst>
      </pc:sldChg>
      <pc:sldChg chg="del">
        <pc:chgData name="Long B Nguyen" userId="f59fb8f3-a021-417a-8bc1-65c8d471c621" providerId="ADAL" clId="{78644ED0-A0E5-E54E-82B5-0B3476B9E10B}" dt="2024-01-05T17:18:32.822" v="17" actId="2696"/>
        <pc:sldMkLst>
          <pc:docMk/>
          <pc:sldMk cId="3703206200" sldId="355"/>
        </pc:sldMkLst>
      </pc:sldChg>
      <pc:sldChg chg="del">
        <pc:chgData name="Long B Nguyen" userId="f59fb8f3-a021-417a-8bc1-65c8d471c621" providerId="ADAL" clId="{78644ED0-A0E5-E54E-82B5-0B3476B9E10B}" dt="2024-01-05T17:18:32.857" v="18" actId="2696"/>
        <pc:sldMkLst>
          <pc:docMk/>
          <pc:sldMk cId="2824823433" sldId="356"/>
        </pc:sldMkLst>
      </pc:sldChg>
      <pc:sldChg chg="del">
        <pc:chgData name="Long B Nguyen" userId="f59fb8f3-a021-417a-8bc1-65c8d471c621" providerId="ADAL" clId="{78644ED0-A0E5-E54E-82B5-0B3476B9E10B}" dt="2024-01-05T17:18:32.865" v="19" actId="2696"/>
        <pc:sldMkLst>
          <pc:docMk/>
          <pc:sldMk cId="1611483102" sldId="357"/>
        </pc:sldMkLst>
      </pc:sldChg>
      <pc:sldChg chg="del">
        <pc:chgData name="Long B Nguyen" userId="f59fb8f3-a021-417a-8bc1-65c8d471c621" providerId="ADAL" clId="{78644ED0-A0E5-E54E-82B5-0B3476B9E10B}" dt="2024-01-05T17:18:32.873" v="20" actId="2696"/>
        <pc:sldMkLst>
          <pc:docMk/>
          <pc:sldMk cId="1181743911" sldId="360"/>
        </pc:sldMkLst>
      </pc:sldChg>
      <pc:sldChg chg="del">
        <pc:chgData name="Long B Nguyen" userId="f59fb8f3-a021-417a-8bc1-65c8d471c621" providerId="ADAL" clId="{78644ED0-A0E5-E54E-82B5-0B3476B9E10B}" dt="2024-01-05T17:18:32.882" v="21" actId="2696"/>
        <pc:sldMkLst>
          <pc:docMk/>
          <pc:sldMk cId="2085925546" sldId="361"/>
        </pc:sldMkLst>
      </pc:sldChg>
      <pc:sldChg chg="del">
        <pc:chgData name="Long B Nguyen" userId="f59fb8f3-a021-417a-8bc1-65c8d471c621" providerId="ADAL" clId="{78644ED0-A0E5-E54E-82B5-0B3476B9E10B}" dt="2024-01-05T17:18:32.888" v="22" actId="2696"/>
        <pc:sldMkLst>
          <pc:docMk/>
          <pc:sldMk cId="307853517" sldId="362"/>
        </pc:sldMkLst>
      </pc:sldChg>
      <pc:sldChg chg="del">
        <pc:chgData name="Long B Nguyen" userId="f59fb8f3-a021-417a-8bc1-65c8d471c621" providerId="ADAL" clId="{78644ED0-A0E5-E54E-82B5-0B3476B9E10B}" dt="2024-01-05T17:18:32.893" v="23" actId="2696"/>
        <pc:sldMkLst>
          <pc:docMk/>
          <pc:sldMk cId="2173464303" sldId="363"/>
        </pc:sldMkLst>
      </pc:sldChg>
      <pc:sldChg chg="del">
        <pc:chgData name="Long B Nguyen" userId="f59fb8f3-a021-417a-8bc1-65c8d471c621" providerId="ADAL" clId="{78644ED0-A0E5-E54E-82B5-0B3476B9E10B}" dt="2024-01-05T17:18:32.901" v="24" actId="2696"/>
        <pc:sldMkLst>
          <pc:docMk/>
          <pc:sldMk cId="3939507383" sldId="365"/>
        </pc:sldMkLst>
      </pc:sldChg>
      <pc:sldChg chg="del">
        <pc:chgData name="Long B Nguyen" userId="f59fb8f3-a021-417a-8bc1-65c8d471c621" providerId="ADAL" clId="{78644ED0-A0E5-E54E-82B5-0B3476B9E10B}" dt="2024-01-05T17:18:32.907" v="25" actId="2696"/>
        <pc:sldMkLst>
          <pc:docMk/>
          <pc:sldMk cId="2512088621" sldId="366"/>
        </pc:sldMkLst>
      </pc:sldChg>
      <pc:sldChg chg="modSp mod">
        <pc:chgData name="Long B Nguyen" userId="f59fb8f3-a021-417a-8bc1-65c8d471c621" providerId="ADAL" clId="{78644ED0-A0E5-E54E-82B5-0B3476B9E10B}" dt="2024-01-05T17:18:17.824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78644ED0-A0E5-E54E-82B5-0B3476B9E10B}" dt="2024-01-05T17:18:17.824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Sp modSp mod delAnim modAnim">
        <pc:chgData name="Long B Nguyen" userId="f59fb8f3-a021-417a-8bc1-65c8d471c621" providerId="ADAL" clId="{78644ED0-A0E5-E54E-82B5-0B3476B9E10B}" dt="2024-01-05T18:17:57.869" v="353" actId="20577"/>
        <pc:sldMkLst>
          <pc:docMk/>
          <pc:sldMk cId="4104989124" sldId="565"/>
        </pc:sldMkLst>
        <pc:spChg chg="del">
          <ac:chgData name="Long B Nguyen" userId="f59fb8f3-a021-417a-8bc1-65c8d471c621" providerId="ADAL" clId="{78644ED0-A0E5-E54E-82B5-0B3476B9E10B}" dt="2024-01-05T18:17:24.783" v="329" actId="478"/>
          <ac:spMkLst>
            <pc:docMk/>
            <pc:sldMk cId="4104989124" sldId="565"/>
            <ac:spMk id="2" creationId="{CB2F6E96-4CD2-C44A-AB81-75ABF044CDB7}"/>
          </ac:spMkLst>
        </pc:spChg>
        <pc:spChg chg="del mod">
          <ac:chgData name="Long B Nguyen" userId="f59fb8f3-a021-417a-8bc1-65c8d471c621" providerId="ADAL" clId="{78644ED0-A0E5-E54E-82B5-0B3476B9E10B}" dt="2024-01-05T18:17:29.693" v="332" actId="478"/>
          <ac:spMkLst>
            <pc:docMk/>
            <pc:sldMk cId="4104989124" sldId="565"/>
            <ac:spMk id="9" creationId="{058FED70-7412-F84A-8609-574E29D8E195}"/>
          </ac:spMkLst>
        </pc:spChg>
        <pc:spChg chg="del">
          <ac:chgData name="Long B Nguyen" userId="f59fb8f3-a021-417a-8bc1-65c8d471c621" providerId="ADAL" clId="{78644ED0-A0E5-E54E-82B5-0B3476B9E10B}" dt="2024-01-05T18:17:22.977" v="328" actId="478"/>
          <ac:spMkLst>
            <pc:docMk/>
            <pc:sldMk cId="4104989124" sldId="565"/>
            <ac:spMk id="11" creationId="{249C4CBE-DD3F-6440-920B-019D5BE504E1}"/>
          </ac:spMkLst>
        </pc:spChg>
        <pc:spChg chg="del">
          <ac:chgData name="Long B Nguyen" userId="f59fb8f3-a021-417a-8bc1-65c8d471c621" providerId="ADAL" clId="{78644ED0-A0E5-E54E-82B5-0B3476B9E10B}" dt="2024-01-05T18:17:27.411" v="331" actId="478"/>
          <ac:spMkLst>
            <pc:docMk/>
            <pc:sldMk cId="4104989124" sldId="565"/>
            <ac:spMk id="14" creationId="{8BD62064-C7B5-EC44-92AD-010306CCA16B}"/>
          </ac:spMkLst>
        </pc:spChg>
        <pc:spChg chg="mod">
          <ac:chgData name="Long B Nguyen" userId="f59fb8f3-a021-417a-8bc1-65c8d471c621" providerId="ADAL" clId="{78644ED0-A0E5-E54E-82B5-0B3476B9E10B}" dt="2024-01-05T18:16:58.554" v="225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78644ED0-A0E5-E54E-82B5-0B3476B9E10B}" dt="2024-01-05T18:17:57.869" v="353" actId="20577"/>
          <ac:spMkLst>
            <pc:docMk/>
            <pc:sldMk cId="4104989124" sldId="565"/>
            <ac:spMk id="35842" creationId="{C94BCA01-D831-ED4D-84FD-C30E8117F872}"/>
          </ac:spMkLst>
        </pc:spChg>
        <pc:picChg chg="del">
          <ac:chgData name="Long B Nguyen" userId="f59fb8f3-a021-417a-8bc1-65c8d471c621" providerId="ADAL" clId="{78644ED0-A0E5-E54E-82B5-0B3476B9E10B}" dt="2024-01-05T18:17:22.977" v="328" actId="478"/>
          <ac:picMkLst>
            <pc:docMk/>
            <pc:sldMk cId="4104989124" sldId="565"/>
            <ac:picMk id="4" creationId="{3F466FBC-7AC0-E240-9D98-B9E14B5407F4}"/>
          </ac:picMkLst>
        </pc:picChg>
        <pc:cxnChg chg="del">
          <ac:chgData name="Long B Nguyen" userId="f59fb8f3-a021-417a-8bc1-65c8d471c621" providerId="ADAL" clId="{78644ED0-A0E5-E54E-82B5-0B3476B9E10B}" dt="2024-01-05T18:17:22.977" v="328" actId="478"/>
          <ac:cxnSpMkLst>
            <pc:docMk/>
            <pc:sldMk cId="4104989124" sldId="565"/>
            <ac:cxnSpMk id="5" creationId="{62260D48-5B03-B44E-9F0D-B2CFC2945D90}"/>
          </ac:cxnSpMkLst>
        </pc:cxnChg>
        <pc:cxnChg chg="del">
          <ac:chgData name="Long B Nguyen" userId="f59fb8f3-a021-417a-8bc1-65c8d471c621" providerId="ADAL" clId="{78644ED0-A0E5-E54E-82B5-0B3476B9E10B}" dt="2024-01-05T18:17:22.977" v="328" actId="478"/>
          <ac:cxnSpMkLst>
            <pc:docMk/>
            <pc:sldMk cId="4104989124" sldId="565"/>
            <ac:cxnSpMk id="10" creationId="{46DDA9E1-C022-B94F-A177-DF50BAC24F55}"/>
          </ac:cxnSpMkLst>
        </pc:cxnChg>
        <pc:cxnChg chg="del">
          <ac:chgData name="Long B Nguyen" userId="f59fb8f3-a021-417a-8bc1-65c8d471c621" providerId="ADAL" clId="{78644ED0-A0E5-E54E-82B5-0B3476B9E10B}" dt="2024-01-05T18:17:22.977" v="328" actId="478"/>
          <ac:cxnSpMkLst>
            <pc:docMk/>
            <pc:sldMk cId="4104989124" sldId="565"/>
            <ac:cxnSpMk id="12" creationId="{F6B9E24D-C17D-8847-8395-7E6C2A5AAB9B}"/>
          </ac:cxnSpMkLst>
        </pc:cxnChg>
        <pc:cxnChg chg="del">
          <ac:chgData name="Long B Nguyen" userId="f59fb8f3-a021-417a-8bc1-65c8d471c621" providerId="ADAL" clId="{78644ED0-A0E5-E54E-82B5-0B3476B9E10B}" dt="2024-01-05T18:17:22.977" v="328" actId="478"/>
          <ac:cxnSpMkLst>
            <pc:docMk/>
            <pc:sldMk cId="4104989124" sldId="565"/>
            <ac:cxnSpMk id="15" creationId="{1546FFA2-F9F4-FA40-972C-CAFFC09B6054}"/>
          </ac:cxnSpMkLst>
        </pc:cxnChg>
      </pc:sldChg>
      <pc:sldChg chg="del">
        <pc:chgData name="Long B Nguyen" userId="f59fb8f3-a021-417a-8bc1-65c8d471c621" providerId="ADAL" clId="{78644ED0-A0E5-E54E-82B5-0B3476B9E10B}" dt="2024-01-05T18:18:10.325" v="355" actId="2696"/>
        <pc:sldMkLst>
          <pc:docMk/>
          <pc:sldMk cId="330158964" sldId="566"/>
        </pc:sldMkLst>
      </pc:sldChg>
      <pc:sldChg chg="delSp modSp add mod delAnim modAnim">
        <pc:chgData name="Long B Nguyen" userId="f59fb8f3-a021-417a-8bc1-65c8d471c621" providerId="ADAL" clId="{78644ED0-A0E5-E54E-82B5-0B3476B9E10B}" dt="2024-01-05T19:00:47.939" v="753"/>
        <pc:sldMkLst>
          <pc:docMk/>
          <pc:sldMk cId="817354367" sldId="566"/>
        </pc:sldMkLst>
        <pc:spChg chg="mod">
          <ac:chgData name="Long B Nguyen" userId="f59fb8f3-a021-417a-8bc1-65c8d471c621" providerId="ADAL" clId="{78644ED0-A0E5-E54E-82B5-0B3476B9E10B}" dt="2024-01-05T18:37:13.351" v="481" actId="20577"/>
          <ac:spMkLst>
            <pc:docMk/>
            <pc:sldMk cId="817354367" sldId="566"/>
            <ac:spMk id="3" creationId="{7C585519-C7CE-D848-8783-C057C1CB97B2}"/>
          </ac:spMkLst>
        </pc:spChg>
        <pc:spChg chg="del mod">
          <ac:chgData name="Long B Nguyen" userId="f59fb8f3-a021-417a-8bc1-65c8d471c621" providerId="ADAL" clId="{78644ED0-A0E5-E54E-82B5-0B3476B9E10B}" dt="2024-01-05T18:44:45.858" v="572" actId="478"/>
          <ac:spMkLst>
            <pc:docMk/>
            <pc:sldMk cId="817354367" sldId="566"/>
            <ac:spMk id="26" creationId="{E98C8C1F-BB33-6D4A-B708-CDCD73D16D95}"/>
          </ac:spMkLst>
        </pc:spChg>
        <pc:picChg chg="mod">
          <ac:chgData name="Long B Nguyen" userId="f59fb8f3-a021-417a-8bc1-65c8d471c621" providerId="ADAL" clId="{78644ED0-A0E5-E54E-82B5-0B3476B9E10B}" dt="2024-01-05T18:41:40.569" v="534" actId="1038"/>
          <ac:picMkLst>
            <pc:docMk/>
            <pc:sldMk cId="817354367" sldId="566"/>
            <ac:picMk id="17" creationId="{1A644215-2140-7283-D202-AFEDC3D893D5}"/>
          </ac:picMkLst>
        </pc:picChg>
      </pc:sldChg>
      <pc:sldChg chg="add del">
        <pc:chgData name="Long B Nguyen" userId="f59fb8f3-a021-417a-8bc1-65c8d471c621" providerId="ADAL" clId="{78644ED0-A0E5-E54E-82B5-0B3476B9E10B}" dt="2024-01-05T18:28:05.494" v="366"/>
        <pc:sldMkLst>
          <pc:docMk/>
          <pc:sldMk cId="2238579509" sldId="566"/>
        </pc:sldMkLst>
      </pc:sldChg>
      <pc:sldChg chg="add del">
        <pc:chgData name="Long B Nguyen" userId="f59fb8f3-a021-417a-8bc1-65c8d471c621" providerId="ADAL" clId="{78644ED0-A0E5-E54E-82B5-0B3476B9E10B}" dt="2024-01-05T18:28:05.494" v="366"/>
        <pc:sldMkLst>
          <pc:docMk/>
          <pc:sldMk cId="1325175346" sldId="567"/>
        </pc:sldMkLst>
      </pc:sldChg>
      <pc:sldChg chg="addSp modSp add del mod modAnim">
        <pc:chgData name="Long B Nguyen" userId="f59fb8f3-a021-417a-8bc1-65c8d471c621" providerId="ADAL" clId="{78644ED0-A0E5-E54E-82B5-0B3476B9E10B}" dt="2024-01-05T18:42:49.788" v="541" actId="2696"/>
        <pc:sldMkLst>
          <pc:docMk/>
          <pc:sldMk cId="2616722816" sldId="567"/>
        </pc:sldMkLst>
        <pc:spChg chg="mod">
          <ac:chgData name="Long B Nguyen" userId="f59fb8f3-a021-417a-8bc1-65c8d471c621" providerId="ADAL" clId="{78644ED0-A0E5-E54E-82B5-0B3476B9E10B}" dt="2024-01-05T18:38:05.723" v="517" actId="20577"/>
          <ac:spMkLst>
            <pc:docMk/>
            <pc:sldMk cId="2616722816" sldId="567"/>
            <ac:spMk id="2" creationId="{870AC1F3-79C1-D54D-9F4F-7CDE7D29D43B}"/>
          </ac:spMkLst>
        </pc:spChg>
        <pc:spChg chg="mod">
          <ac:chgData name="Long B Nguyen" userId="f59fb8f3-a021-417a-8bc1-65c8d471c621" providerId="ADAL" clId="{78644ED0-A0E5-E54E-82B5-0B3476B9E10B}" dt="2024-01-05T18:38:08.535" v="518" actId="20577"/>
          <ac:spMkLst>
            <pc:docMk/>
            <pc:sldMk cId="2616722816" sldId="567"/>
            <ac:spMk id="26" creationId="{E98C8C1F-BB33-6D4A-B708-CDCD73D16D95}"/>
          </ac:spMkLst>
        </pc:spChg>
        <pc:picChg chg="mod">
          <ac:chgData name="Long B Nguyen" userId="f59fb8f3-a021-417a-8bc1-65c8d471c621" providerId="ADAL" clId="{78644ED0-A0E5-E54E-82B5-0B3476B9E10B}" dt="2024-01-05T18:38:53.091" v="529" actId="1076"/>
          <ac:picMkLst>
            <pc:docMk/>
            <pc:sldMk cId="2616722816" sldId="567"/>
            <ac:picMk id="17" creationId="{1A644215-2140-7283-D202-AFEDC3D893D5}"/>
          </ac:picMkLst>
        </pc:picChg>
        <pc:cxnChg chg="add mod">
          <ac:chgData name="Long B Nguyen" userId="f59fb8f3-a021-417a-8bc1-65c8d471c621" providerId="ADAL" clId="{78644ED0-A0E5-E54E-82B5-0B3476B9E10B}" dt="2024-01-05T18:38:55.956" v="530" actId="1076"/>
          <ac:cxnSpMkLst>
            <pc:docMk/>
            <pc:sldMk cId="2616722816" sldId="567"/>
            <ac:cxnSpMk id="5" creationId="{2828494B-60D5-5DC5-9C88-DCC9F9DDF748}"/>
          </ac:cxnSpMkLst>
        </pc:cxnChg>
      </pc:sldChg>
      <pc:sldChg chg="modSp del mod">
        <pc:chgData name="Long B Nguyen" userId="f59fb8f3-a021-417a-8bc1-65c8d471c621" providerId="ADAL" clId="{78644ED0-A0E5-E54E-82B5-0B3476B9E10B}" dt="2024-01-05T18:18:08.288" v="354" actId="2696"/>
        <pc:sldMkLst>
          <pc:docMk/>
          <pc:sldMk cId="4018863804" sldId="567"/>
        </pc:sldMkLst>
        <pc:spChg chg="mod">
          <ac:chgData name="Long B Nguyen" userId="f59fb8f3-a021-417a-8bc1-65c8d471c621" providerId="ADAL" clId="{78644ED0-A0E5-E54E-82B5-0B3476B9E10B}" dt="2024-01-05T18:17:41.220" v="333" actId="21"/>
          <ac:spMkLst>
            <pc:docMk/>
            <pc:sldMk cId="4018863804" sldId="567"/>
            <ac:spMk id="35842" creationId="{C94BCA01-D831-ED4D-84FD-C30E8117F872}"/>
          </ac:spMkLst>
        </pc:spChg>
      </pc:sldChg>
      <pc:sldChg chg="addSp delSp modSp add mod modAnim">
        <pc:chgData name="Long B Nguyen" userId="f59fb8f3-a021-417a-8bc1-65c8d471c621" providerId="ADAL" clId="{78644ED0-A0E5-E54E-82B5-0B3476B9E10B}" dt="2024-01-05T19:07:39.547" v="879"/>
        <pc:sldMkLst>
          <pc:docMk/>
          <pc:sldMk cId="674449138" sldId="568"/>
        </pc:sldMkLst>
        <pc:picChg chg="add mod">
          <ac:chgData name="Long B Nguyen" userId="f59fb8f3-a021-417a-8bc1-65c8d471c621" providerId="ADAL" clId="{78644ED0-A0E5-E54E-82B5-0B3476B9E10B}" dt="2024-01-05T19:07:39.547" v="879"/>
          <ac:picMkLst>
            <pc:docMk/>
            <pc:sldMk cId="674449138" sldId="568"/>
            <ac:picMk id="3" creationId="{2A5CC9F2-5BFB-BD96-AF66-C02B15EF7CBA}"/>
          </ac:picMkLst>
        </pc:picChg>
        <pc:picChg chg="add mod">
          <ac:chgData name="Long B Nguyen" userId="f59fb8f3-a021-417a-8bc1-65c8d471c621" providerId="ADAL" clId="{78644ED0-A0E5-E54E-82B5-0B3476B9E10B}" dt="2024-01-05T19:06:42.341" v="849"/>
          <ac:picMkLst>
            <pc:docMk/>
            <pc:sldMk cId="674449138" sldId="568"/>
            <ac:picMk id="7" creationId="{A0D23272-9B45-A86D-DB9A-7D6E46E42387}"/>
          </ac:picMkLst>
        </pc:picChg>
        <pc:picChg chg="add mod">
          <ac:chgData name="Long B Nguyen" userId="f59fb8f3-a021-417a-8bc1-65c8d471c621" providerId="ADAL" clId="{78644ED0-A0E5-E54E-82B5-0B3476B9E10B}" dt="2024-01-05T19:06:42.341" v="849"/>
          <ac:picMkLst>
            <pc:docMk/>
            <pc:sldMk cId="674449138" sldId="568"/>
            <ac:picMk id="8" creationId="{47BFC2F5-DA4E-0C8F-01D5-A90ACF69A5FB}"/>
          </ac:picMkLst>
        </pc:picChg>
        <pc:picChg chg="add mod">
          <ac:chgData name="Long B Nguyen" userId="f59fb8f3-a021-417a-8bc1-65c8d471c621" providerId="ADAL" clId="{78644ED0-A0E5-E54E-82B5-0B3476B9E10B}" dt="2024-01-05T19:06:42.341" v="849"/>
          <ac:picMkLst>
            <pc:docMk/>
            <pc:sldMk cId="674449138" sldId="568"/>
            <ac:picMk id="10" creationId="{2BD75169-2647-055A-A5B5-311D5FAB4EF5}"/>
          </ac:picMkLst>
        </pc:picChg>
        <pc:picChg chg="del mod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27" creationId="{2C2DAB2E-2055-713B-9A38-64EB01A9C0BD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28" creationId="{0E2B01E6-B1DB-0C0D-C30A-A865D1C0ED5B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0" creationId="{C3734589-3FB5-49B0-3878-8F507719DE29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1" creationId="{9A8E5010-CB20-493C-9682-0983565F5EF3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2" creationId="{3FCC39C9-2B02-E596-34C9-32B00E97A44E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3" creationId="{9F13699F-1567-5A6A-C4A1-01A556269AFA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4" creationId="{1E98B97C-748F-69CE-E6E2-D51A24328A2A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5" creationId="{7224E4B4-27E4-5B94-0A69-458F1E192386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6" creationId="{3A734EE6-CDE4-70CA-E08E-D734B255C1F1}"/>
          </ac:picMkLst>
        </pc:picChg>
        <pc:picChg chg="del">
          <ac:chgData name="Long B Nguyen" userId="f59fb8f3-a021-417a-8bc1-65c8d471c621" providerId="ADAL" clId="{78644ED0-A0E5-E54E-82B5-0B3476B9E10B}" dt="2024-01-05T19:06:30.089" v="846" actId="478"/>
          <ac:picMkLst>
            <pc:docMk/>
            <pc:sldMk cId="674449138" sldId="568"/>
            <ac:picMk id="37" creationId="{7EC94172-3D86-3A9B-AE01-4B8E2ACDD38B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8" creationId="{747C366B-EAAF-252C-9E6E-76E06BA8FF08}"/>
          </ac:picMkLst>
        </pc:picChg>
        <pc:cxnChg chg="del">
          <ac:chgData name="Long B Nguyen" userId="f59fb8f3-a021-417a-8bc1-65c8d471c621" providerId="ADAL" clId="{78644ED0-A0E5-E54E-82B5-0B3476B9E10B}" dt="2024-01-05T19:06:28.916" v="845" actId="478"/>
          <ac:cxnSpMkLst>
            <pc:docMk/>
            <pc:sldMk cId="674449138" sldId="568"/>
            <ac:cxnSpMk id="5" creationId="{9A063FFF-43E1-CBBA-EA08-7D7E897684B8}"/>
          </ac:cxnSpMkLst>
        </pc:cxnChg>
        <pc:cxnChg chg="add mod">
          <ac:chgData name="Long B Nguyen" userId="f59fb8f3-a021-417a-8bc1-65c8d471c621" providerId="ADAL" clId="{78644ED0-A0E5-E54E-82B5-0B3476B9E10B}" dt="2024-01-05T19:06:42.341" v="849"/>
          <ac:cxnSpMkLst>
            <pc:docMk/>
            <pc:sldMk cId="674449138" sldId="568"/>
            <ac:cxnSpMk id="11" creationId="{D9A448CF-3932-02F2-C4E0-8AD14CDF85C2}"/>
          </ac:cxnSpMkLst>
        </pc:cxnChg>
      </pc:sldChg>
      <pc:sldChg chg="addSp delSp modSp add del mod delAnim modAnim">
        <pc:chgData name="Long B Nguyen" userId="f59fb8f3-a021-417a-8bc1-65c8d471c621" providerId="ADAL" clId="{78644ED0-A0E5-E54E-82B5-0B3476B9E10B}" dt="2024-01-05T18:45:54.165" v="576" actId="2696"/>
        <pc:sldMkLst>
          <pc:docMk/>
          <pc:sldMk cId="3412636743" sldId="568"/>
        </pc:sldMkLst>
        <pc:spChg chg="mod">
          <ac:chgData name="Long B Nguyen" userId="f59fb8f3-a021-417a-8bc1-65c8d471c621" providerId="ADAL" clId="{78644ED0-A0E5-E54E-82B5-0B3476B9E10B}" dt="2024-01-05T18:43:43.289" v="566" actId="20577"/>
          <ac:spMkLst>
            <pc:docMk/>
            <pc:sldMk cId="3412636743" sldId="568"/>
            <ac:spMk id="2" creationId="{870AC1F3-79C1-D54D-9F4F-7CDE7D29D43B}"/>
          </ac:spMkLst>
        </pc:spChg>
        <pc:spChg chg="del mod">
          <ac:chgData name="Long B Nguyen" userId="f59fb8f3-a021-417a-8bc1-65c8d471c621" providerId="ADAL" clId="{78644ED0-A0E5-E54E-82B5-0B3476B9E10B}" dt="2024-01-05T18:44:22.352" v="568" actId="478"/>
          <ac:spMkLst>
            <pc:docMk/>
            <pc:sldMk cId="3412636743" sldId="568"/>
            <ac:spMk id="3" creationId="{7C585519-C7CE-D848-8783-C057C1CB97B2}"/>
          </ac:spMkLst>
        </pc:spChg>
        <pc:spChg chg="add mod">
          <ac:chgData name="Long B Nguyen" userId="f59fb8f3-a021-417a-8bc1-65c8d471c621" providerId="ADAL" clId="{78644ED0-A0E5-E54E-82B5-0B3476B9E10B}" dt="2024-01-05T18:45:03.601" v="573" actId="207"/>
          <ac:spMkLst>
            <pc:docMk/>
            <pc:sldMk cId="3412636743" sldId="568"/>
            <ac:spMk id="6" creationId="{1C692FAF-D519-8052-F9E3-FC962B05DA45}"/>
          </ac:spMkLst>
        </pc:spChg>
        <pc:spChg chg="del mod">
          <ac:chgData name="Long B Nguyen" userId="f59fb8f3-a021-417a-8bc1-65c8d471c621" providerId="ADAL" clId="{78644ED0-A0E5-E54E-82B5-0B3476B9E10B}" dt="2024-01-05T18:44:35.192" v="571" actId="478"/>
          <ac:spMkLst>
            <pc:docMk/>
            <pc:sldMk cId="3412636743" sldId="568"/>
            <ac:spMk id="26" creationId="{E98C8C1F-BB33-6D4A-B708-CDCD73D16D95}"/>
          </ac:spMkLst>
        </pc:spChg>
        <pc:cxnChg chg="add mod">
          <ac:chgData name="Long B Nguyen" userId="f59fb8f3-a021-417a-8bc1-65c8d471c621" providerId="ADAL" clId="{78644ED0-A0E5-E54E-82B5-0B3476B9E10B}" dt="2024-01-05T18:42:37.274" v="540" actId="1037"/>
          <ac:cxnSpMkLst>
            <pc:docMk/>
            <pc:sldMk cId="3412636743" sldId="568"/>
            <ac:cxnSpMk id="5" creationId="{9A063FFF-43E1-CBBA-EA08-7D7E897684B8}"/>
          </ac:cxnSpMkLst>
        </pc:cxnChg>
      </pc:sldChg>
      <pc:sldChg chg="add del">
        <pc:chgData name="Long B Nguyen" userId="f59fb8f3-a021-417a-8bc1-65c8d471c621" providerId="ADAL" clId="{78644ED0-A0E5-E54E-82B5-0B3476B9E10B}" dt="2024-01-05T18:28:05.494" v="366"/>
        <pc:sldMkLst>
          <pc:docMk/>
          <pc:sldMk cId="3756012868" sldId="568"/>
        </pc:sldMkLst>
      </pc:sldChg>
      <pc:sldChg chg="addSp delSp modSp add mod modAnim">
        <pc:chgData name="Long B Nguyen" userId="f59fb8f3-a021-417a-8bc1-65c8d471c621" providerId="ADAL" clId="{78644ED0-A0E5-E54E-82B5-0B3476B9E10B}" dt="2024-01-05T19:06:25.565" v="844"/>
        <pc:sldMkLst>
          <pc:docMk/>
          <pc:sldMk cId="2057791507" sldId="569"/>
        </pc:sldMkLst>
        <pc:spChg chg="add del mod">
          <ac:chgData name="Long B Nguyen" userId="f59fb8f3-a021-417a-8bc1-65c8d471c621" providerId="ADAL" clId="{78644ED0-A0E5-E54E-82B5-0B3476B9E10B}" dt="2024-01-05T19:06:25.565" v="844"/>
          <ac:spMkLst>
            <pc:docMk/>
            <pc:sldMk cId="2057791507" sldId="569"/>
            <ac:spMk id="3" creationId="{02937054-C214-316E-AFA8-420D8D19FA6E}"/>
          </ac:spMkLst>
        </pc:spChg>
        <pc:spChg chg="mod">
          <ac:chgData name="Long B Nguyen" userId="f59fb8f3-a021-417a-8bc1-65c8d471c621" providerId="ADAL" clId="{78644ED0-A0E5-E54E-82B5-0B3476B9E10B}" dt="2024-01-05T19:05:53.668" v="813" actId="1076"/>
          <ac:spMkLst>
            <pc:docMk/>
            <pc:sldMk cId="2057791507" sldId="569"/>
            <ac:spMk id="4" creationId="{DCAA5EB8-B85C-0147-9DC5-1620B61CF5C9}"/>
          </ac:spMkLst>
        </pc:spChg>
        <pc:spChg chg="mod">
          <ac:chgData name="Long B Nguyen" userId="f59fb8f3-a021-417a-8bc1-65c8d471c621" providerId="ADAL" clId="{78644ED0-A0E5-E54E-82B5-0B3476B9E10B}" dt="2024-01-05T18:45:49.383" v="575" actId="20577"/>
          <ac:spMkLst>
            <pc:docMk/>
            <pc:sldMk cId="2057791507" sldId="569"/>
            <ac:spMk id="6" creationId="{1C692FAF-D519-8052-F9E3-FC962B05DA45}"/>
          </ac:spMkLst>
        </pc:spChg>
        <pc:spChg chg="mod">
          <ac:chgData name="Long B Nguyen" userId="f59fb8f3-a021-417a-8bc1-65c8d471c621" providerId="ADAL" clId="{78644ED0-A0E5-E54E-82B5-0B3476B9E10B}" dt="2024-01-05T19:06:10.430" v="841" actId="1037"/>
          <ac:spMkLst>
            <pc:docMk/>
            <pc:sldMk cId="2057791507" sldId="569"/>
            <ac:spMk id="9" creationId="{E1513AD7-DD4F-4844-A45C-15B893C5402D}"/>
          </ac:spMkLst>
        </pc:spChg>
        <pc:picChg chg="mod">
          <ac:chgData name="Long B Nguyen" userId="f59fb8f3-a021-417a-8bc1-65c8d471c621" providerId="ADAL" clId="{78644ED0-A0E5-E54E-82B5-0B3476B9E10B}" dt="2024-01-05T19:06:10.430" v="841" actId="1037"/>
          <ac:picMkLst>
            <pc:docMk/>
            <pc:sldMk cId="2057791507" sldId="569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9:05:59.444" v="814" actId="478"/>
          <ac:picMkLst>
            <pc:docMk/>
            <pc:sldMk cId="2057791507" sldId="569"/>
            <ac:picMk id="27" creationId="{2C2DAB2E-2055-713B-9A38-64EB01A9C0BD}"/>
          </ac:picMkLst>
        </pc:picChg>
        <pc:picChg chg="del">
          <ac:chgData name="Long B Nguyen" userId="f59fb8f3-a021-417a-8bc1-65c8d471c621" providerId="ADAL" clId="{78644ED0-A0E5-E54E-82B5-0B3476B9E10B}" dt="2024-01-05T19:05:59.444" v="814" actId="478"/>
          <ac:picMkLst>
            <pc:docMk/>
            <pc:sldMk cId="2057791507" sldId="569"/>
            <ac:picMk id="28" creationId="{0E2B01E6-B1DB-0C0D-C30A-A865D1C0ED5B}"/>
          </ac:picMkLst>
        </pc:picChg>
        <pc:picChg chg="del">
          <ac:chgData name="Long B Nguyen" userId="f59fb8f3-a021-417a-8bc1-65c8d471c621" providerId="ADAL" clId="{78644ED0-A0E5-E54E-82B5-0B3476B9E10B}" dt="2024-01-05T19:05:59.444" v="814" actId="478"/>
          <ac:picMkLst>
            <pc:docMk/>
            <pc:sldMk cId="2057791507" sldId="569"/>
            <ac:picMk id="30" creationId="{C3734589-3FB5-49B0-3878-8F507719DE29}"/>
          </ac:picMkLst>
        </pc:picChg>
        <pc:picChg chg="del">
          <ac:chgData name="Long B Nguyen" userId="f59fb8f3-a021-417a-8bc1-65c8d471c621" providerId="ADAL" clId="{78644ED0-A0E5-E54E-82B5-0B3476B9E10B}" dt="2024-01-05T19:05:59.444" v="814" actId="478"/>
          <ac:picMkLst>
            <pc:docMk/>
            <pc:sldMk cId="2057791507" sldId="569"/>
            <ac:picMk id="31" creationId="{9A8E5010-CB20-493C-9682-0983565F5EF3}"/>
          </ac:picMkLst>
        </pc:picChg>
        <pc:picChg chg="mod">
          <ac:chgData name="Long B Nguyen" userId="f59fb8f3-a021-417a-8bc1-65c8d471c621" providerId="ADAL" clId="{78644ED0-A0E5-E54E-82B5-0B3476B9E10B}" dt="2024-01-05T19:06:10.430" v="841" actId="1037"/>
          <ac:picMkLst>
            <pc:docMk/>
            <pc:sldMk cId="2057791507" sldId="569"/>
            <ac:picMk id="32" creationId="{3FCC39C9-2B02-E596-34C9-32B00E97A44E}"/>
          </ac:picMkLst>
        </pc:picChg>
        <pc:picChg chg="del">
          <ac:chgData name="Long B Nguyen" userId="f59fb8f3-a021-417a-8bc1-65c8d471c621" providerId="ADAL" clId="{78644ED0-A0E5-E54E-82B5-0B3476B9E10B}" dt="2024-01-05T19:06:00.635" v="815" actId="478"/>
          <ac:picMkLst>
            <pc:docMk/>
            <pc:sldMk cId="2057791507" sldId="569"/>
            <ac:picMk id="33" creationId="{9F13699F-1567-5A6A-C4A1-01A556269AFA}"/>
          </ac:picMkLst>
        </pc:picChg>
        <pc:picChg chg="mod">
          <ac:chgData name="Long B Nguyen" userId="f59fb8f3-a021-417a-8bc1-65c8d471c621" providerId="ADAL" clId="{78644ED0-A0E5-E54E-82B5-0B3476B9E10B}" dt="2024-01-05T19:06:10.430" v="841" actId="1037"/>
          <ac:picMkLst>
            <pc:docMk/>
            <pc:sldMk cId="2057791507" sldId="569"/>
            <ac:picMk id="34" creationId="{1E98B97C-748F-69CE-E6E2-D51A24328A2A}"/>
          </ac:picMkLst>
        </pc:picChg>
        <pc:picChg chg="mod">
          <ac:chgData name="Long B Nguyen" userId="f59fb8f3-a021-417a-8bc1-65c8d471c621" providerId="ADAL" clId="{78644ED0-A0E5-E54E-82B5-0B3476B9E10B}" dt="2024-01-05T19:06:10.430" v="841" actId="1037"/>
          <ac:picMkLst>
            <pc:docMk/>
            <pc:sldMk cId="2057791507" sldId="569"/>
            <ac:picMk id="35" creationId="{7224E4B4-27E4-5B94-0A69-458F1E192386}"/>
          </ac:picMkLst>
        </pc:picChg>
        <pc:picChg chg="del">
          <ac:chgData name="Long B Nguyen" userId="f59fb8f3-a021-417a-8bc1-65c8d471c621" providerId="ADAL" clId="{78644ED0-A0E5-E54E-82B5-0B3476B9E10B}" dt="2024-01-05T19:06:03.940" v="816" actId="478"/>
          <ac:picMkLst>
            <pc:docMk/>
            <pc:sldMk cId="2057791507" sldId="569"/>
            <ac:picMk id="36" creationId="{3A734EE6-CDE4-70CA-E08E-D734B255C1F1}"/>
          </ac:picMkLst>
        </pc:picChg>
        <pc:picChg chg="del">
          <ac:chgData name="Long B Nguyen" userId="f59fb8f3-a021-417a-8bc1-65c8d471c621" providerId="ADAL" clId="{78644ED0-A0E5-E54E-82B5-0B3476B9E10B}" dt="2024-01-05T19:06:03.940" v="816" actId="478"/>
          <ac:picMkLst>
            <pc:docMk/>
            <pc:sldMk cId="2057791507" sldId="569"/>
            <ac:picMk id="37" creationId="{7EC94172-3D86-3A9B-AE01-4B8E2ACDD38B}"/>
          </ac:picMkLst>
        </pc:picChg>
        <pc:picChg chg="del">
          <ac:chgData name="Long B Nguyen" userId="f59fb8f3-a021-417a-8bc1-65c8d471c621" providerId="ADAL" clId="{78644ED0-A0E5-E54E-82B5-0B3476B9E10B}" dt="2024-01-05T19:06:03.940" v="816" actId="478"/>
          <ac:picMkLst>
            <pc:docMk/>
            <pc:sldMk cId="2057791507" sldId="569"/>
            <ac:picMk id="38" creationId="{747C366B-EAAF-252C-9E6E-76E06BA8FF08}"/>
          </ac:picMkLst>
        </pc:picChg>
        <pc:cxnChg chg="mod">
          <ac:chgData name="Long B Nguyen" userId="f59fb8f3-a021-417a-8bc1-65c8d471c621" providerId="ADAL" clId="{78644ED0-A0E5-E54E-82B5-0B3476B9E10B}" dt="2024-01-05T19:06:10.430" v="841" actId="1037"/>
          <ac:cxnSpMkLst>
            <pc:docMk/>
            <pc:sldMk cId="2057791507" sldId="569"/>
            <ac:cxnSpMk id="5" creationId="{9A063FFF-43E1-CBBA-EA08-7D7E897684B8}"/>
          </ac:cxnSpMkLst>
        </pc:cxnChg>
      </pc:sldChg>
      <pc:sldChg chg="addSp delSp modSp add mod modAnim">
        <pc:chgData name="Long B Nguyen" userId="f59fb8f3-a021-417a-8bc1-65c8d471c621" providerId="ADAL" clId="{78644ED0-A0E5-E54E-82B5-0B3476B9E10B}" dt="2024-01-05T19:07:52.999" v="900" actId="1037"/>
        <pc:sldMkLst>
          <pc:docMk/>
          <pc:sldMk cId="1041039027" sldId="570"/>
        </pc:sldMkLst>
        <pc:spChg chg="add del mod">
          <ac:chgData name="Long B Nguyen" userId="f59fb8f3-a021-417a-8bc1-65c8d471c621" providerId="ADAL" clId="{78644ED0-A0E5-E54E-82B5-0B3476B9E10B}" dt="2024-01-05T19:06:58.680" v="853" actId="478"/>
          <ac:spMkLst>
            <pc:docMk/>
            <pc:sldMk cId="1041039027" sldId="570"/>
            <ac:spMk id="6" creationId="{1C692FAF-D519-8052-F9E3-FC962B05DA45}"/>
          </ac:spMkLst>
        </pc:spChg>
        <pc:picChg chg="add mod">
          <ac:chgData name="Long B Nguyen" userId="f59fb8f3-a021-417a-8bc1-65c8d471c621" providerId="ADAL" clId="{78644ED0-A0E5-E54E-82B5-0B3476B9E10B}" dt="2024-01-05T19:07:52.999" v="900" actId="1037"/>
          <ac:picMkLst>
            <pc:docMk/>
            <pc:sldMk cId="1041039027" sldId="570"/>
            <ac:picMk id="3" creationId="{9D854B95-B0A1-0013-8660-47C3570B8FFA}"/>
          </ac:picMkLst>
        </pc:picChg>
        <pc:picChg chg="add mod">
          <ac:chgData name="Long B Nguyen" userId="f59fb8f3-a021-417a-8bc1-65c8d471c621" providerId="ADAL" clId="{78644ED0-A0E5-E54E-82B5-0B3476B9E10B}" dt="2024-01-05T19:07:02.320" v="855"/>
          <ac:picMkLst>
            <pc:docMk/>
            <pc:sldMk cId="1041039027" sldId="570"/>
            <ac:picMk id="7" creationId="{1B908CAE-CFB5-3D47-036E-01230F9F5B2F}"/>
          </ac:picMkLst>
        </pc:picChg>
        <pc:picChg chg="add mod">
          <ac:chgData name="Long B Nguyen" userId="f59fb8f3-a021-417a-8bc1-65c8d471c621" providerId="ADAL" clId="{78644ED0-A0E5-E54E-82B5-0B3476B9E10B}" dt="2024-01-05T19:07:02.320" v="855"/>
          <ac:picMkLst>
            <pc:docMk/>
            <pc:sldMk cId="1041039027" sldId="570"/>
            <ac:picMk id="8" creationId="{0E6CDD35-0702-0675-4B8D-525ABAD3969F}"/>
          </ac:picMkLst>
        </pc:picChg>
        <pc:picChg chg="add mod">
          <ac:chgData name="Long B Nguyen" userId="f59fb8f3-a021-417a-8bc1-65c8d471c621" providerId="ADAL" clId="{78644ED0-A0E5-E54E-82B5-0B3476B9E10B}" dt="2024-01-05T19:07:02.320" v="855"/>
          <ac:picMkLst>
            <pc:docMk/>
            <pc:sldMk cId="1041039027" sldId="570"/>
            <ac:picMk id="10" creationId="{45CADF34-EC2E-2BDA-2039-9DE6282074F8}"/>
          </ac:picMkLst>
        </pc:picChg>
        <pc:picChg chg="del mod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27" creationId="{2C2DAB2E-2055-713B-9A38-64EB01A9C0BD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28" creationId="{0E2B01E6-B1DB-0C0D-C30A-A865D1C0ED5B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0" creationId="{C3734589-3FB5-49B0-3878-8F507719DE29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1" creationId="{9A8E5010-CB20-493C-9682-0983565F5EF3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2" creationId="{3FCC39C9-2B02-E596-34C9-32B00E97A44E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3" creationId="{9F13699F-1567-5A6A-C4A1-01A556269AFA}"/>
          </ac:picMkLst>
        </pc:picChg>
        <pc:picChg chg="del">
          <ac:chgData name="Long B Nguyen" userId="f59fb8f3-a021-417a-8bc1-65c8d471c621" providerId="ADAL" clId="{78644ED0-A0E5-E54E-82B5-0B3476B9E10B}" dt="2024-01-05T19:06:59.687" v="854" actId="478"/>
          <ac:picMkLst>
            <pc:docMk/>
            <pc:sldMk cId="1041039027" sldId="570"/>
            <ac:picMk id="34" creationId="{1E98B97C-748F-69CE-E6E2-D51A24328A2A}"/>
          </ac:picMkLst>
        </pc:picChg>
        <pc:picChg chg="del">
          <ac:chgData name="Long B Nguyen" userId="f59fb8f3-a021-417a-8bc1-65c8d471c621" providerId="ADAL" clId="{78644ED0-A0E5-E54E-82B5-0B3476B9E10B}" dt="2024-01-05T19:06:56.584" v="851" actId="478"/>
          <ac:picMkLst>
            <pc:docMk/>
            <pc:sldMk cId="1041039027" sldId="570"/>
            <ac:picMk id="35" creationId="{7224E4B4-27E4-5B94-0A69-458F1E192386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6" creationId="{3A734EE6-CDE4-70CA-E08E-D734B255C1F1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7" creationId="{7EC94172-3D86-3A9B-AE01-4B8E2ACDD38B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8" creationId="{747C366B-EAAF-252C-9E6E-76E06BA8FF08}"/>
          </ac:picMkLst>
        </pc:picChg>
        <pc:cxnChg chg="del">
          <ac:chgData name="Long B Nguyen" userId="f59fb8f3-a021-417a-8bc1-65c8d471c621" providerId="ADAL" clId="{78644ED0-A0E5-E54E-82B5-0B3476B9E10B}" dt="2024-01-05T19:06:53.662" v="850" actId="478"/>
          <ac:cxnSpMkLst>
            <pc:docMk/>
            <pc:sldMk cId="1041039027" sldId="570"/>
            <ac:cxnSpMk id="5" creationId="{9A063FFF-43E1-CBBA-EA08-7D7E897684B8}"/>
          </ac:cxnSpMkLst>
        </pc:cxnChg>
        <pc:cxnChg chg="add mod">
          <ac:chgData name="Long B Nguyen" userId="f59fb8f3-a021-417a-8bc1-65c8d471c621" providerId="ADAL" clId="{78644ED0-A0E5-E54E-82B5-0B3476B9E10B}" dt="2024-01-05T19:07:02.320" v="855"/>
          <ac:cxnSpMkLst>
            <pc:docMk/>
            <pc:sldMk cId="1041039027" sldId="570"/>
            <ac:cxnSpMk id="11" creationId="{D3F8285C-4842-EDD4-C98A-48CF642107C1}"/>
          </ac:cxnSpMkLst>
        </pc:cxnChg>
      </pc:sldChg>
      <pc:sldChg chg="addSp delSp modSp add mod">
        <pc:chgData name="Long B Nguyen" userId="f59fb8f3-a021-417a-8bc1-65c8d471c621" providerId="ADAL" clId="{78644ED0-A0E5-E54E-82B5-0B3476B9E10B}" dt="2024-01-07T16:26:39.318" v="1037" actId="1038"/>
        <pc:sldMkLst>
          <pc:docMk/>
          <pc:sldMk cId="2752258577" sldId="571"/>
        </pc:sldMkLst>
        <pc:spChg chg="mod">
          <ac:chgData name="Long B Nguyen" userId="f59fb8f3-a021-417a-8bc1-65c8d471c621" providerId="ADAL" clId="{78644ED0-A0E5-E54E-82B5-0B3476B9E10B}" dt="2024-01-07T16:26:35.027" v="1020" actId="20577"/>
          <ac:spMkLst>
            <pc:docMk/>
            <pc:sldMk cId="2752258577" sldId="571"/>
            <ac:spMk id="6" creationId="{1C692FAF-D519-8052-F9E3-FC962B05DA45}"/>
          </ac:spMkLst>
        </pc:spChg>
        <pc:spChg chg="del">
          <ac:chgData name="Long B Nguyen" userId="f59fb8f3-a021-417a-8bc1-65c8d471c621" providerId="ADAL" clId="{78644ED0-A0E5-E54E-82B5-0B3476B9E10B}" dt="2024-01-05T19:07:09.905" v="856" actId="478"/>
          <ac:spMkLst>
            <pc:docMk/>
            <pc:sldMk cId="2752258577" sldId="571"/>
            <ac:spMk id="9" creationId="{E1513AD7-DD4F-4844-A45C-15B893C5402D}"/>
          </ac:spMkLst>
        </pc:spChg>
        <pc:picChg chg="add mod">
          <ac:chgData name="Long B Nguyen" userId="f59fb8f3-a021-417a-8bc1-65c8d471c621" providerId="ADAL" clId="{78644ED0-A0E5-E54E-82B5-0B3476B9E10B}" dt="2024-01-07T16:26:39.318" v="1037" actId="1038"/>
          <ac:picMkLst>
            <pc:docMk/>
            <pc:sldMk cId="2752258577" sldId="571"/>
            <ac:picMk id="7" creationId="{35C27AA7-83D3-FD3F-F256-DFAA5700CD13}"/>
          </ac:picMkLst>
        </pc:picChg>
        <pc:picChg chg="add mod">
          <ac:chgData name="Long B Nguyen" userId="f59fb8f3-a021-417a-8bc1-65c8d471c621" providerId="ADAL" clId="{78644ED0-A0E5-E54E-82B5-0B3476B9E10B}" dt="2024-01-05T19:07:13.807" v="857"/>
          <ac:picMkLst>
            <pc:docMk/>
            <pc:sldMk cId="2752258577" sldId="571"/>
            <ac:picMk id="8" creationId="{B122AC4E-667D-0FC6-9D09-B5CE887CBB9A}"/>
          </ac:picMkLst>
        </pc:picChg>
        <pc:picChg chg="add mod">
          <ac:chgData name="Long B Nguyen" userId="f59fb8f3-a021-417a-8bc1-65c8d471c621" providerId="ADAL" clId="{78644ED0-A0E5-E54E-82B5-0B3476B9E10B}" dt="2024-01-05T19:07:13.807" v="857"/>
          <ac:picMkLst>
            <pc:docMk/>
            <pc:sldMk cId="2752258577" sldId="571"/>
            <ac:picMk id="10" creationId="{B0D9EBE2-DD29-72F1-4477-9092A176E442}"/>
          </ac:picMkLst>
        </pc:picChg>
        <pc:picChg chg="add mod">
          <ac:chgData name="Long B Nguyen" userId="f59fb8f3-a021-417a-8bc1-65c8d471c621" providerId="ADAL" clId="{78644ED0-A0E5-E54E-82B5-0B3476B9E10B}" dt="2024-01-05T19:07:13.807" v="857"/>
          <ac:picMkLst>
            <pc:docMk/>
            <pc:sldMk cId="2752258577" sldId="571"/>
            <ac:picMk id="11" creationId="{486996D0-ADB4-5D1A-078A-3224709048CB}"/>
          </ac:picMkLst>
        </pc:picChg>
        <pc:picChg chg="del mod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27" creationId="{2C2DAB2E-2055-713B-9A38-64EB01A9C0BD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28" creationId="{0E2B01E6-B1DB-0C0D-C30A-A865D1C0ED5B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0" creationId="{C3734589-3FB5-49B0-3878-8F507719DE29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1" creationId="{9A8E5010-CB20-493C-9682-0983565F5EF3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2" creationId="{3FCC39C9-2B02-E596-34C9-32B00E97A44E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3" creationId="{9F13699F-1567-5A6A-C4A1-01A556269AFA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4" creationId="{1E98B97C-748F-69CE-E6E2-D51A24328A2A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5" creationId="{7224E4B4-27E4-5B94-0A69-458F1E192386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6" creationId="{3A734EE6-CDE4-70CA-E08E-D734B255C1F1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7" creationId="{7EC94172-3D86-3A9B-AE01-4B8E2ACDD38B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8" creationId="{747C366B-EAAF-252C-9E6E-76E06BA8FF08}"/>
          </ac:picMkLst>
        </pc:picChg>
        <pc:cxnChg chg="del mod">
          <ac:chgData name="Long B Nguyen" userId="f59fb8f3-a021-417a-8bc1-65c8d471c621" providerId="ADAL" clId="{78644ED0-A0E5-E54E-82B5-0B3476B9E10B}" dt="2024-01-05T19:07:09.905" v="856" actId="478"/>
          <ac:cxnSpMkLst>
            <pc:docMk/>
            <pc:sldMk cId="2752258577" sldId="571"/>
            <ac:cxnSpMk id="5" creationId="{9A063FFF-43E1-CBBA-EA08-7D7E897684B8}"/>
          </ac:cxnSpMkLst>
        </pc:cxnChg>
        <pc:cxnChg chg="add mod">
          <ac:chgData name="Long B Nguyen" userId="f59fb8f3-a021-417a-8bc1-65c8d471c621" providerId="ADAL" clId="{78644ED0-A0E5-E54E-82B5-0B3476B9E10B}" dt="2024-01-05T19:08:31.514" v="931" actId="1037"/>
          <ac:cxnSpMkLst>
            <pc:docMk/>
            <pc:sldMk cId="2752258577" sldId="571"/>
            <ac:cxnSpMk id="12" creationId="{27D76A3C-A725-53DE-33C1-875483D130E4}"/>
          </ac:cxnSpMkLst>
        </pc:cxnChg>
      </pc:sldChg>
      <pc:sldChg chg="add del">
        <pc:chgData name="Long B Nguyen" userId="f59fb8f3-a021-417a-8bc1-65c8d471c621" providerId="ADAL" clId="{78644ED0-A0E5-E54E-82B5-0B3476B9E10B}" dt="2024-01-05T19:00:19.719" v="692"/>
        <pc:sldMkLst>
          <pc:docMk/>
          <pc:sldMk cId="3366066353" sldId="571"/>
        </pc:sldMkLst>
      </pc:sldChg>
      <pc:sldChg chg="add del">
        <pc:chgData name="Long B Nguyen" userId="f59fb8f3-a021-417a-8bc1-65c8d471c621" providerId="ADAL" clId="{78644ED0-A0E5-E54E-82B5-0B3476B9E10B}" dt="2024-01-07T16:26:13.661" v="1018" actId="2696"/>
        <pc:sldMkLst>
          <pc:docMk/>
          <pc:sldMk cId="691700387" sldId="572"/>
        </pc:sldMkLst>
      </pc:sldChg>
      <pc:sldChg chg="add del">
        <pc:chgData name="Long B Nguyen" userId="f59fb8f3-a021-417a-8bc1-65c8d471c621" providerId="ADAL" clId="{78644ED0-A0E5-E54E-82B5-0B3476B9E10B}" dt="2024-01-05T19:06:32.821" v="848"/>
        <pc:sldMkLst>
          <pc:docMk/>
          <pc:sldMk cId="817438708" sldId="572"/>
        </pc:sldMkLst>
      </pc:sldChg>
      <pc:sldChg chg="modSp add mod">
        <pc:chgData name="Long B Nguyen" userId="f59fb8f3-a021-417a-8bc1-65c8d471c621" providerId="ADAL" clId="{78644ED0-A0E5-E54E-82B5-0B3476B9E10B}" dt="2024-01-07T16:27:15.896" v="1038" actId="20577"/>
        <pc:sldMkLst>
          <pc:docMk/>
          <pc:sldMk cId="1583125529" sldId="572"/>
        </pc:sldMkLst>
        <pc:spChg chg="mod">
          <ac:chgData name="Long B Nguyen" userId="f59fb8f3-a021-417a-8bc1-65c8d471c621" providerId="ADAL" clId="{78644ED0-A0E5-E54E-82B5-0B3476B9E10B}" dt="2024-01-07T16:27:15.896" v="1038" actId="20577"/>
          <ac:spMkLst>
            <pc:docMk/>
            <pc:sldMk cId="1583125529" sldId="572"/>
            <ac:spMk id="6" creationId="{1C692FAF-D519-8052-F9E3-FC962B05DA45}"/>
          </ac:spMkLst>
        </pc:spChg>
      </pc:sldChg>
      <pc:sldChg chg="modSp add mod">
        <pc:chgData name="Long B Nguyen" userId="f59fb8f3-a021-417a-8bc1-65c8d471c621" providerId="ADAL" clId="{78644ED0-A0E5-E54E-82B5-0B3476B9E10B}" dt="2024-01-07T16:28:13.078" v="1089" actId="1037"/>
        <pc:sldMkLst>
          <pc:docMk/>
          <pc:sldMk cId="133864505" sldId="573"/>
        </pc:sldMkLst>
        <pc:spChg chg="mod">
          <ac:chgData name="Long B Nguyen" userId="f59fb8f3-a021-417a-8bc1-65c8d471c621" providerId="ADAL" clId="{78644ED0-A0E5-E54E-82B5-0B3476B9E10B}" dt="2024-01-07T16:28:00.026" v="1074" actId="20577"/>
          <ac:spMkLst>
            <pc:docMk/>
            <pc:sldMk cId="133864505" sldId="573"/>
            <ac:spMk id="6" creationId="{1C692FAF-D519-8052-F9E3-FC962B05DA45}"/>
          </ac:spMkLst>
        </pc:spChg>
        <pc:picChg chg="mod">
          <ac:chgData name="Long B Nguyen" userId="f59fb8f3-a021-417a-8bc1-65c8d471c621" providerId="ADAL" clId="{78644ED0-A0E5-E54E-82B5-0B3476B9E10B}" dt="2024-01-07T16:28:13.078" v="1089" actId="1037"/>
          <ac:picMkLst>
            <pc:docMk/>
            <pc:sldMk cId="133864505" sldId="573"/>
            <ac:picMk id="7" creationId="{35C27AA7-83D3-FD3F-F256-DFAA5700CD13}"/>
          </ac:picMkLst>
        </pc:picChg>
      </pc:sldChg>
      <pc:sldChg chg="add del">
        <pc:chgData name="Long B Nguyen" userId="f59fb8f3-a021-417a-8bc1-65c8d471c621" providerId="ADAL" clId="{78644ED0-A0E5-E54E-82B5-0B3476B9E10B}" dt="2024-01-07T16:27:24.168" v="1041"/>
        <pc:sldMkLst>
          <pc:docMk/>
          <pc:sldMk cId="1952784144" sldId="574"/>
        </pc:sldMkLst>
      </pc:sldChg>
      <pc:sldChg chg="modSp add mod">
        <pc:chgData name="Long B Nguyen" userId="f59fb8f3-a021-417a-8bc1-65c8d471c621" providerId="ADAL" clId="{78644ED0-A0E5-E54E-82B5-0B3476B9E10B}" dt="2024-01-07T16:30:48.127" v="1256" actId="20577"/>
        <pc:sldMkLst>
          <pc:docMk/>
          <pc:sldMk cId="3973282012" sldId="574"/>
        </pc:sldMkLst>
        <pc:spChg chg="mod">
          <ac:chgData name="Long B Nguyen" userId="f59fb8f3-a021-417a-8bc1-65c8d471c621" providerId="ADAL" clId="{78644ED0-A0E5-E54E-82B5-0B3476B9E10B}" dt="2024-01-07T16:29:04.527" v="1098" actId="20577"/>
          <ac:spMkLst>
            <pc:docMk/>
            <pc:sldMk cId="3973282012" sldId="574"/>
            <ac:spMk id="2" creationId="{870AC1F3-79C1-D54D-9F4F-7CDE7D29D43B}"/>
          </ac:spMkLst>
        </pc:spChg>
        <pc:spChg chg="mod">
          <ac:chgData name="Long B Nguyen" userId="f59fb8f3-a021-417a-8bc1-65c8d471c621" providerId="ADAL" clId="{78644ED0-A0E5-E54E-82B5-0B3476B9E10B}" dt="2024-01-07T16:30:48.127" v="1256" actId="20577"/>
          <ac:spMkLst>
            <pc:docMk/>
            <pc:sldMk cId="3973282012" sldId="574"/>
            <ac:spMk id="6" creationId="{1C692FAF-D519-8052-F9E3-FC962B05DA45}"/>
          </ac:spMkLst>
        </pc:spChg>
        <pc:picChg chg="mod">
          <ac:chgData name="Long B Nguyen" userId="f59fb8f3-a021-417a-8bc1-65c8d471c621" providerId="ADAL" clId="{78644ED0-A0E5-E54E-82B5-0B3476B9E10B}" dt="2024-01-07T16:29:36.147" v="1138" actId="1035"/>
          <ac:picMkLst>
            <pc:docMk/>
            <pc:sldMk cId="3973282012" sldId="574"/>
            <ac:picMk id="7" creationId="{35C27AA7-83D3-FD3F-F256-DFAA5700CD13}"/>
          </ac:picMkLst>
        </pc:picChg>
        <pc:cxnChg chg="mod">
          <ac:chgData name="Long B Nguyen" userId="f59fb8f3-a021-417a-8bc1-65c8d471c621" providerId="ADAL" clId="{78644ED0-A0E5-E54E-82B5-0B3476B9E10B}" dt="2024-01-07T16:29:39.654" v="1145" actId="1035"/>
          <ac:cxnSpMkLst>
            <pc:docMk/>
            <pc:sldMk cId="3973282012" sldId="574"/>
            <ac:cxnSpMk id="12" creationId="{27D76A3C-A725-53DE-33C1-875483D130E4}"/>
          </ac:cxnSpMkLst>
        </pc:cxnChg>
      </pc:sldChg>
      <pc:sldChg chg="delSp add mod">
        <pc:chgData name="Long B Nguyen" userId="f59fb8f3-a021-417a-8bc1-65c8d471c621" providerId="ADAL" clId="{78644ED0-A0E5-E54E-82B5-0B3476B9E10B}" dt="2024-01-08T13:23:46.427" v="1278" actId="478"/>
        <pc:sldMkLst>
          <pc:docMk/>
          <pc:sldMk cId="1602802398" sldId="575"/>
        </pc:sldMkLst>
        <pc:picChg chg="del">
          <ac:chgData name="Long B Nguyen" userId="f59fb8f3-a021-417a-8bc1-65c8d471c621" providerId="ADAL" clId="{78644ED0-A0E5-E54E-82B5-0B3476B9E10B}" dt="2024-01-08T13:23:46.427" v="1278" actId="478"/>
          <ac:picMkLst>
            <pc:docMk/>
            <pc:sldMk cId="1602802398" sldId="575"/>
            <ac:picMk id="14" creationId="{98BFE717-7F26-E699-A791-F55D5AD82590}"/>
          </ac:picMkLst>
        </pc:picChg>
      </pc:sldChg>
      <pc:sldChg chg="add del">
        <pc:chgData name="Long B Nguyen" userId="f59fb8f3-a021-417a-8bc1-65c8d471c621" providerId="ADAL" clId="{78644ED0-A0E5-E54E-82B5-0B3476B9E10B}" dt="2024-01-08T17:20:53.876" v="1280" actId="2696"/>
        <pc:sldMkLst>
          <pc:docMk/>
          <pc:sldMk cId="711641365" sldId="576"/>
        </pc:sldMkLst>
      </pc:sldChg>
      <pc:sldChg chg="addSp delSp modSp add mod modAnim">
        <pc:chgData name="Long B Nguyen" userId="f59fb8f3-a021-417a-8bc1-65c8d471c621" providerId="ADAL" clId="{78644ED0-A0E5-E54E-82B5-0B3476B9E10B}" dt="2024-01-08T17:23:53.181" v="1403" actId="20577"/>
        <pc:sldMkLst>
          <pc:docMk/>
          <pc:sldMk cId="742870876" sldId="576"/>
        </pc:sldMkLst>
        <pc:spChg chg="mod">
          <ac:chgData name="Long B Nguyen" userId="f59fb8f3-a021-417a-8bc1-65c8d471c621" providerId="ADAL" clId="{78644ED0-A0E5-E54E-82B5-0B3476B9E10B}" dt="2024-01-08T17:21:18.177" v="1311" actId="1035"/>
          <ac:spMkLst>
            <pc:docMk/>
            <pc:sldMk cId="742870876" sldId="576"/>
            <ac:spMk id="2" creationId="{CB2F6E96-4CD2-C44A-AB81-75ABF044CDB7}"/>
          </ac:spMkLst>
        </pc:spChg>
        <pc:spChg chg="mod">
          <ac:chgData name="Long B Nguyen" userId="f59fb8f3-a021-417a-8bc1-65c8d471c621" providerId="ADAL" clId="{78644ED0-A0E5-E54E-82B5-0B3476B9E10B}" dt="2024-01-08T17:21:18.177" v="1311" actId="1035"/>
          <ac:spMkLst>
            <pc:docMk/>
            <pc:sldMk cId="742870876" sldId="576"/>
            <ac:spMk id="9" creationId="{058FED70-7412-F84A-8609-574E29D8E195}"/>
          </ac:spMkLst>
        </pc:spChg>
        <pc:spChg chg="mod">
          <ac:chgData name="Long B Nguyen" userId="f59fb8f3-a021-417a-8bc1-65c8d471c621" providerId="ADAL" clId="{78644ED0-A0E5-E54E-82B5-0B3476B9E10B}" dt="2024-01-08T17:21:18.177" v="1311" actId="1035"/>
          <ac:spMkLst>
            <pc:docMk/>
            <pc:sldMk cId="742870876" sldId="576"/>
            <ac:spMk id="11" creationId="{249C4CBE-DD3F-6440-920B-019D5BE504E1}"/>
          </ac:spMkLst>
        </pc:spChg>
        <pc:spChg chg="mod">
          <ac:chgData name="Long B Nguyen" userId="f59fb8f3-a021-417a-8bc1-65c8d471c621" providerId="ADAL" clId="{78644ED0-A0E5-E54E-82B5-0B3476B9E10B}" dt="2024-01-08T17:21:18.177" v="1311" actId="1035"/>
          <ac:spMkLst>
            <pc:docMk/>
            <pc:sldMk cId="742870876" sldId="576"/>
            <ac:spMk id="14" creationId="{8BD62064-C7B5-EC44-92AD-010306CCA16B}"/>
          </ac:spMkLst>
        </pc:spChg>
        <pc:spChg chg="mod">
          <ac:chgData name="Long B Nguyen" userId="f59fb8f3-a021-417a-8bc1-65c8d471c621" providerId="ADAL" clId="{78644ED0-A0E5-E54E-82B5-0B3476B9E10B}" dt="2024-01-08T17:23:53.181" v="1403" actId="20577"/>
          <ac:spMkLst>
            <pc:docMk/>
            <pc:sldMk cId="742870876" sldId="576"/>
            <ac:spMk id="35841" creationId="{09D8876C-8F7A-C748-966B-672B36C17545}"/>
          </ac:spMkLst>
        </pc:spChg>
        <pc:spChg chg="mod">
          <ac:chgData name="Long B Nguyen" userId="f59fb8f3-a021-417a-8bc1-65c8d471c621" providerId="ADAL" clId="{78644ED0-A0E5-E54E-82B5-0B3476B9E10B}" dt="2024-01-08T17:21:07.668" v="1282" actId="20577"/>
          <ac:spMkLst>
            <pc:docMk/>
            <pc:sldMk cId="742870876" sldId="576"/>
            <ac:spMk id="35842" creationId="{C94BCA01-D831-ED4D-84FD-C30E8117F872}"/>
          </ac:spMkLst>
        </pc:spChg>
        <pc:picChg chg="add del">
          <ac:chgData name="Long B Nguyen" userId="f59fb8f3-a021-417a-8bc1-65c8d471c621" providerId="ADAL" clId="{78644ED0-A0E5-E54E-82B5-0B3476B9E10B}" dt="2024-01-08T17:22:36.912" v="1361" actId="478"/>
          <ac:picMkLst>
            <pc:docMk/>
            <pc:sldMk cId="742870876" sldId="576"/>
            <ac:picMk id="3" creationId="{8348794A-C125-4123-2F4D-9E28B084B0CA}"/>
          </ac:picMkLst>
        </pc:picChg>
        <pc:picChg chg="mod">
          <ac:chgData name="Long B Nguyen" userId="f59fb8f3-a021-417a-8bc1-65c8d471c621" providerId="ADAL" clId="{78644ED0-A0E5-E54E-82B5-0B3476B9E10B}" dt="2024-01-08T17:21:18.177" v="1311" actId="1035"/>
          <ac:picMkLst>
            <pc:docMk/>
            <pc:sldMk cId="742870876" sldId="576"/>
            <ac:picMk id="4" creationId="{3F466FBC-7AC0-E240-9D98-B9E14B5407F4}"/>
          </ac:picMkLst>
        </pc:picChg>
        <pc:cxnChg chg="mod">
          <ac:chgData name="Long B Nguyen" userId="f59fb8f3-a021-417a-8bc1-65c8d471c621" providerId="ADAL" clId="{78644ED0-A0E5-E54E-82B5-0B3476B9E10B}" dt="2024-01-08T17:21:18.177" v="1311" actId="1035"/>
          <ac:cxnSpMkLst>
            <pc:docMk/>
            <pc:sldMk cId="742870876" sldId="576"/>
            <ac:cxnSpMk id="5" creationId="{62260D48-5B03-B44E-9F0D-B2CFC2945D90}"/>
          </ac:cxnSpMkLst>
        </pc:cxnChg>
        <pc:cxnChg chg="mod">
          <ac:chgData name="Long B Nguyen" userId="f59fb8f3-a021-417a-8bc1-65c8d471c621" providerId="ADAL" clId="{78644ED0-A0E5-E54E-82B5-0B3476B9E10B}" dt="2024-01-08T17:21:18.177" v="1311" actId="1035"/>
          <ac:cxnSpMkLst>
            <pc:docMk/>
            <pc:sldMk cId="742870876" sldId="576"/>
            <ac:cxnSpMk id="10" creationId="{46DDA9E1-C022-B94F-A177-DF50BAC24F55}"/>
          </ac:cxnSpMkLst>
        </pc:cxnChg>
        <pc:cxnChg chg="mod">
          <ac:chgData name="Long B Nguyen" userId="f59fb8f3-a021-417a-8bc1-65c8d471c621" providerId="ADAL" clId="{78644ED0-A0E5-E54E-82B5-0B3476B9E10B}" dt="2024-01-08T17:21:18.177" v="1311" actId="1035"/>
          <ac:cxnSpMkLst>
            <pc:docMk/>
            <pc:sldMk cId="742870876" sldId="576"/>
            <ac:cxnSpMk id="12" creationId="{F6B9E24D-C17D-8847-8395-7E6C2A5AAB9B}"/>
          </ac:cxnSpMkLst>
        </pc:cxnChg>
        <pc:cxnChg chg="mod">
          <ac:chgData name="Long B Nguyen" userId="f59fb8f3-a021-417a-8bc1-65c8d471c621" providerId="ADAL" clId="{78644ED0-A0E5-E54E-82B5-0B3476B9E10B}" dt="2024-01-08T17:21:18.177" v="1311" actId="1035"/>
          <ac:cxnSpMkLst>
            <pc:docMk/>
            <pc:sldMk cId="742870876" sldId="576"/>
            <ac:cxnSpMk id="15" creationId="{1546FFA2-F9F4-FA40-972C-CAFFC09B6054}"/>
          </ac:cxnSpMkLst>
        </pc:cxnChg>
      </pc:sldChg>
      <pc:sldChg chg="addSp delSp modSp add del mod delAnim modAnim">
        <pc:chgData name="Long B Nguyen" userId="f59fb8f3-a021-417a-8bc1-65c8d471c621" providerId="ADAL" clId="{78644ED0-A0E5-E54E-82B5-0B3476B9E10B}" dt="2024-01-08T17:22:39.530" v="1362" actId="2696"/>
        <pc:sldMkLst>
          <pc:docMk/>
          <pc:sldMk cId="974440426" sldId="577"/>
        </pc:sldMkLst>
        <pc:spChg chg="del">
          <ac:chgData name="Long B Nguyen" userId="f59fb8f3-a021-417a-8bc1-65c8d471c621" providerId="ADAL" clId="{78644ED0-A0E5-E54E-82B5-0B3476B9E10B}" dt="2024-01-08T17:22:19.370" v="1354" actId="478"/>
          <ac:spMkLst>
            <pc:docMk/>
            <pc:sldMk cId="974440426" sldId="577"/>
            <ac:spMk id="2" creationId="{CB2F6E96-4CD2-C44A-AB81-75ABF044CDB7}"/>
          </ac:spMkLst>
        </pc:spChg>
        <pc:spChg chg="add del mod">
          <ac:chgData name="Long B Nguyen" userId="f59fb8f3-a021-417a-8bc1-65c8d471c621" providerId="ADAL" clId="{78644ED0-A0E5-E54E-82B5-0B3476B9E10B}" dt="2024-01-08T17:22:23.572" v="1357" actId="478"/>
          <ac:spMkLst>
            <pc:docMk/>
            <pc:sldMk cId="974440426" sldId="577"/>
            <ac:spMk id="7" creationId="{BC948E3D-A67D-C085-9FFC-5A103F469A38}"/>
          </ac:spMkLst>
        </pc:spChg>
        <pc:spChg chg="del">
          <ac:chgData name="Long B Nguyen" userId="f59fb8f3-a021-417a-8bc1-65c8d471c621" providerId="ADAL" clId="{78644ED0-A0E5-E54E-82B5-0B3476B9E10B}" dt="2024-01-08T17:22:19.370" v="1354" actId="478"/>
          <ac:spMkLst>
            <pc:docMk/>
            <pc:sldMk cId="974440426" sldId="577"/>
            <ac:spMk id="9" creationId="{058FED70-7412-F84A-8609-574E29D8E195}"/>
          </ac:spMkLst>
        </pc:spChg>
        <pc:spChg chg="del">
          <ac:chgData name="Long B Nguyen" userId="f59fb8f3-a021-417a-8bc1-65c8d471c621" providerId="ADAL" clId="{78644ED0-A0E5-E54E-82B5-0B3476B9E10B}" dt="2024-01-08T17:22:19.370" v="1354" actId="478"/>
          <ac:spMkLst>
            <pc:docMk/>
            <pc:sldMk cId="974440426" sldId="577"/>
            <ac:spMk id="11" creationId="{249C4CBE-DD3F-6440-920B-019D5BE504E1}"/>
          </ac:spMkLst>
        </pc:spChg>
        <pc:spChg chg="del">
          <ac:chgData name="Long B Nguyen" userId="f59fb8f3-a021-417a-8bc1-65c8d471c621" providerId="ADAL" clId="{78644ED0-A0E5-E54E-82B5-0B3476B9E10B}" dt="2024-01-08T17:22:19.370" v="1354" actId="478"/>
          <ac:spMkLst>
            <pc:docMk/>
            <pc:sldMk cId="974440426" sldId="577"/>
            <ac:spMk id="14" creationId="{8BD62064-C7B5-EC44-92AD-010306CCA16B}"/>
          </ac:spMkLst>
        </pc:spChg>
        <pc:spChg chg="del mod">
          <ac:chgData name="Long B Nguyen" userId="f59fb8f3-a021-417a-8bc1-65c8d471c621" providerId="ADAL" clId="{78644ED0-A0E5-E54E-82B5-0B3476B9E10B}" dt="2024-01-08T17:22:15.143" v="1353" actId="478"/>
          <ac:spMkLst>
            <pc:docMk/>
            <pc:sldMk cId="974440426" sldId="577"/>
            <ac:spMk id="35842" creationId="{C94BCA01-D831-ED4D-84FD-C30E8117F872}"/>
          </ac:spMkLst>
        </pc:spChg>
        <pc:picChg chg="mod">
          <ac:chgData name="Long B Nguyen" userId="f59fb8f3-a021-417a-8bc1-65c8d471c621" providerId="ADAL" clId="{78644ED0-A0E5-E54E-82B5-0B3476B9E10B}" dt="2024-01-08T17:22:28.779" v="1360" actId="1076"/>
          <ac:picMkLst>
            <pc:docMk/>
            <pc:sldMk cId="974440426" sldId="577"/>
            <ac:picMk id="3" creationId="{8348794A-C125-4123-2F4D-9E28B084B0CA}"/>
          </ac:picMkLst>
        </pc:picChg>
        <pc:picChg chg="del">
          <ac:chgData name="Long B Nguyen" userId="f59fb8f3-a021-417a-8bc1-65c8d471c621" providerId="ADAL" clId="{78644ED0-A0E5-E54E-82B5-0B3476B9E10B}" dt="2024-01-08T17:22:19.370" v="1354" actId="478"/>
          <ac:picMkLst>
            <pc:docMk/>
            <pc:sldMk cId="974440426" sldId="577"/>
            <ac:picMk id="4" creationId="{3F466FBC-7AC0-E240-9D98-B9E14B5407F4}"/>
          </ac:picMkLst>
        </pc:picChg>
        <pc:cxnChg chg="del">
          <ac:chgData name="Long B Nguyen" userId="f59fb8f3-a021-417a-8bc1-65c8d471c621" providerId="ADAL" clId="{78644ED0-A0E5-E54E-82B5-0B3476B9E10B}" dt="2024-01-08T17:22:19.370" v="1354" actId="478"/>
          <ac:cxnSpMkLst>
            <pc:docMk/>
            <pc:sldMk cId="974440426" sldId="577"/>
            <ac:cxnSpMk id="5" creationId="{62260D48-5B03-B44E-9F0D-B2CFC2945D90}"/>
          </ac:cxnSpMkLst>
        </pc:cxnChg>
        <pc:cxnChg chg="del">
          <ac:chgData name="Long B Nguyen" userId="f59fb8f3-a021-417a-8bc1-65c8d471c621" providerId="ADAL" clId="{78644ED0-A0E5-E54E-82B5-0B3476B9E10B}" dt="2024-01-08T17:22:19.370" v="1354" actId="478"/>
          <ac:cxnSpMkLst>
            <pc:docMk/>
            <pc:sldMk cId="974440426" sldId="577"/>
            <ac:cxnSpMk id="10" creationId="{46DDA9E1-C022-B94F-A177-DF50BAC24F55}"/>
          </ac:cxnSpMkLst>
        </pc:cxnChg>
        <pc:cxnChg chg="del">
          <ac:chgData name="Long B Nguyen" userId="f59fb8f3-a021-417a-8bc1-65c8d471c621" providerId="ADAL" clId="{78644ED0-A0E5-E54E-82B5-0B3476B9E10B}" dt="2024-01-08T17:22:19.370" v="1354" actId="478"/>
          <ac:cxnSpMkLst>
            <pc:docMk/>
            <pc:sldMk cId="974440426" sldId="577"/>
            <ac:cxnSpMk id="12" creationId="{F6B9E24D-C17D-8847-8395-7E6C2A5AAB9B}"/>
          </ac:cxnSpMkLst>
        </pc:cxnChg>
        <pc:cxnChg chg="del">
          <ac:chgData name="Long B Nguyen" userId="f59fb8f3-a021-417a-8bc1-65c8d471c621" providerId="ADAL" clId="{78644ED0-A0E5-E54E-82B5-0B3476B9E10B}" dt="2024-01-08T17:22:19.370" v="1354" actId="478"/>
          <ac:cxnSpMkLst>
            <pc:docMk/>
            <pc:sldMk cId="974440426" sldId="577"/>
            <ac:cxnSpMk id="15" creationId="{1546FFA2-F9F4-FA40-972C-CAFFC09B6054}"/>
          </ac:cxnSpMkLst>
        </pc:cxnChg>
      </pc:sldChg>
      <pc:sldChg chg="add">
        <pc:chgData name="Long B Nguyen" userId="f59fb8f3-a021-417a-8bc1-65c8d471c621" providerId="ADAL" clId="{78644ED0-A0E5-E54E-82B5-0B3476B9E10B}" dt="2024-01-08T17:22:41.348" v="1363"/>
        <pc:sldMkLst>
          <pc:docMk/>
          <pc:sldMk cId="3658579940" sldId="577"/>
        </pc:sldMkLst>
      </pc:sldChg>
      <pc:sldChg chg="addSp delSp modSp add mod delAnim modAnim">
        <pc:chgData name="Long B Nguyen" userId="f59fb8f3-a021-417a-8bc1-65c8d471c621" providerId="ADAL" clId="{78644ED0-A0E5-E54E-82B5-0B3476B9E10B}" dt="2024-01-08T18:11:14.233" v="1536" actId="14100"/>
        <pc:sldMkLst>
          <pc:docMk/>
          <pc:sldMk cId="999248342" sldId="578"/>
        </pc:sldMkLst>
        <pc:spChg chg="del">
          <ac:chgData name="Long B Nguyen" userId="f59fb8f3-a021-417a-8bc1-65c8d471c621" providerId="ADAL" clId="{78644ED0-A0E5-E54E-82B5-0B3476B9E10B}" dt="2024-01-08T17:23:00.099" v="1369" actId="478"/>
          <ac:spMkLst>
            <pc:docMk/>
            <pc:sldMk cId="999248342" sldId="578"/>
            <ac:spMk id="2" creationId="{CB2F6E96-4CD2-C44A-AB81-75ABF044CDB7}"/>
          </ac:spMkLst>
        </pc:spChg>
        <pc:spChg chg="add mod">
          <ac:chgData name="Long B Nguyen" userId="f59fb8f3-a021-417a-8bc1-65c8d471c621" providerId="ADAL" clId="{78644ED0-A0E5-E54E-82B5-0B3476B9E10B}" dt="2024-01-08T18:11:05.073" v="1531" actId="1076"/>
          <ac:spMkLst>
            <pc:docMk/>
            <pc:sldMk cId="999248342" sldId="578"/>
            <ac:spMk id="2" creationId="{F3DBFD5E-916F-C06C-F705-CF674F00B838}"/>
          </ac:spMkLst>
        </pc:spChg>
        <pc:spChg chg="add mod">
          <ac:chgData name="Long B Nguyen" userId="f59fb8f3-a021-417a-8bc1-65c8d471c621" providerId="ADAL" clId="{78644ED0-A0E5-E54E-82B5-0B3476B9E10B}" dt="2024-01-08T18:10:40.549" v="1518" actId="255"/>
          <ac:spMkLst>
            <pc:docMk/>
            <pc:sldMk cId="999248342" sldId="578"/>
            <ac:spMk id="8" creationId="{F8BFA3AF-EB75-EDD9-4E1F-F57B353D650A}"/>
          </ac:spMkLst>
        </pc:spChg>
        <pc:spChg chg="del">
          <ac:chgData name="Long B Nguyen" userId="f59fb8f3-a021-417a-8bc1-65c8d471c621" providerId="ADAL" clId="{78644ED0-A0E5-E54E-82B5-0B3476B9E10B}" dt="2024-01-08T17:23:01.664" v="1370" actId="478"/>
          <ac:spMkLst>
            <pc:docMk/>
            <pc:sldMk cId="999248342" sldId="578"/>
            <ac:spMk id="9" creationId="{058FED70-7412-F84A-8609-574E29D8E195}"/>
          </ac:spMkLst>
        </pc:spChg>
        <pc:spChg chg="add mod">
          <ac:chgData name="Long B Nguyen" userId="f59fb8f3-a021-417a-8bc1-65c8d471c621" providerId="ADAL" clId="{78644ED0-A0E5-E54E-82B5-0B3476B9E10B}" dt="2024-01-08T18:11:11.396" v="1535" actId="20577"/>
          <ac:spMkLst>
            <pc:docMk/>
            <pc:sldMk cId="999248342" sldId="578"/>
            <ac:spMk id="11" creationId="{0FB54A05-72ED-58AD-5D98-623E9063FB29}"/>
          </ac:spMkLst>
        </pc:spChg>
        <pc:spChg chg="del">
          <ac:chgData name="Long B Nguyen" userId="f59fb8f3-a021-417a-8bc1-65c8d471c621" providerId="ADAL" clId="{78644ED0-A0E5-E54E-82B5-0B3476B9E10B}" dt="2024-01-08T17:22:54.186" v="1365" actId="478"/>
          <ac:spMkLst>
            <pc:docMk/>
            <pc:sldMk cId="999248342" sldId="578"/>
            <ac:spMk id="11" creationId="{249C4CBE-DD3F-6440-920B-019D5BE504E1}"/>
          </ac:spMkLst>
        </pc:spChg>
        <pc:spChg chg="del">
          <ac:chgData name="Long B Nguyen" userId="f59fb8f3-a021-417a-8bc1-65c8d471c621" providerId="ADAL" clId="{78644ED0-A0E5-E54E-82B5-0B3476B9E10B}" dt="2024-01-08T17:22:56.721" v="1367" actId="478"/>
          <ac:spMkLst>
            <pc:docMk/>
            <pc:sldMk cId="999248342" sldId="578"/>
            <ac:spMk id="14" creationId="{8BD62064-C7B5-EC44-92AD-010306CCA16B}"/>
          </ac:spMkLst>
        </pc:spChg>
        <pc:spChg chg="mod">
          <ac:chgData name="Long B Nguyen" userId="f59fb8f3-a021-417a-8bc1-65c8d471c621" providerId="ADAL" clId="{78644ED0-A0E5-E54E-82B5-0B3476B9E10B}" dt="2024-01-08T17:24:02.873" v="1406" actId="20577"/>
          <ac:spMkLst>
            <pc:docMk/>
            <pc:sldMk cId="999248342" sldId="578"/>
            <ac:spMk id="35841" creationId="{09D8876C-8F7A-C748-966B-672B36C17545}"/>
          </ac:spMkLst>
        </pc:spChg>
        <pc:spChg chg="mod">
          <ac:chgData name="Long B Nguyen" userId="f59fb8f3-a021-417a-8bc1-65c8d471c621" providerId="ADAL" clId="{78644ED0-A0E5-E54E-82B5-0B3476B9E10B}" dt="2024-01-08T17:23:37.980" v="1379" actId="20577"/>
          <ac:spMkLst>
            <pc:docMk/>
            <pc:sldMk cId="999248342" sldId="578"/>
            <ac:spMk id="35842" creationId="{C94BCA01-D831-ED4D-84FD-C30E8117F872}"/>
          </ac:spMkLst>
        </pc:spChg>
        <pc:picChg chg="add mod">
          <ac:chgData name="Long B Nguyen" userId="f59fb8f3-a021-417a-8bc1-65c8d471c621" providerId="ADAL" clId="{78644ED0-A0E5-E54E-82B5-0B3476B9E10B}" dt="2024-01-08T17:24:26.211" v="1412" actId="1076"/>
          <ac:picMkLst>
            <pc:docMk/>
            <pc:sldMk cId="999248342" sldId="578"/>
            <ac:picMk id="3" creationId="{56E99B4F-B30F-B637-14DC-07F2F42CD295}"/>
          </ac:picMkLst>
        </pc:picChg>
        <pc:picChg chg="mod">
          <ac:chgData name="Long B Nguyen" userId="f59fb8f3-a021-417a-8bc1-65c8d471c621" providerId="ADAL" clId="{78644ED0-A0E5-E54E-82B5-0B3476B9E10B}" dt="2024-01-08T17:24:26.211" v="1412" actId="1076"/>
          <ac:picMkLst>
            <pc:docMk/>
            <pc:sldMk cId="999248342" sldId="578"/>
            <ac:picMk id="4" creationId="{3F466FBC-7AC0-E240-9D98-B9E14B5407F4}"/>
          </ac:picMkLst>
        </pc:picChg>
        <pc:picChg chg="add mod">
          <ac:chgData name="Long B Nguyen" userId="f59fb8f3-a021-417a-8bc1-65c8d471c621" providerId="ADAL" clId="{78644ED0-A0E5-E54E-82B5-0B3476B9E10B}" dt="2024-01-08T17:24:12.982" v="1408" actId="1076"/>
          <ac:picMkLst>
            <pc:docMk/>
            <pc:sldMk cId="999248342" sldId="578"/>
            <ac:picMk id="6" creationId="{A0528957-C982-07F6-1D3B-9795D6C1E06D}"/>
          </ac:picMkLst>
        </pc:picChg>
        <pc:picChg chg="add mod">
          <ac:chgData name="Long B Nguyen" userId="f59fb8f3-a021-417a-8bc1-65c8d471c621" providerId="ADAL" clId="{78644ED0-A0E5-E54E-82B5-0B3476B9E10B}" dt="2024-01-08T17:25:09.836" v="1500" actId="1038"/>
          <ac:picMkLst>
            <pc:docMk/>
            <pc:sldMk cId="999248342" sldId="578"/>
            <ac:picMk id="7" creationId="{C11AC560-00C4-CC6D-67BC-3DA165B1E18C}"/>
          </ac:picMkLst>
        </pc:picChg>
        <pc:cxnChg chg="add mod">
          <ac:chgData name="Long B Nguyen" userId="f59fb8f3-a021-417a-8bc1-65c8d471c621" providerId="ADAL" clId="{78644ED0-A0E5-E54E-82B5-0B3476B9E10B}" dt="2024-01-08T18:11:02.768" v="1530" actId="14100"/>
          <ac:cxnSpMkLst>
            <pc:docMk/>
            <pc:sldMk cId="999248342" sldId="578"/>
            <ac:cxnSpMk id="5" creationId="{5831761A-1C32-043C-F041-828667CB4C70}"/>
          </ac:cxnSpMkLst>
        </pc:cxnChg>
        <pc:cxnChg chg="del">
          <ac:chgData name="Long B Nguyen" userId="f59fb8f3-a021-417a-8bc1-65c8d471c621" providerId="ADAL" clId="{78644ED0-A0E5-E54E-82B5-0B3476B9E10B}" dt="2024-01-08T17:23:02.952" v="1371" actId="478"/>
          <ac:cxnSpMkLst>
            <pc:docMk/>
            <pc:sldMk cId="999248342" sldId="578"/>
            <ac:cxnSpMk id="5" creationId="{62260D48-5B03-B44E-9F0D-B2CFC2945D90}"/>
          </ac:cxnSpMkLst>
        </pc:cxnChg>
        <pc:cxnChg chg="del">
          <ac:chgData name="Long B Nguyen" userId="f59fb8f3-a021-417a-8bc1-65c8d471c621" providerId="ADAL" clId="{78644ED0-A0E5-E54E-82B5-0B3476B9E10B}" dt="2024-01-08T17:23:05.176" v="1372" actId="478"/>
          <ac:cxnSpMkLst>
            <pc:docMk/>
            <pc:sldMk cId="999248342" sldId="578"/>
            <ac:cxnSpMk id="10" creationId="{46DDA9E1-C022-B94F-A177-DF50BAC24F55}"/>
          </ac:cxnSpMkLst>
        </pc:cxnChg>
        <pc:cxnChg chg="add mod">
          <ac:chgData name="Long B Nguyen" userId="f59fb8f3-a021-417a-8bc1-65c8d471c621" providerId="ADAL" clId="{78644ED0-A0E5-E54E-82B5-0B3476B9E10B}" dt="2024-01-08T18:11:14.233" v="1536" actId="14100"/>
          <ac:cxnSpMkLst>
            <pc:docMk/>
            <pc:sldMk cId="999248342" sldId="578"/>
            <ac:cxnSpMk id="12" creationId="{0F273AFC-10F9-CED5-B57A-45F0E1BA9152}"/>
          </ac:cxnSpMkLst>
        </pc:cxnChg>
        <pc:cxnChg chg="del">
          <ac:chgData name="Long B Nguyen" userId="f59fb8f3-a021-417a-8bc1-65c8d471c621" providerId="ADAL" clId="{78644ED0-A0E5-E54E-82B5-0B3476B9E10B}" dt="2024-01-08T17:22:55.243" v="1366" actId="478"/>
          <ac:cxnSpMkLst>
            <pc:docMk/>
            <pc:sldMk cId="999248342" sldId="578"/>
            <ac:cxnSpMk id="12" creationId="{F6B9E24D-C17D-8847-8395-7E6C2A5AAB9B}"/>
          </ac:cxnSpMkLst>
        </pc:cxnChg>
        <pc:cxnChg chg="del">
          <ac:chgData name="Long B Nguyen" userId="f59fb8f3-a021-417a-8bc1-65c8d471c621" providerId="ADAL" clId="{78644ED0-A0E5-E54E-82B5-0B3476B9E10B}" dt="2024-01-08T17:23:06.200" v="1373" actId="478"/>
          <ac:cxnSpMkLst>
            <pc:docMk/>
            <pc:sldMk cId="999248342" sldId="578"/>
            <ac:cxnSpMk id="15" creationId="{1546FFA2-F9F4-FA40-972C-CAFFC09B6054}"/>
          </ac:cxnSpMkLst>
        </pc:cxnChg>
      </pc:sldChg>
    </pc:docChg>
  </pc:docChgLst>
  <pc:docChgLst>
    <pc:chgData name="Long B Nguyen" userId="f59fb8f3-a021-417a-8bc1-65c8d471c621" providerId="ADAL" clId="{155FEEDE-AC30-BC4E-BA1D-380595766DDA}"/>
    <pc:docChg chg="custSel addSld delSld modSld">
      <pc:chgData name="Long B Nguyen" userId="f59fb8f3-a021-417a-8bc1-65c8d471c621" providerId="ADAL" clId="{155FEEDE-AC30-BC4E-BA1D-380595766DDA}" dt="2021-02-04T03:22:23.200" v="1718" actId="2711"/>
      <pc:docMkLst>
        <pc:docMk/>
      </pc:docMkLst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386423262" sldId="326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477128042" sldId="327"/>
        </pc:sldMkLst>
      </pc:sldChg>
      <pc:sldChg chg="addSp modSp add mod modAnim">
        <pc:chgData name="Long B Nguyen" userId="f59fb8f3-a021-417a-8bc1-65c8d471c621" providerId="ADAL" clId="{155FEEDE-AC30-BC4E-BA1D-380595766DDA}" dt="2021-02-04T03:14:25.021" v="1631"/>
        <pc:sldMkLst>
          <pc:docMk/>
          <pc:sldMk cId="118089062" sldId="350"/>
        </pc:sldMkLst>
        <pc:spChg chg="mod">
          <ac:chgData name="Long B Nguyen" userId="f59fb8f3-a021-417a-8bc1-65c8d471c621" providerId="ADAL" clId="{155FEEDE-AC30-BC4E-BA1D-380595766DDA}" dt="2021-02-03T16:26:08.561" v="45" actId="1076"/>
          <ac:spMkLst>
            <pc:docMk/>
            <pc:sldMk cId="118089062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155FEEDE-AC30-BC4E-BA1D-380595766DDA}" dt="2021-02-03T16:26:21.329" v="49" actId="20577"/>
          <ac:spMkLst>
            <pc:docMk/>
            <pc:sldMk cId="118089062" sldId="350"/>
            <ac:spMk id="9" creationId="{E3B2E017-30B2-884B-A113-B419A2ED51AD}"/>
          </ac:spMkLst>
        </pc:spChg>
        <pc:picChg chg="add mod">
          <ac:chgData name="Long B Nguyen" userId="f59fb8f3-a021-417a-8bc1-65c8d471c621" providerId="ADAL" clId="{155FEEDE-AC30-BC4E-BA1D-380595766DDA}" dt="2021-02-03T16:28:15.430" v="66" actId="692"/>
          <ac:picMkLst>
            <pc:docMk/>
            <pc:sldMk cId="118089062" sldId="350"/>
            <ac:picMk id="5" creationId="{DCE27A21-98CD-1D43-A4C8-E79F87B2941C}"/>
          </ac:picMkLst>
        </pc:picChg>
        <pc:picChg chg="add mod">
          <ac:chgData name="Long B Nguyen" userId="f59fb8f3-a021-417a-8bc1-65c8d471c621" providerId="ADAL" clId="{155FEEDE-AC30-BC4E-BA1D-380595766DDA}" dt="2021-02-03T16:28:24.445" v="71" actId="692"/>
          <ac:picMkLst>
            <pc:docMk/>
            <pc:sldMk cId="118089062" sldId="350"/>
            <ac:picMk id="7" creationId="{2C2737B9-DB83-C846-B719-01B5B146C3C4}"/>
          </ac:picMkLst>
        </pc:picChg>
      </pc:sldChg>
      <pc:sldChg chg="delSp modSp add mod">
        <pc:chgData name="Long B Nguyen" userId="f59fb8f3-a021-417a-8bc1-65c8d471c621" providerId="ADAL" clId="{155FEEDE-AC30-BC4E-BA1D-380595766DDA}" dt="2021-02-03T16:29:38.721" v="84"/>
        <pc:sldMkLst>
          <pc:docMk/>
          <pc:sldMk cId="1958779420" sldId="352"/>
        </pc:sldMkLst>
        <pc:spChg chg="mod">
          <ac:chgData name="Long B Nguyen" userId="f59fb8f3-a021-417a-8bc1-65c8d471c621" providerId="ADAL" clId="{155FEEDE-AC30-BC4E-BA1D-380595766DDA}" dt="2021-02-03T16:28:52.230" v="74" actId="1076"/>
          <ac:spMkLst>
            <pc:docMk/>
            <pc:sldMk cId="1958779420" sldId="35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3.148" v="81" actId="478"/>
          <ac:spMkLst>
            <pc:docMk/>
            <pc:sldMk cId="1958779420" sldId="352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29:38.721" v="84"/>
          <ac:spMkLst>
            <pc:docMk/>
            <pc:sldMk cId="1958779420" sldId="352"/>
            <ac:spMk id="8" creationId="{61E6B7CA-3510-2641-9859-C05DEE7B35B5}"/>
          </ac:spMkLst>
        </pc:spChg>
        <pc:cxnChg chg="del mod">
          <ac:chgData name="Long B Nguyen" userId="f59fb8f3-a021-417a-8bc1-65c8d471c621" providerId="ADAL" clId="{155FEEDE-AC30-BC4E-BA1D-380595766DDA}" dt="2021-02-03T16:29:31.143" v="80" actId="478"/>
          <ac:cxnSpMkLst>
            <pc:docMk/>
            <pc:sldMk cId="1958779420" sldId="35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3.148" v="81" actId="478"/>
          <ac:cxnSpMkLst>
            <pc:docMk/>
            <pc:sldMk cId="1958779420" sldId="352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38.121" v="82" actId="478"/>
        <pc:sldMkLst>
          <pc:docMk/>
          <pc:sldMk cId="3703206200" sldId="355"/>
        </pc:sldMkLst>
        <pc:spChg chg="del">
          <ac:chgData name="Long B Nguyen" userId="f59fb8f3-a021-417a-8bc1-65c8d471c621" providerId="ADAL" clId="{155FEEDE-AC30-BC4E-BA1D-380595766DDA}" dt="2021-02-03T16:29:02.240" v="76" actId="478"/>
          <ac:spMkLst>
            <pc:docMk/>
            <pc:sldMk cId="3703206200" sldId="35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00.205" v="75"/>
          <ac:spMkLst>
            <pc:docMk/>
            <pc:sldMk cId="3703206200" sldId="355"/>
            <ac:spMk id="12" creationId="{9D388B09-03EE-A44C-9963-4CD528342DC5}"/>
          </ac:spMkLst>
        </pc:spChg>
        <pc:cxnChg chg="del mod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51.279" v="86" actId="478"/>
        <pc:sldMkLst>
          <pc:docMk/>
          <pc:sldMk cId="2824823433" sldId="356"/>
        </pc:sldMkLst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46.208" v="85"/>
          <ac:spMkLst>
            <pc:docMk/>
            <pc:sldMk cId="2824823433" sldId="356"/>
            <ac:spMk id="12" creationId="{A8C1A20B-6051-9A4B-A849-F40E23305EAC}"/>
          </ac:spMkLst>
        </pc:sp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1" creationId="{9C8CFF0D-CEB8-3F41-B9C3-0B60F5D1A9C7}"/>
          </ac:cxnSpMkLst>
        </pc:cxnChg>
      </pc:sldChg>
      <pc:sldChg chg="addSp delSp modSp add mod modAnim">
        <pc:chgData name="Long B Nguyen" userId="f59fb8f3-a021-417a-8bc1-65c8d471c621" providerId="ADAL" clId="{155FEEDE-AC30-BC4E-BA1D-380595766DDA}" dt="2021-02-04T03:15:25.833" v="1634"/>
        <pc:sldMkLst>
          <pc:docMk/>
          <pc:sldMk cId="1611483102" sldId="357"/>
        </pc:sldMkLst>
        <pc:spChg chg="del">
          <ac:chgData name="Long B Nguyen" userId="f59fb8f3-a021-417a-8bc1-65c8d471c621" providerId="ADAL" clId="{155FEEDE-AC30-BC4E-BA1D-380595766DDA}" dt="2021-02-03T16:30:07.130" v="89" actId="478"/>
          <ac:spMkLst>
            <pc:docMk/>
            <pc:sldMk cId="1611483102" sldId="357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8" creationId="{61E6B7CA-3510-2641-9859-C05DEE7B35B5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9" creationId="{E3B2E017-30B2-884B-A113-B419A2ED51AD}"/>
          </ac:spMkLst>
        </pc:spChg>
        <pc:spChg chg="add mod">
          <ac:chgData name="Long B Nguyen" userId="f59fb8f3-a021-417a-8bc1-65c8d471c621" providerId="ADAL" clId="{155FEEDE-AC30-BC4E-BA1D-380595766DDA}" dt="2021-02-04T03:15:20.770" v="1633"/>
          <ac:spMkLst>
            <pc:docMk/>
            <pc:sldMk cId="1611483102" sldId="357"/>
            <ac:spMk id="18" creationId="{8C28A73F-4BBF-9846-B5CD-B54D1BB9F7E7}"/>
          </ac:spMkLst>
        </pc:spChg>
        <pc:spChg chg="add mod">
          <ac:chgData name="Long B Nguyen" userId="f59fb8f3-a021-417a-8bc1-65c8d471c621" providerId="ADAL" clId="{155FEEDE-AC30-BC4E-BA1D-380595766DDA}" dt="2021-02-03T16:30:11.044" v="90" actId="1076"/>
          <ac:spMkLst>
            <pc:docMk/>
            <pc:sldMk cId="1611483102" sldId="357"/>
            <ac:spMk id="28" creationId="{375DA2D2-6321-8440-AE14-C62C9E3952D0}"/>
          </ac:spMkLst>
        </pc:sp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1" creationId="{9C8CFF0D-CEB8-3F41-B9C3-0B60F5D1A9C7}"/>
          </ac:cxnSpMkLst>
        </pc:cxnChg>
      </pc:sldChg>
      <pc:sldChg chg="delSp add mod">
        <pc:chgData name="Long B Nguyen" userId="f59fb8f3-a021-417a-8bc1-65c8d471c621" providerId="ADAL" clId="{155FEEDE-AC30-BC4E-BA1D-380595766DDA}" dt="2021-02-03T16:30:41.072" v="91" actId="478"/>
        <pc:sldMkLst>
          <pc:docMk/>
          <pc:sldMk cId="1181743911" sldId="360"/>
        </pc:sldMkLst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8" creationId="{61E6B7CA-3510-2641-9859-C05DEE7B35B5}"/>
          </ac:spMkLst>
        </pc:sp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4T03:16:28.643" v="1667" actId="5793"/>
        <pc:sldMkLst>
          <pc:docMk/>
          <pc:sldMk cId="2085925546" sldId="361"/>
        </pc:sldMkLst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8.643" v="1667" actId="5793"/>
          <ac:spMkLst>
            <pc:docMk/>
            <pc:sldMk cId="2085925546" sldId="361"/>
            <ac:spMk id="27" creationId="{C2B7F269-607F-CD47-86B7-A7E719D5EDB6}"/>
          </ac:spMkLst>
        </pc:spChg>
        <pc:spChg chg="add del mod">
          <ac:chgData name="Long B Nguyen" userId="f59fb8f3-a021-417a-8bc1-65c8d471c621" providerId="ADAL" clId="{155FEEDE-AC30-BC4E-BA1D-380595766DDA}" dt="2021-02-03T16:30:57.950" v="95" actId="478"/>
          <ac:spMkLst>
            <pc:docMk/>
            <pc:sldMk cId="2085925546" sldId="361"/>
            <ac:spMk id="28" creationId="{9847AD87-7BB4-2E44-B911-56D4D0D98537}"/>
          </ac:spMkLst>
        </pc:sp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4T03:16:22.368" v="1666" actId="20577"/>
        <pc:sldMkLst>
          <pc:docMk/>
          <pc:sldMk cId="307853517" sldId="362"/>
        </pc:sldMkLst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2.368" v="1666" actId="20577"/>
          <ac:spMkLst>
            <pc:docMk/>
            <pc:sldMk cId="307853517" sldId="362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13.089" v="111" actId="20577"/>
        <pc:sldMkLst>
          <pc:docMk/>
          <pc:sldMk cId="2173464303" sldId="363"/>
        </pc:sldMkLst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37.311" v="105" actId="478"/>
          <ac:spMkLst>
            <pc:docMk/>
            <pc:sldMk cId="2173464303" sldId="363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13.089" v="111" actId="20577"/>
          <ac:spMkLst>
            <pc:docMk/>
            <pc:sldMk cId="2173464303" sldId="363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34.435" v="104" actId="478"/>
          <ac:cxnSpMkLst>
            <pc:docMk/>
            <pc:sldMk cId="2173464303" sldId="363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0.093" v="106" actId="478"/>
          <ac:cxnSpMkLst>
            <pc:docMk/>
            <pc:sldMk cId="2173464303" sldId="363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22.626" v="117" actId="20577"/>
        <pc:sldMkLst>
          <pc:docMk/>
          <pc:sldMk cId="3939507383" sldId="365"/>
        </pc:sldMkLst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22.626" v="117" actId="20577"/>
          <ac:spMkLst>
            <pc:docMk/>
            <pc:sldMk cId="3939507383" sldId="365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4:59.543" v="192" actId="20577"/>
        <pc:sldMkLst>
          <pc:docMk/>
          <pc:sldMk cId="2512088621" sldId="366"/>
        </pc:sldMkLst>
        <pc:spChg chg="del">
          <ac:chgData name="Long B Nguyen" userId="f59fb8f3-a021-417a-8bc1-65c8d471c621" providerId="ADAL" clId="{155FEEDE-AC30-BC4E-BA1D-380595766DDA}" dt="2021-02-03T16:32:54.277" v="131" actId="478"/>
          <ac:spMkLst>
            <pc:docMk/>
            <pc:sldMk cId="2512088621" sldId="36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2:52.129" v="130" actId="478"/>
          <ac:spMkLst>
            <pc:docMk/>
            <pc:sldMk cId="2512088621" sldId="366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32:49.146" v="128" actId="478"/>
          <ac:spMkLst>
            <pc:docMk/>
            <pc:sldMk cId="2512088621" sldId="366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4:34.040" v="142"/>
          <ac:spMkLst>
            <pc:docMk/>
            <pc:sldMk cId="2512088621" sldId="366"/>
            <ac:spMk id="9" creationId="{E3B2E017-30B2-884B-A113-B419A2ED51AD}"/>
          </ac:spMkLst>
        </pc:spChg>
        <pc:spChg chg="mod">
          <ac:chgData name="Long B Nguyen" userId="f59fb8f3-a021-417a-8bc1-65c8d471c621" providerId="ADAL" clId="{155FEEDE-AC30-BC4E-BA1D-380595766DDA}" dt="2021-02-03T16:34:59.543" v="192" actId="20577"/>
          <ac:spMkLst>
            <pc:docMk/>
            <pc:sldMk cId="2512088621" sldId="366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2:47.747" v="127" actId="478"/>
          <ac:cxnSpMkLst>
            <pc:docMk/>
            <pc:sldMk cId="2512088621" sldId="36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2:50.863" v="129" actId="478"/>
          <ac:cxnSpMkLst>
            <pc:docMk/>
            <pc:sldMk cId="2512088621" sldId="366"/>
            <ac:cxnSpMk id="11" creationId="{9C8CFF0D-CEB8-3F41-B9C3-0B60F5D1A9C7}"/>
          </ac:cxnSpMkLst>
        </pc:cxn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4045518149" sldId="427"/>
        </pc:sldMkLst>
      </pc:sldChg>
      <pc:sldChg chg="modSp mod">
        <pc:chgData name="Long B Nguyen" userId="f59fb8f3-a021-417a-8bc1-65c8d471c621" providerId="ADAL" clId="{155FEEDE-AC30-BC4E-BA1D-380595766DDA}" dt="2021-02-04T03:19:55.578" v="1714" actId="1076"/>
        <pc:sldMkLst>
          <pc:docMk/>
          <pc:sldMk cId="847347657" sldId="555"/>
        </pc:sldMkLst>
        <pc:spChg chg="mod">
          <ac:chgData name="Long B Nguyen" userId="f59fb8f3-a021-417a-8bc1-65c8d471c621" providerId="ADAL" clId="{155FEEDE-AC30-BC4E-BA1D-380595766DDA}" dt="2021-02-04T03:19:55.578" v="1714" actId="1076"/>
          <ac:spMkLst>
            <pc:docMk/>
            <pc:sldMk cId="847347657" sldId="555"/>
            <ac:spMk id="3" creationId="{69ADCD5C-363A-6249-B0DD-5A7EF5ACE656}"/>
          </ac:spMkLst>
        </pc:spChg>
      </pc:sldChg>
      <pc:sldChg chg="addSp modSp mod modAnim">
        <pc:chgData name="Long B Nguyen" userId="f59fb8f3-a021-417a-8bc1-65c8d471c621" providerId="ADAL" clId="{155FEEDE-AC30-BC4E-BA1D-380595766DDA}" dt="2021-02-04T03:17:57.400" v="1672"/>
        <pc:sldMkLst>
          <pc:docMk/>
          <pc:sldMk cId="4104989124" sldId="565"/>
        </pc:sldMkLst>
        <pc:spChg chg="add mod">
          <ac:chgData name="Long B Nguyen" userId="f59fb8f3-a021-417a-8bc1-65c8d471c621" providerId="ADAL" clId="{155FEEDE-AC30-BC4E-BA1D-380595766DDA}" dt="2021-02-03T16:57:37.630" v="1333" actId="1076"/>
          <ac:spMkLst>
            <pc:docMk/>
            <pc:sldMk cId="4104989124" sldId="565"/>
            <ac:spMk id="2" creationId="{CB2F6E96-4CD2-C44A-AB81-75ABF044CDB7}"/>
          </ac:spMkLst>
        </pc:spChg>
        <pc:spChg chg="add mod">
          <ac:chgData name="Long B Nguyen" userId="f59fb8f3-a021-417a-8bc1-65c8d471c621" providerId="ADAL" clId="{155FEEDE-AC30-BC4E-BA1D-380595766DDA}" dt="2021-02-03T16:57:48.194" v="1349" actId="20577"/>
          <ac:spMkLst>
            <pc:docMk/>
            <pc:sldMk cId="4104989124" sldId="565"/>
            <ac:spMk id="9" creationId="{058FED70-7412-F84A-8609-574E29D8E195}"/>
          </ac:spMkLst>
        </pc:spChg>
        <pc:spChg chg="add mod">
          <ac:chgData name="Long B Nguyen" userId="f59fb8f3-a021-417a-8bc1-65c8d471c621" providerId="ADAL" clId="{155FEEDE-AC30-BC4E-BA1D-380595766DDA}" dt="2021-02-03T16:58:02.278" v="1360" actId="20577"/>
          <ac:spMkLst>
            <pc:docMk/>
            <pc:sldMk cId="4104989124" sldId="565"/>
            <ac:spMk id="11" creationId="{249C4CBE-DD3F-6440-920B-019D5BE504E1}"/>
          </ac:spMkLst>
        </pc:spChg>
        <pc:spChg chg="add mod">
          <ac:chgData name="Long B Nguyen" userId="f59fb8f3-a021-417a-8bc1-65c8d471c621" providerId="ADAL" clId="{155FEEDE-AC30-BC4E-BA1D-380595766DDA}" dt="2021-02-03T16:58:21.296" v="1374" actId="1076"/>
          <ac:spMkLst>
            <pc:docMk/>
            <pc:sldMk cId="4104989124" sldId="565"/>
            <ac:spMk id="14" creationId="{8BD62064-C7B5-EC44-92AD-010306CCA16B}"/>
          </ac:spMkLst>
        </pc:spChg>
        <pc:spChg chg="mod">
          <ac:chgData name="Long B Nguyen" userId="f59fb8f3-a021-417a-8bc1-65c8d471c621" providerId="ADAL" clId="{155FEEDE-AC30-BC4E-BA1D-380595766DDA}" dt="2021-02-03T16:35:51.576" v="234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17:32.492" v="1669" actId="255"/>
          <ac:spMkLst>
            <pc:docMk/>
            <pc:sldMk cId="4104989124" sldId="565"/>
            <ac:spMk id="35842" creationId="{C94BCA01-D831-ED4D-84FD-C30E8117F872}"/>
          </ac:spMkLst>
        </pc:spChg>
        <pc:picChg chg="add mod">
          <ac:chgData name="Long B Nguyen" userId="f59fb8f3-a021-417a-8bc1-65c8d471c621" providerId="ADAL" clId="{155FEEDE-AC30-BC4E-BA1D-380595766DDA}" dt="2021-02-03T16:56:43.608" v="1305" actId="1076"/>
          <ac:picMkLst>
            <pc:docMk/>
            <pc:sldMk cId="4104989124" sldId="565"/>
            <ac:picMk id="4" creationId="{3F466FBC-7AC0-E240-9D98-B9E14B5407F4}"/>
          </ac:picMkLst>
        </pc:picChg>
        <pc:cxnChg chg="add mod">
          <ac:chgData name="Long B Nguyen" userId="f59fb8f3-a021-417a-8bc1-65c8d471c621" providerId="ADAL" clId="{155FEEDE-AC30-BC4E-BA1D-380595766DDA}" dt="2021-02-03T16:57:34.580" v="1332" actId="14100"/>
          <ac:cxnSpMkLst>
            <pc:docMk/>
            <pc:sldMk cId="4104989124" sldId="565"/>
            <ac:cxnSpMk id="5" creationId="{62260D48-5B03-B44E-9F0D-B2CFC2945D90}"/>
          </ac:cxnSpMkLst>
        </pc:cxnChg>
        <pc:cxnChg chg="add mod">
          <ac:chgData name="Long B Nguyen" userId="f59fb8f3-a021-417a-8bc1-65c8d471c621" providerId="ADAL" clId="{155FEEDE-AC30-BC4E-BA1D-380595766DDA}" dt="2021-02-03T16:57:43.426" v="1335" actId="1076"/>
          <ac:cxnSpMkLst>
            <pc:docMk/>
            <pc:sldMk cId="4104989124" sldId="565"/>
            <ac:cxnSpMk id="10" creationId="{46DDA9E1-C022-B94F-A177-DF50BAC24F55}"/>
          </ac:cxnSpMkLst>
        </pc:cxnChg>
        <pc:cxnChg chg="add mod">
          <ac:chgData name="Long B Nguyen" userId="f59fb8f3-a021-417a-8bc1-65c8d471c621" providerId="ADAL" clId="{155FEEDE-AC30-BC4E-BA1D-380595766DDA}" dt="2021-02-03T16:57:59.661" v="1353" actId="14100"/>
          <ac:cxnSpMkLst>
            <pc:docMk/>
            <pc:sldMk cId="4104989124" sldId="565"/>
            <ac:cxnSpMk id="12" creationId="{F6B9E24D-C17D-8847-8395-7E6C2A5AAB9B}"/>
          </ac:cxnSpMkLst>
        </pc:cxnChg>
        <pc:cxnChg chg="add mod">
          <ac:chgData name="Long B Nguyen" userId="f59fb8f3-a021-417a-8bc1-65c8d471c621" providerId="ADAL" clId="{155FEEDE-AC30-BC4E-BA1D-380595766DDA}" dt="2021-02-03T16:58:13.123" v="1363" actId="14100"/>
          <ac:cxnSpMkLst>
            <pc:docMk/>
            <pc:sldMk cId="4104989124" sldId="565"/>
            <ac:cxnSpMk id="15" creationId="{1546FFA2-F9F4-FA40-972C-CAFFC09B6054}"/>
          </ac:cxnSpMkLst>
        </pc:cxnChg>
      </pc:sldChg>
      <pc:sldChg chg="modSp add mod">
        <pc:chgData name="Long B Nguyen" userId="f59fb8f3-a021-417a-8bc1-65c8d471c621" providerId="ADAL" clId="{155FEEDE-AC30-BC4E-BA1D-380595766DDA}" dt="2021-02-04T02:36:14.465" v="1630" actId="20577"/>
        <pc:sldMkLst>
          <pc:docMk/>
          <pc:sldMk cId="330158964" sldId="566"/>
        </pc:sldMkLst>
        <pc:spChg chg="mod">
          <ac:chgData name="Long B Nguyen" userId="f59fb8f3-a021-417a-8bc1-65c8d471c621" providerId="ADAL" clId="{155FEEDE-AC30-BC4E-BA1D-380595766DDA}" dt="2021-02-03T16:38:56.057" v="772" actId="20577"/>
          <ac:spMkLst>
            <pc:docMk/>
            <pc:sldMk cId="330158964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2:36:14.465" v="1630" actId="20577"/>
          <ac:spMkLst>
            <pc:docMk/>
            <pc:sldMk cId="330158964" sldId="566"/>
            <ac:spMk id="35842" creationId="{C94BCA01-D831-ED4D-84FD-C30E8117F872}"/>
          </ac:spMkLst>
        </pc:spChg>
      </pc:sldChg>
      <pc:sldChg chg="modSp add mod modAnim">
        <pc:chgData name="Long B Nguyen" userId="f59fb8f3-a021-417a-8bc1-65c8d471c621" providerId="ADAL" clId="{155FEEDE-AC30-BC4E-BA1D-380595766DDA}" dt="2021-02-04T03:22:23.200" v="1718" actId="2711"/>
        <pc:sldMkLst>
          <pc:docMk/>
          <pc:sldMk cId="4018863804" sldId="567"/>
        </pc:sldMkLst>
        <pc:spChg chg="mod">
          <ac:chgData name="Long B Nguyen" userId="f59fb8f3-a021-417a-8bc1-65c8d471c621" providerId="ADAL" clId="{155FEEDE-AC30-BC4E-BA1D-380595766DDA}" dt="2021-02-03T16:37:41.035" v="565" actId="20577"/>
          <ac:spMkLst>
            <pc:docMk/>
            <pc:sldMk cId="401886380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22:23.200" v="1718" actId="2711"/>
          <ac:spMkLst>
            <pc:docMk/>
            <pc:sldMk cId="4018863804" sldId="567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316208775" sldId="568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24955920" sldId="573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898703545" sldId="574"/>
        </pc:sldMkLst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03:01:36.608" v="6026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mod modAnim">
        <pc:chgData name="Long B Nguyen" userId="f59fb8f3-a021-417a-8bc1-65c8d471c621" providerId="ADAL" clId="{9268B748-66AA-0742-9E6D-C568D3B99E77}" dt="2021-01-17T05:36:14.742" v="2977" actId="2711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mod">
        <pc:chgData name="Long B Nguyen" userId="f59fb8f3-a021-417a-8bc1-65c8d471c621" providerId="ADAL" clId="{9268B748-66AA-0742-9E6D-C568D3B99E77}" dt="2021-01-17T05:38:28.997" v="3042" actId="2711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">
        <pc:chgData name="Long B Nguyen" userId="f59fb8f3-a021-417a-8bc1-65c8d471c621" providerId="ADAL" clId="{9268B748-66AA-0742-9E6D-C568D3B99E77}" dt="2021-01-17T05:39:24.341" v="3092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03:01:36.608" v="6026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2:55:57.194" v="55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03:01:13.323" v="6024" actId="2057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F1548-1F50-8049-A5B3-6549A1D01B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F1548-1F50-8049-A5B3-6549A1D01B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F1548-1F50-8049-A5B3-6549A1D01B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F1548-1F50-8049-A5B3-6549A1D01B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984" y="4494727"/>
            <a:ext cx="4056459" cy="579549"/>
          </a:xfrm>
        </p:spPr>
        <p:txBody>
          <a:bodyPr/>
          <a:lstStyle/>
          <a:p>
            <a:r>
              <a:rPr lang="en-US" sz="2800" dirty="0"/>
              <a:t>Top-Down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Top-Down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85519-C7CE-D848-8783-C057C1CB97B2}"/>
              </a:ext>
            </a:extLst>
          </p:cNvPr>
          <p:cNvSpPr txBox="1"/>
          <p:nvPr/>
        </p:nvSpPr>
        <p:spPr>
          <a:xfrm>
            <a:off x="4819536" y="976046"/>
            <a:ext cx="35340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move in horizontal direction</a:t>
            </a:r>
          </a:p>
          <a:p>
            <a:r>
              <a:rPr lang="en-US" sz="2000" dirty="0" err="1"/>
              <a:t>center_x</a:t>
            </a:r>
            <a:r>
              <a:rPr lang="en-US" sz="2000" dirty="0"/>
              <a:t> += </a:t>
            </a:r>
            <a:r>
              <a:rPr lang="en-US" sz="2000" dirty="0" err="1"/>
              <a:t>change_x</a:t>
            </a:r>
            <a:endParaRPr lang="en-US" sz="2000" dirty="0"/>
          </a:p>
          <a:p>
            <a:r>
              <a:rPr lang="en-US" sz="2000" dirty="0"/>
              <a:t># resolve collisions</a:t>
            </a:r>
          </a:p>
          <a:p>
            <a:endParaRPr lang="en-US" sz="2000" dirty="0"/>
          </a:p>
          <a:p>
            <a:r>
              <a:rPr lang="en-US" sz="2000" dirty="0"/>
              <a:t># move in vertical direction</a:t>
            </a:r>
          </a:p>
          <a:p>
            <a:r>
              <a:rPr lang="en-US" sz="2000" dirty="0" err="1"/>
              <a:t>center_y</a:t>
            </a:r>
            <a:r>
              <a:rPr lang="en-US" sz="2000" dirty="0"/>
              <a:t> += </a:t>
            </a:r>
            <a:r>
              <a:rPr lang="en-US" sz="2000" dirty="0" err="1"/>
              <a:t>change_y</a:t>
            </a:r>
            <a:endParaRPr lang="en-US" sz="2000" dirty="0"/>
          </a:p>
          <a:p>
            <a:r>
              <a:rPr lang="en-US" sz="2000" dirty="0"/>
              <a:t># resolve collisions</a:t>
            </a:r>
          </a:p>
          <a:p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A644215-2140-7283-D202-AFEDC3D8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22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7" name="Picture 26" descr="Chart&#10;&#10;Description automatically generated with low confidence">
            <a:extLst>
              <a:ext uri="{FF2B5EF4-FFF2-40B4-BE49-F238E27FC236}">
                <a16:creationId xmlns:a16="http://schemas.microsoft.com/office/drawing/2014/main" id="{2C2DAB2E-2055-713B-9A38-64EB01A9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21" y="4042919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Picture 27" descr="Chart&#10;&#10;Description automatically generated with low confidence">
            <a:extLst>
              <a:ext uri="{FF2B5EF4-FFF2-40B4-BE49-F238E27FC236}">
                <a16:creationId xmlns:a16="http://schemas.microsoft.com/office/drawing/2014/main" id="{0E2B01E6-B1DB-0C0D-C30A-A865D1C0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79" y="405113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0" name="Picture 29" descr="Chart&#10;&#10;Description automatically generated with low confidence">
            <a:extLst>
              <a:ext uri="{FF2B5EF4-FFF2-40B4-BE49-F238E27FC236}">
                <a16:creationId xmlns:a16="http://schemas.microsoft.com/office/drawing/2014/main" id="{C3734589-3FB5-49B0-3878-8F507719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467638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Picture 30" descr="Chart&#10;&#10;Description automatically generated with low confidence">
            <a:extLst>
              <a:ext uri="{FF2B5EF4-FFF2-40B4-BE49-F238E27FC236}">
                <a16:creationId xmlns:a16="http://schemas.microsoft.com/office/drawing/2014/main" id="{9A8E5010-CB20-493C-9682-0983565F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4049556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2" name="Picture 31" descr="Chart&#10;&#10;Description automatically generated with low confidence">
            <a:extLst>
              <a:ext uri="{FF2B5EF4-FFF2-40B4-BE49-F238E27FC236}">
                <a16:creationId xmlns:a16="http://schemas.microsoft.com/office/drawing/2014/main" id="{3FCC39C9-2B02-E596-34C9-32B00E97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15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3" name="Picture 32" descr="Chart&#10;&#10;Description automatically generated with low confidence">
            <a:extLst>
              <a:ext uri="{FF2B5EF4-FFF2-40B4-BE49-F238E27FC236}">
                <a16:creationId xmlns:a16="http://schemas.microsoft.com/office/drawing/2014/main" id="{9F13699F-1567-5A6A-C4A1-01A55626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3453528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4" name="Picture 33" descr="Chart&#10;&#10;Description automatically generated with low confidence">
            <a:extLst>
              <a:ext uri="{FF2B5EF4-FFF2-40B4-BE49-F238E27FC236}">
                <a16:creationId xmlns:a16="http://schemas.microsoft.com/office/drawing/2014/main" id="{1E98B97C-748F-69CE-E6E2-D51A2432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583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5" name="Picture 34" descr="Chart&#10;&#10;Description automatically generated with low confidence">
            <a:extLst>
              <a:ext uri="{FF2B5EF4-FFF2-40B4-BE49-F238E27FC236}">
                <a16:creationId xmlns:a16="http://schemas.microsoft.com/office/drawing/2014/main" id="{7224E4B4-27E4-5B94-0A69-458F1E19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34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6" name="Picture 35" descr="Chart&#10;&#10;Description automatically generated with low confidence">
            <a:extLst>
              <a:ext uri="{FF2B5EF4-FFF2-40B4-BE49-F238E27FC236}">
                <a16:creationId xmlns:a16="http://schemas.microsoft.com/office/drawing/2014/main" id="{3A734EE6-CDE4-70CA-E08E-D734B255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286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7" name="Picture 36" descr="Chart&#10;&#10;Description automatically generated with low confidence">
            <a:extLst>
              <a:ext uri="{FF2B5EF4-FFF2-40B4-BE49-F238E27FC236}">
                <a16:creationId xmlns:a16="http://schemas.microsoft.com/office/drawing/2014/main" id="{7EC94172-3D86-3A9B-AE01-4B8E2ACDD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79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8" name="Picture 37" descr="Chart&#10;&#10;Description automatically generated with low confidence">
            <a:extLst>
              <a:ext uri="{FF2B5EF4-FFF2-40B4-BE49-F238E27FC236}">
                <a16:creationId xmlns:a16="http://schemas.microsoft.com/office/drawing/2014/main" id="{747C366B-EAAF-252C-9E6E-76E06BA8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30" y="467517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735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-1419936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A644215-2140-7283-D202-AFEDC3D8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7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2" name="Picture 31" descr="Chart&#10;&#10;Description automatically generated with low confidence">
            <a:extLst>
              <a:ext uri="{FF2B5EF4-FFF2-40B4-BE49-F238E27FC236}">
                <a16:creationId xmlns:a16="http://schemas.microsoft.com/office/drawing/2014/main" id="{3FCC39C9-2B02-E596-34C9-32B00E97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4" name="Picture 33" descr="Chart&#10;&#10;Description automatically generated with low confidence">
            <a:extLst>
              <a:ext uri="{FF2B5EF4-FFF2-40B4-BE49-F238E27FC236}">
                <a16:creationId xmlns:a16="http://schemas.microsoft.com/office/drawing/2014/main" id="{1E98B97C-748F-69CE-E6E2-D51A2432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5" name="Picture 34" descr="Chart&#10;&#10;Description automatically generated with low confidence">
            <a:extLst>
              <a:ext uri="{FF2B5EF4-FFF2-40B4-BE49-F238E27FC236}">
                <a16:creationId xmlns:a16="http://schemas.microsoft.com/office/drawing/2014/main" id="{7224E4B4-27E4-5B94-0A69-458F1E19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063FFF-43E1-CBBA-EA08-7D7E897684B8}"/>
              </a:ext>
            </a:extLst>
          </p:cNvPr>
          <p:cNvCxnSpPr>
            <a:cxnSpLocks/>
          </p:cNvCxnSpPr>
          <p:nvPr/>
        </p:nvCxnSpPr>
        <p:spPr>
          <a:xfrm flipV="1">
            <a:off x="511084" y="3201557"/>
            <a:ext cx="674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</p:txBody>
      </p:sp>
    </p:spTree>
    <p:extLst>
      <p:ext uri="{BB962C8B-B14F-4D97-AF65-F5344CB8AC3E}">
        <p14:creationId xmlns:p14="http://schemas.microsoft.com/office/powerpoint/2010/main" val="205779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A0D23272-9B45-A86D-DB9A-7D6E46E42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47BFC2F5-DA4E-0C8F-01D5-A90ACF69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2BD75169-2647-055A-A5B5-311D5FAB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A448CF-3932-02F2-C4E0-8AD14CDF85C2}"/>
              </a:ext>
            </a:extLst>
          </p:cNvPr>
          <p:cNvCxnSpPr>
            <a:cxnSpLocks/>
          </p:cNvCxnSpPr>
          <p:nvPr/>
        </p:nvCxnSpPr>
        <p:spPr>
          <a:xfrm flipV="1">
            <a:off x="511084" y="3201557"/>
            <a:ext cx="674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A5CC9F2-5BFB-BD96-AF66-C02B15EF7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34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4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  <a:p>
            <a:r>
              <a:rPr lang="en-US" sz="1800" dirty="0"/>
              <a:t>      	set right side of player = left side of a </a:t>
            </a:r>
          </a:p>
          <a:p>
            <a:r>
              <a:rPr lang="en-US" sz="1800" dirty="0"/>
              <a:t>								collided platform 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D854B95-B0A1-0013-8660-47C3570B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72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1B908CAE-CFB5-3D47-036E-01230F9F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0E6CDD35-0702-0675-4B8D-525ABAD3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45CADF34-EC2E-2BDA-2039-9DE62820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F8285C-4842-EDD4-C98A-48CF642107C1}"/>
              </a:ext>
            </a:extLst>
          </p:cNvPr>
          <p:cNvCxnSpPr>
            <a:cxnSpLocks/>
          </p:cNvCxnSpPr>
          <p:nvPr/>
        </p:nvCxnSpPr>
        <p:spPr>
          <a:xfrm flipV="1">
            <a:off x="511084" y="3201557"/>
            <a:ext cx="674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3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  <a:p>
            <a:r>
              <a:rPr lang="en-US" sz="1800" dirty="0"/>
              <a:t>      	set right side of player = left side of a </a:t>
            </a:r>
          </a:p>
          <a:p>
            <a:r>
              <a:rPr lang="en-US" sz="1800" dirty="0"/>
              <a:t>								collided platform</a:t>
            </a:r>
          </a:p>
          <a:p>
            <a:r>
              <a:rPr lang="en-US" sz="1800" dirty="0"/>
              <a:t>  if player is moving left:</a:t>
            </a:r>
          </a:p>
          <a:p>
            <a:endParaRPr lang="en-US" sz="1800" dirty="0"/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122AC4E-667D-0FC6-9D09-B5CE887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0D9EBE2-DD29-72F1-4477-9092A17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86996D0-ADB4-5D1A-078A-32247090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76A3C-A725-53DE-33C1-875483D130E4}"/>
              </a:ext>
            </a:extLst>
          </p:cNvPr>
          <p:cNvCxnSpPr>
            <a:cxnSpLocks/>
          </p:cNvCxnSpPr>
          <p:nvPr/>
        </p:nvCxnSpPr>
        <p:spPr>
          <a:xfrm flipH="1">
            <a:off x="2973902" y="3400298"/>
            <a:ext cx="755645" cy="6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C27AA7-83D3-FD3F-F256-DFAA5700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10" y="2467368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5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  <a:p>
            <a:r>
              <a:rPr lang="en-US" sz="1800" dirty="0"/>
              <a:t>      	set right side of player = left side of a </a:t>
            </a:r>
          </a:p>
          <a:p>
            <a:r>
              <a:rPr lang="en-US" sz="1800" dirty="0"/>
              <a:t>								collided platform</a:t>
            </a:r>
          </a:p>
          <a:p>
            <a:r>
              <a:rPr lang="en-US" sz="1800" dirty="0"/>
              <a:t>  if player is moving left:</a:t>
            </a:r>
          </a:p>
          <a:p>
            <a:r>
              <a:rPr lang="en-US" sz="1800" dirty="0"/>
              <a:t>      	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122AC4E-667D-0FC6-9D09-B5CE887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0D9EBE2-DD29-72F1-4477-9092A17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86996D0-ADB4-5D1A-078A-32247090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76A3C-A725-53DE-33C1-875483D130E4}"/>
              </a:ext>
            </a:extLst>
          </p:cNvPr>
          <p:cNvCxnSpPr>
            <a:cxnSpLocks/>
          </p:cNvCxnSpPr>
          <p:nvPr/>
        </p:nvCxnSpPr>
        <p:spPr>
          <a:xfrm flipH="1">
            <a:off x="2973902" y="3400298"/>
            <a:ext cx="755645" cy="6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C27AA7-83D3-FD3F-F256-DFAA5700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23" y="2467368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2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  <a:p>
            <a:r>
              <a:rPr lang="en-US" sz="1800" dirty="0"/>
              <a:t>      	set right side of player = left side of a </a:t>
            </a:r>
          </a:p>
          <a:p>
            <a:r>
              <a:rPr lang="en-US" sz="1800" dirty="0"/>
              <a:t>								collided platform</a:t>
            </a:r>
          </a:p>
          <a:p>
            <a:r>
              <a:rPr lang="en-US" sz="1800" dirty="0"/>
              <a:t>  if player is moving left:</a:t>
            </a:r>
          </a:p>
          <a:p>
            <a:r>
              <a:rPr lang="en-US" sz="1800" dirty="0"/>
              <a:t>           set left side of player = right side of a </a:t>
            </a:r>
          </a:p>
          <a:p>
            <a:r>
              <a:rPr lang="en-US" sz="1800" dirty="0"/>
              <a:t>								collided platform</a:t>
            </a:r>
          </a:p>
          <a:p>
            <a:endParaRPr lang="en-US" sz="1800" dirty="0"/>
          </a:p>
          <a:p>
            <a:r>
              <a:rPr lang="en-US" sz="1800" dirty="0"/>
              <a:t>      	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122AC4E-667D-0FC6-9D09-B5CE887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0D9EBE2-DD29-72F1-4477-9092A17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86996D0-ADB4-5D1A-078A-32247090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76A3C-A725-53DE-33C1-875483D130E4}"/>
              </a:ext>
            </a:extLst>
          </p:cNvPr>
          <p:cNvCxnSpPr>
            <a:cxnSpLocks/>
          </p:cNvCxnSpPr>
          <p:nvPr/>
        </p:nvCxnSpPr>
        <p:spPr>
          <a:xfrm flipH="1">
            <a:off x="2973902" y="3400298"/>
            <a:ext cx="755645" cy="6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C27AA7-83D3-FD3F-F256-DFAA5700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26" y="2467368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Vertical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3598798" y="1485227"/>
            <a:ext cx="53327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Similarly for the vertical direction:</a:t>
            </a:r>
          </a:p>
          <a:p>
            <a:endParaRPr lang="en-US" sz="1800" dirty="0"/>
          </a:p>
          <a:p>
            <a:r>
              <a:rPr lang="en-US" sz="1800" dirty="0"/>
              <a:t>move in vertical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up:</a:t>
            </a:r>
          </a:p>
          <a:p>
            <a:r>
              <a:rPr lang="en-US" sz="1800" dirty="0"/>
              <a:t>      	set top side of player = bottom side of a </a:t>
            </a:r>
          </a:p>
          <a:p>
            <a:r>
              <a:rPr lang="en-US" sz="1800" dirty="0"/>
              <a:t>								collided platform</a:t>
            </a:r>
          </a:p>
          <a:p>
            <a:r>
              <a:rPr lang="en-US" sz="1800" dirty="0"/>
              <a:t>  if player is moving down:</a:t>
            </a:r>
          </a:p>
          <a:p>
            <a:r>
              <a:rPr lang="en-US" sz="1800" dirty="0"/>
              <a:t>           set bottom side of player = top side of a </a:t>
            </a:r>
          </a:p>
          <a:p>
            <a:r>
              <a:rPr lang="en-US" sz="1800" dirty="0"/>
              <a:t>								collided platform</a:t>
            </a:r>
          </a:p>
          <a:p>
            <a:endParaRPr lang="en-US" sz="1800" dirty="0"/>
          </a:p>
          <a:p>
            <a:r>
              <a:rPr lang="en-US" sz="1800" dirty="0"/>
              <a:t>      	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122AC4E-667D-0FC6-9D09-B5CE887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0D9EBE2-DD29-72F1-4477-9092A17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86996D0-ADB4-5D1A-078A-32247090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76A3C-A725-53DE-33C1-875483D130E4}"/>
              </a:ext>
            </a:extLst>
          </p:cNvPr>
          <p:cNvCxnSpPr>
            <a:cxnSpLocks/>
          </p:cNvCxnSpPr>
          <p:nvPr/>
        </p:nvCxnSpPr>
        <p:spPr>
          <a:xfrm flipV="1">
            <a:off x="2593760" y="3643195"/>
            <a:ext cx="0" cy="604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C27AA7-83D3-FD3F-F256-DFAA5700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4" y="3611018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139610"/>
            <a:ext cx="7053542" cy="683886"/>
          </a:xfrm>
        </p:spPr>
        <p:txBody>
          <a:bodyPr/>
          <a:lstStyle/>
          <a:p>
            <a:r>
              <a:rPr lang="en-US" dirty="0"/>
              <a:t>Top-Down Games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2" y="914401"/>
            <a:ext cx="8391492" cy="4774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/>
              <a:t>Top-down games</a:t>
            </a:r>
            <a:r>
              <a:rPr lang="en-US"/>
              <a:t>, also sometimes referred to as </a:t>
            </a:r>
            <a:r>
              <a:rPr lang="en-US" b="1"/>
              <a:t>bird's-eye view games</a:t>
            </a:r>
            <a:r>
              <a:rPr lang="en-US"/>
              <a:t>, refers to games where the camera angle that shows players and the areas around them is directly above.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BFE717-7F26-E699-A791-F55D5AD8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44" y="1954186"/>
            <a:ext cx="5063078" cy="33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139610"/>
            <a:ext cx="7053542" cy="683886"/>
          </a:xfrm>
        </p:spPr>
        <p:txBody>
          <a:bodyPr/>
          <a:lstStyle/>
          <a:p>
            <a:r>
              <a:rPr lang="en-US" dirty="0"/>
              <a:t>Top-Down Games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2" y="914401"/>
            <a:ext cx="8391492" cy="4774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/>
              <a:t>Top-down games</a:t>
            </a:r>
            <a:r>
              <a:rPr lang="en-US"/>
              <a:t>, also sometimes referred to as </a:t>
            </a:r>
            <a:r>
              <a:rPr lang="en-US" b="1"/>
              <a:t>bird's-eye view games</a:t>
            </a:r>
            <a:r>
              <a:rPr lang="en-US"/>
              <a:t>, refers to games where the camera angle that shows players and the areas around them is directly above.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DCE27A21-98CD-1D43-A4C8-E79F87B2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21" y="4042919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C2737B9-DB83-C846-B719-01B5B146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6" y="255948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7D4BC2F2-4F68-0FEE-91AF-8C4864AF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9" y="405113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1FA52EC6-A2C5-4614-9EEA-24B8ABF6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64" y="467638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E72E9E6A-A1B3-9EED-C158-AD759BF5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64" y="4049556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82EA4E7-BAA0-D5E0-88DA-5FFF5C10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415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6493E021-6BB6-9878-F788-A4B89FBA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64" y="3453528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ED06BEC8-5C6A-D566-1F6A-C8602326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83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DBE0A4A0-86C6-46A3-D3D9-94F24F2B1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34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2" name="Picture 21" descr="Chart&#10;&#10;Description automatically generated with low confidence">
            <a:extLst>
              <a:ext uri="{FF2B5EF4-FFF2-40B4-BE49-F238E27FC236}">
                <a16:creationId xmlns:a16="http://schemas.microsoft.com/office/drawing/2014/main" id="{DCC3419F-ED3A-8687-DF42-1CEC2510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286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3" name="Picture 22" descr="Chart&#10;&#10;Description automatically generated with low confidence">
            <a:extLst>
              <a:ext uri="{FF2B5EF4-FFF2-40B4-BE49-F238E27FC236}">
                <a16:creationId xmlns:a16="http://schemas.microsoft.com/office/drawing/2014/main" id="{3AA5FB1B-DE4E-2D1D-C592-051A776B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779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4" name="Picture 23" descr="Chart&#10;&#10;Description automatically generated with low confidence">
            <a:extLst>
              <a:ext uri="{FF2B5EF4-FFF2-40B4-BE49-F238E27FC236}">
                <a16:creationId xmlns:a16="http://schemas.microsoft.com/office/drawing/2014/main" id="{5EF039FC-315C-64FB-5C6C-8AFFA8D3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530" y="467517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28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Collision Detection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991601" cy="450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Assume that we already implemented the two collision detection methods below: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check_for_collision</a:t>
            </a: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(sprite1, sprite2):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 returns whether sprite1 and sprite2 intersects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check_for_collision_list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(sprite,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#returns list of sprites in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which    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#intersects with sprite.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167" b="1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Sprite Functions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8794A-C125-4123-2F4D-9E28B084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8" y="994115"/>
            <a:ext cx="6977865" cy="44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99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Sprite “get” functions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Use the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get_left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get_right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get_top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get_bottom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methods to get the respective boundaries of the sprite!</a:t>
            </a:r>
          </a:p>
          <a:p>
            <a:pPr marL="0" indent="0">
              <a:buNone/>
            </a:pPr>
            <a:endParaRPr lang="en-US" altLang="en-US" sz="2167" b="1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3F466FBC-7AC0-E240-9D98-B9E14B54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10" y="2875188"/>
            <a:ext cx="1171380" cy="11713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F6E96-4CD2-C44A-AB81-75ABF044CDB7}"/>
              </a:ext>
            </a:extLst>
          </p:cNvPr>
          <p:cNvSpPr txBox="1"/>
          <p:nvPr/>
        </p:nvSpPr>
        <p:spPr>
          <a:xfrm>
            <a:off x="5424755" y="2122198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get_top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260D48-5B03-B44E-9F0D-B2CFC2945D90}"/>
              </a:ext>
            </a:extLst>
          </p:cNvPr>
          <p:cNvCxnSpPr>
            <a:cxnSpLocks/>
          </p:cNvCxnSpPr>
          <p:nvPr/>
        </p:nvCxnSpPr>
        <p:spPr>
          <a:xfrm flipH="1">
            <a:off x="4387065" y="2301414"/>
            <a:ext cx="934948" cy="441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8FED70-7412-F84A-8609-574E29D8E195}"/>
              </a:ext>
            </a:extLst>
          </p:cNvPr>
          <p:cNvSpPr txBox="1"/>
          <p:nvPr/>
        </p:nvSpPr>
        <p:spPr>
          <a:xfrm>
            <a:off x="5834008" y="3043691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get_right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DDA9E1-C022-B94F-A177-DF50BAC24F55}"/>
              </a:ext>
            </a:extLst>
          </p:cNvPr>
          <p:cNvCxnSpPr>
            <a:cxnSpLocks/>
          </p:cNvCxnSpPr>
          <p:nvPr/>
        </p:nvCxnSpPr>
        <p:spPr>
          <a:xfrm flipH="1">
            <a:off x="4796318" y="3222907"/>
            <a:ext cx="934948" cy="441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9C4CBE-DD3F-6440-920B-019D5BE504E1}"/>
              </a:ext>
            </a:extLst>
          </p:cNvPr>
          <p:cNvSpPr txBox="1"/>
          <p:nvPr/>
        </p:nvSpPr>
        <p:spPr>
          <a:xfrm>
            <a:off x="1964348" y="2822797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get_left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B9E24D-C17D-8847-8395-7E6C2A5AAB9B}"/>
              </a:ext>
            </a:extLst>
          </p:cNvPr>
          <p:cNvCxnSpPr>
            <a:cxnSpLocks/>
          </p:cNvCxnSpPr>
          <p:nvPr/>
        </p:nvCxnSpPr>
        <p:spPr>
          <a:xfrm>
            <a:off x="2681327" y="3309426"/>
            <a:ext cx="675755" cy="3552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D62064-C7B5-EC44-92AD-010306CCA16B}"/>
              </a:ext>
            </a:extLst>
          </p:cNvPr>
          <p:cNvSpPr txBox="1"/>
          <p:nvPr/>
        </p:nvSpPr>
        <p:spPr>
          <a:xfrm>
            <a:off x="1769788" y="3846607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get_bottom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46FFA2-F9F4-FA40-972C-CAFFC09B6054}"/>
              </a:ext>
            </a:extLst>
          </p:cNvPr>
          <p:cNvCxnSpPr>
            <a:cxnSpLocks/>
          </p:cNvCxnSpPr>
          <p:nvPr/>
        </p:nvCxnSpPr>
        <p:spPr>
          <a:xfrm flipV="1">
            <a:off x="2748291" y="4186080"/>
            <a:ext cx="1166163" cy="1730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870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Sprite “set” functions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3F466FBC-7AC0-E240-9D98-B9E14B54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645" y="2875188"/>
            <a:ext cx="1171380" cy="11713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6E99B4F-B30F-B637-14DC-07F2F42CD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16" y="2427332"/>
            <a:ext cx="1278335" cy="11671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A0528957-C982-07F6-1D3B-9795D6C1E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310" y="2875188"/>
            <a:ext cx="1171380" cy="11713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11AC560-00C4-CC6D-67BC-3DA165B1E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972" y="2427332"/>
            <a:ext cx="1278335" cy="11671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BFA3AF-EB75-EDD9-4E1F-F57B353D650A}"/>
              </a:ext>
            </a:extLst>
          </p:cNvPr>
          <p:cNvSpPr txBox="1"/>
          <p:nvPr/>
        </p:nvSpPr>
        <p:spPr>
          <a:xfrm>
            <a:off x="2656682" y="4591019"/>
            <a:ext cx="4156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sprite1.set_right(sprite2.get_left())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BFD5E-916F-C06C-F705-CF674F00B838}"/>
              </a:ext>
            </a:extLst>
          </p:cNvPr>
          <p:cNvSpPr txBox="1"/>
          <p:nvPr/>
        </p:nvSpPr>
        <p:spPr>
          <a:xfrm>
            <a:off x="630916" y="1445256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sprite1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31761A-1C32-043C-F041-828667CB4C70}"/>
              </a:ext>
            </a:extLst>
          </p:cNvPr>
          <p:cNvCxnSpPr>
            <a:cxnSpLocks/>
          </p:cNvCxnSpPr>
          <p:nvPr/>
        </p:nvCxnSpPr>
        <p:spPr>
          <a:xfrm>
            <a:off x="1006867" y="1910255"/>
            <a:ext cx="0" cy="3872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B54A05-72ED-58AD-5D98-623E9063FB29}"/>
              </a:ext>
            </a:extLst>
          </p:cNvPr>
          <p:cNvSpPr txBox="1"/>
          <p:nvPr/>
        </p:nvSpPr>
        <p:spPr>
          <a:xfrm>
            <a:off x="2203673" y="154241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sprite2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273AFC-10F9-CED5-B57A-45F0E1BA9152}"/>
              </a:ext>
            </a:extLst>
          </p:cNvPr>
          <p:cNvCxnSpPr>
            <a:cxnSpLocks/>
          </p:cNvCxnSpPr>
          <p:nvPr/>
        </p:nvCxnSpPr>
        <p:spPr>
          <a:xfrm flipH="1">
            <a:off x="2291137" y="2007412"/>
            <a:ext cx="288487" cy="7049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48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54" y="109076"/>
            <a:ext cx="7886700" cy="671774"/>
          </a:xfrm>
        </p:spPr>
        <p:txBody>
          <a:bodyPr/>
          <a:lstStyle/>
          <a:p>
            <a:r>
              <a:rPr lang="en-US" dirty="0"/>
              <a:t>Velocity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792761"/>
            <a:ext cx="8420511" cy="46179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Velocity of an object is the rate of change of its position. It is a vector and can be decomposed into a x-component and a y-component.  </a:t>
            </a:r>
          </a:p>
          <a:p>
            <a:pPr marL="0" indent="0">
              <a:buNone/>
            </a:pPr>
            <a:r>
              <a:rPr lang="en-US" dirty="0"/>
              <a:t>A Sprite object has attributes </a:t>
            </a:r>
            <a:r>
              <a:rPr lang="en-US" dirty="0" err="1"/>
              <a:t>change_x</a:t>
            </a:r>
            <a:r>
              <a:rPr lang="en-US" dirty="0"/>
              <a:t> and </a:t>
            </a:r>
            <a:r>
              <a:rPr lang="en-US" dirty="0" err="1"/>
              <a:t>change_y</a:t>
            </a:r>
            <a:r>
              <a:rPr lang="en-US" dirty="0"/>
              <a:t> for its velocity. 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1E6A61-A8A8-C044-9AAB-C5F829FEF0C5}"/>
              </a:ext>
            </a:extLst>
          </p:cNvPr>
          <p:cNvSpPr txBox="1"/>
          <p:nvPr/>
        </p:nvSpPr>
        <p:spPr>
          <a:xfrm>
            <a:off x="1326216" y="2773118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center_x</a:t>
            </a:r>
            <a:r>
              <a:rPr lang="en-US" sz="2100" dirty="0"/>
              <a:t>, </a:t>
            </a:r>
            <a:r>
              <a:rPr lang="en-US" sz="2100" dirty="0" err="1"/>
              <a:t>center_y</a:t>
            </a:r>
            <a:r>
              <a:rPr lang="en-US" sz="2100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BB6AF1-E4DF-0946-BAC5-ADDDBF9FF3F4}"/>
              </a:ext>
            </a:extLst>
          </p:cNvPr>
          <p:cNvCxnSpPr>
            <a:cxnSpLocks/>
          </p:cNvCxnSpPr>
          <p:nvPr/>
        </p:nvCxnSpPr>
        <p:spPr>
          <a:xfrm flipV="1">
            <a:off x="2649460" y="3597432"/>
            <a:ext cx="830475" cy="33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EDD2C3-89E2-514C-B2BD-C48091F24321}"/>
              </a:ext>
            </a:extLst>
          </p:cNvPr>
          <p:cNvSpPr txBox="1"/>
          <p:nvPr/>
        </p:nvSpPr>
        <p:spPr>
          <a:xfrm>
            <a:off x="2869501" y="3125873"/>
            <a:ext cx="1215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change_x</a:t>
            </a:r>
            <a:endParaRPr lang="en-US" sz="21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8C391-8021-EB4B-B241-3F4C9F648A46}"/>
              </a:ext>
            </a:extLst>
          </p:cNvPr>
          <p:cNvCxnSpPr>
            <a:cxnSpLocks/>
          </p:cNvCxnSpPr>
          <p:nvPr/>
        </p:nvCxnSpPr>
        <p:spPr>
          <a:xfrm>
            <a:off x="2550129" y="3716325"/>
            <a:ext cx="0" cy="9995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186AD-0542-7345-AB93-BC9A41739683}"/>
              </a:ext>
            </a:extLst>
          </p:cNvPr>
          <p:cNvSpPr txBox="1"/>
          <p:nvPr/>
        </p:nvSpPr>
        <p:spPr>
          <a:xfrm>
            <a:off x="1331927" y="3845973"/>
            <a:ext cx="11993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change_y</a:t>
            </a:r>
            <a:endParaRPr lang="en-US" sz="2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99D235-6601-5946-9E61-91F4FBCE4D93}"/>
              </a:ext>
            </a:extLst>
          </p:cNvPr>
          <p:cNvSpPr txBox="1"/>
          <p:nvPr/>
        </p:nvSpPr>
        <p:spPr>
          <a:xfrm>
            <a:off x="4476002" y="2473127"/>
            <a:ext cx="336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our games, velocity 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measured in pixels per frame.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AD529FB-21C9-6966-753F-9F7182F4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96" y="3288855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68FDBCC4-D93F-B441-91D0-2435244490E9}"/>
              </a:ext>
            </a:extLst>
          </p:cNvPr>
          <p:cNvSpPr/>
          <p:nvPr/>
        </p:nvSpPr>
        <p:spPr>
          <a:xfrm>
            <a:off x="2469932" y="3508499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60990A-3CB3-C5F0-D8BF-A77D93D990C5}"/>
              </a:ext>
            </a:extLst>
          </p:cNvPr>
          <p:cNvCxnSpPr>
            <a:cxnSpLocks/>
          </p:cNvCxnSpPr>
          <p:nvPr/>
        </p:nvCxnSpPr>
        <p:spPr>
          <a:xfrm>
            <a:off x="1824819" y="3153813"/>
            <a:ext cx="645113" cy="366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3F6C47-551B-ED9C-108D-FDAAE5C518D8}"/>
              </a:ext>
            </a:extLst>
          </p:cNvPr>
          <p:cNvSpPr txBox="1"/>
          <p:nvPr/>
        </p:nvSpPr>
        <p:spPr>
          <a:xfrm>
            <a:off x="4529064" y="3569292"/>
            <a:ext cx="3009157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 err="1"/>
              <a:t>center_x</a:t>
            </a:r>
            <a:r>
              <a:rPr lang="en-US" sz="1600" dirty="0"/>
              <a:t> = </a:t>
            </a:r>
            <a:r>
              <a:rPr lang="en-US" sz="1600" dirty="0" err="1"/>
              <a:t>center_x</a:t>
            </a:r>
            <a:r>
              <a:rPr lang="en-US" sz="1600" dirty="0"/>
              <a:t> + </a:t>
            </a:r>
            <a:r>
              <a:rPr lang="en-US" sz="1600" dirty="0" err="1"/>
              <a:t>change_x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 err="1"/>
              <a:t>center_y</a:t>
            </a:r>
            <a:r>
              <a:rPr lang="en-US" sz="1600" dirty="0"/>
              <a:t> = </a:t>
            </a:r>
            <a:r>
              <a:rPr lang="en-US" sz="1600" dirty="0" err="1"/>
              <a:t>center_y</a:t>
            </a:r>
            <a:r>
              <a:rPr lang="en-US" sz="1600" dirty="0"/>
              <a:t> + </a:t>
            </a:r>
            <a:r>
              <a:rPr lang="en-US" sz="1600" dirty="0" err="1"/>
              <a:t>change_y</a:t>
            </a:r>
            <a:endParaRPr lang="en-US" sz="1600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Top-Down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85519-C7CE-D848-8783-C057C1CB97B2}"/>
              </a:ext>
            </a:extLst>
          </p:cNvPr>
          <p:cNvSpPr txBox="1"/>
          <p:nvPr/>
        </p:nvSpPr>
        <p:spPr>
          <a:xfrm>
            <a:off x="4819536" y="976046"/>
            <a:ext cx="3534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Instead of moving in both the x and y directions and then try to resolve collisions, it is easier to </a:t>
            </a:r>
          </a:p>
          <a:p>
            <a:endParaRPr lang="en-US" sz="2000" dirty="0"/>
          </a:p>
          <a:p>
            <a:r>
              <a:rPr lang="en-US" sz="2000" dirty="0"/>
              <a:t>1) move in x direction, check for and resolve collision </a:t>
            </a:r>
          </a:p>
          <a:p>
            <a:r>
              <a:rPr lang="en-US" sz="2000" dirty="0"/>
              <a:t>2) then move in </a:t>
            </a:r>
            <a:r>
              <a:rPr lang="en-US" sz="2000"/>
              <a:t>the y </a:t>
            </a:r>
            <a:r>
              <a:rPr lang="en-US" sz="2000" dirty="0"/>
              <a:t>direction and then check for and resolve collision again.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C8C1F-BB33-6D4A-B708-CDCD73D16D95}"/>
              </a:ext>
            </a:extLst>
          </p:cNvPr>
          <p:cNvSpPr txBox="1"/>
          <p:nvPr/>
        </p:nvSpPr>
        <p:spPr>
          <a:xfrm>
            <a:off x="454108" y="1160212"/>
            <a:ext cx="3534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center_x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center_y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change_y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A644215-2140-7283-D202-AFEDC3D8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25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7" name="Picture 26" descr="Chart&#10;&#10;Description automatically generated with low confidence">
            <a:extLst>
              <a:ext uri="{FF2B5EF4-FFF2-40B4-BE49-F238E27FC236}">
                <a16:creationId xmlns:a16="http://schemas.microsoft.com/office/drawing/2014/main" id="{2C2DAB2E-2055-713B-9A38-64EB01A9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21" y="4042919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Picture 27" descr="Chart&#10;&#10;Description automatically generated with low confidence">
            <a:extLst>
              <a:ext uri="{FF2B5EF4-FFF2-40B4-BE49-F238E27FC236}">
                <a16:creationId xmlns:a16="http://schemas.microsoft.com/office/drawing/2014/main" id="{0E2B01E6-B1DB-0C0D-C30A-A865D1C0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79" y="405113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0" name="Picture 29" descr="Chart&#10;&#10;Description automatically generated with low confidence">
            <a:extLst>
              <a:ext uri="{FF2B5EF4-FFF2-40B4-BE49-F238E27FC236}">
                <a16:creationId xmlns:a16="http://schemas.microsoft.com/office/drawing/2014/main" id="{C3734589-3FB5-49B0-3878-8F507719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467638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Picture 30" descr="Chart&#10;&#10;Description automatically generated with low confidence">
            <a:extLst>
              <a:ext uri="{FF2B5EF4-FFF2-40B4-BE49-F238E27FC236}">
                <a16:creationId xmlns:a16="http://schemas.microsoft.com/office/drawing/2014/main" id="{9A8E5010-CB20-493C-9682-0983565F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4049556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2" name="Picture 31" descr="Chart&#10;&#10;Description automatically generated with low confidence">
            <a:extLst>
              <a:ext uri="{FF2B5EF4-FFF2-40B4-BE49-F238E27FC236}">
                <a16:creationId xmlns:a16="http://schemas.microsoft.com/office/drawing/2014/main" id="{3FCC39C9-2B02-E596-34C9-32B00E97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15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3" name="Picture 32" descr="Chart&#10;&#10;Description automatically generated with low confidence">
            <a:extLst>
              <a:ext uri="{FF2B5EF4-FFF2-40B4-BE49-F238E27FC236}">
                <a16:creationId xmlns:a16="http://schemas.microsoft.com/office/drawing/2014/main" id="{9F13699F-1567-5A6A-C4A1-01A55626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3453528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4" name="Picture 33" descr="Chart&#10;&#10;Description automatically generated with low confidence">
            <a:extLst>
              <a:ext uri="{FF2B5EF4-FFF2-40B4-BE49-F238E27FC236}">
                <a16:creationId xmlns:a16="http://schemas.microsoft.com/office/drawing/2014/main" id="{1E98B97C-748F-69CE-E6E2-D51A2432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583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5" name="Picture 34" descr="Chart&#10;&#10;Description automatically generated with low confidence">
            <a:extLst>
              <a:ext uri="{FF2B5EF4-FFF2-40B4-BE49-F238E27FC236}">
                <a16:creationId xmlns:a16="http://schemas.microsoft.com/office/drawing/2014/main" id="{7224E4B4-27E4-5B94-0A69-458F1E19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34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6" name="Picture 35" descr="Chart&#10;&#10;Description automatically generated with low confidence">
            <a:extLst>
              <a:ext uri="{FF2B5EF4-FFF2-40B4-BE49-F238E27FC236}">
                <a16:creationId xmlns:a16="http://schemas.microsoft.com/office/drawing/2014/main" id="{3A734EE6-CDE4-70CA-E08E-D734B255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286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7" name="Picture 36" descr="Chart&#10;&#10;Description automatically generated with low confidence">
            <a:extLst>
              <a:ext uri="{FF2B5EF4-FFF2-40B4-BE49-F238E27FC236}">
                <a16:creationId xmlns:a16="http://schemas.microsoft.com/office/drawing/2014/main" id="{7EC94172-3D86-3A9B-AE01-4B8E2ACDD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79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8" name="Picture 37" descr="Chart&#10;&#10;Description automatically generated with low confidence">
            <a:extLst>
              <a:ext uri="{FF2B5EF4-FFF2-40B4-BE49-F238E27FC236}">
                <a16:creationId xmlns:a16="http://schemas.microsoft.com/office/drawing/2014/main" id="{747C366B-EAAF-252C-9E6E-76E06BA8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30" y="467517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730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4998</TotalTime>
  <Words>769</Words>
  <Application>Microsoft Macintosh PowerPoint</Application>
  <PresentationFormat>On-screen Show (16:10)</PresentationFormat>
  <Paragraphs>128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Office Theme</vt:lpstr>
      <vt:lpstr>Introduction to Processing</vt:lpstr>
      <vt:lpstr>Top-Down Games</vt:lpstr>
      <vt:lpstr>Top-Down Games</vt:lpstr>
      <vt:lpstr>Collision Detection</vt:lpstr>
      <vt:lpstr>Sprite Functions</vt:lpstr>
      <vt:lpstr>Sprite “get” functions</vt:lpstr>
      <vt:lpstr>Sprite “set” functions</vt:lpstr>
      <vt:lpstr>Velocity</vt:lpstr>
      <vt:lpstr>Resolving Top-Down Collisions</vt:lpstr>
      <vt:lpstr>Resolving Top-Down Collisions</vt:lpstr>
      <vt:lpstr>Horizontal Direction</vt:lpstr>
      <vt:lpstr>Horizontal Direction</vt:lpstr>
      <vt:lpstr>Horizontal Direction</vt:lpstr>
      <vt:lpstr>Horizontal Direction</vt:lpstr>
      <vt:lpstr>Horizontal Direction</vt:lpstr>
      <vt:lpstr>Horizontal Direction</vt:lpstr>
      <vt:lpstr>Vertical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2024-01-08T18:11:21Z</dcterms:modified>
</cp:coreProperties>
</file>