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0"/>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27" r:id="rId20"/>
    <p:sldId id="625" r:id="rId21"/>
    <p:sldId id="601" r:id="rId22"/>
    <p:sldId id="588" r:id="rId23"/>
    <p:sldId id="589" r:id="rId24"/>
    <p:sldId id="602" r:id="rId25"/>
    <p:sldId id="608" r:id="rId26"/>
    <p:sldId id="609" r:id="rId27"/>
    <p:sldId id="613" r:id="rId28"/>
    <p:sldId id="626"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97D0F-9B80-C04B-A6BA-DF33B437D3D1}" v="2" dt="2023-01-19T17:42:24.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3987"/>
  </p:normalViewPr>
  <p:slideViewPr>
    <p:cSldViewPr snapToGrid="0" snapToObjects="1">
      <p:cViewPr varScale="1">
        <p:scale>
          <a:sx n="66" d="100"/>
          <a:sy n="66" d="100"/>
        </p:scale>
        <p:origin x="19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pChg chg="mod">
          <ac:chgData name="Long Nguyen" userId="f59fb8f3-a021-417a-8bc1-65c8d471c621" providerId="ADAL" clId="{41F97D0F-9B80-C04B-A6BA-DF33B437D3D1}" dt="2023-01-19T17:38:56.696" v="21" actId="20577"/>
          <ac:spMkLst>
            <pc:docMk/>
            <pc:sldMk cId="2892160896" sldId="609"/>
            <ac:spMk id="59393" creationId="{ED11F17B-90BB-E643-864C-A7CD96ECBCD5}"/>
          </ac:spMkLst>
        </pc:spChg>
      </pc:sldChg>
      <pc:sldChg chg="modSp mod">
        <pc:chgData name="Long Nguyen" userId="f59fb8f3-a021-417a-8bc1-65c8d471c621" providerId="ADAL" clId="{41F97D0F-9B80-C04B-A6BA-DF33B437D3D1}" dt="2023-01-19T17:39:11.343" v="31" actId="20577"/>
        <pc:sldMkLst>
          <pc:docMk/>
          <pc:sldMk cId="1241156272" sldId="613"/>
        </pc:sldMkLst>
        <pc:spChg chg="mod">
          <ac:chgData name="Long Nguyen" userId="f59fb8f3-a021-417a-8bc1-65c8d471c621" providerId="ADAL" clId="{41F97D0F-9B80-C04B-A6BA-DF33B437D3D1}" dt="2023-01-19T17:39:11.343" v="31" actId="20577"/>
          <ac:spMkLst>
            <pc:docMk/>
            <pc:sldMk cId="1241156272" sldId="613"/>
            <ac:spMk id="59393" creationId="{ED11F17B-90BB-E643-864C-A7CD96ECBCD5}"/>
          </ac:spMkLst>
        </pc:spChg>
      </pc:sldChg>
      <pc:sldChg chg="modSp add mod">
        <pc:chgData name="Long Nguyen" userId="f59fb8f3-a021-417a-8bc1-65c8d471c621" providerId="ADAL" clId="{41F97D0F-9B80-C04B-A6BA-DF33B437D3D1}" dt="2023-01-21T16:35:10.043" v="58" actId="20577"/>
        <pc:sldMkLst>
          <pc:docMk/>
          <pc:sldMk cId="628729618" sldId="625"/>
        </pc:sldMkLst>
        <pc:spChg chg="mod">
          <ac:chgData name="Long Nguyen" userId="f59fb8f3-a021-417a-8bc1-65c8d471c621" providerId="ADAL" clId="{41F97D0F-9B80-C04B-A6BA-DF33B437D3D1}" dt="2023-01-21T16:35:10.043" v="58" actId="20577"/>
          <ac:spMkLst>
            <pc:docMk/>
            <pc:sldMk cId="628729618" sldId="625"/>
            <ac:spMk id="40961" creationId="{FE63D7D0-16AC-974E-AF55-6BAED8C880F6}"/>
          </ac:spMkLst>
        </pc:spChg>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1/21/23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24</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19</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21</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1/21/23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10347</TotalTime>
  <Words>2538</Words>
  <Application>Microsoft Macintosh PowerPoint</Application>
  <PresentationFormat>On-screen Show (16:10)</PresentationFormat>
  <Paragraphs>302</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2023-01-21T16:35:16Z</dcterms:modified>
</cp:coreProperties>
</file>