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68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aroundwith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1148" y="1372180"/>
            <a:ext cx="21145877" cy="577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5838" y="-600974"/>
            <a:ext cx="10458388" cy="35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692E2584-D515-B647-921D-3289ED2E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5411" y="-917265"/>
            <a:ext cx="10458388" cy="35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average method or the luminosity method.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</a:t>
            </a:r>
            <a:r>
              <a:rPr lang="en-US" altLang="en-US" sz="2000">
                <a:latin typeface="Gill Sans MT" panose="020B0502020104020203" pitchFamily="34" charset="77"/>
                <a:ea typeface="ＭＳ Ｐゴシック" panose="020B0600070205080204" pitchFamily="34" charset="-128"/>
              </a:rPr>
              <a:t>will a Python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2713</Words>
  <Application>Microsoft Macintosh PowerPoint</Application>
  <PresentationFormat>On-screen Show (16:10)</PresentationFormat>
  <Paragraphs>334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18</cp:revision>
  <dcterms:created xsi:type="dcterms:W3CDTF">2020-01-25T14:46:43Z</dcterms:created>
  <dcterms:modified xsi:type="dcterms:W3CDTF">2020-01-27T18:23:16Z</dcterms:modified>
</cp:coreProperties>
</file>