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5"/>
  </p:notesMasterIdLst>
  <p:sldIdLst>
    <p:sldId id="256" r:id="rId2"/>
    <p:sldId id="286" r:id="rId3"/>
    <p:sldId id="620" r:id="rId4"/>
    <p:sldId id="621" r:id="rId5"/>
    <p:sldId id="622" r:id="rId6"/>
    <p:sldId id="623" r:id="rId7"/>
    <p:sldId id="624" r:id="rId8"/>
    <p:sldId id="625" r:id="rId9"/>
    <p:sldId id="626" r:id="rId10"/>
    <p:sldId id="627" r:id="rId11"/>
    <p:sldId id="645" r:id="rId12"/>
    <p:sldId id="628" r:id="rId13"/>
    <p:sldId id="630" r:id="rId14"/>
    <p:sldId id="631" r:id="rId15"/>
    <p:sldId id="632" r:id="rId16"/>
    <p:sldId id="633" r:id="rId17"/>
    <p:sldId id="634" r:id="rId18"/>
    <p:sldId id="635" r:id="rId19"/>
    <p:sldId id="636" r:id="rId20"/>
    <p:sldId id="651" r:id="rId21"/>
    <p:sldId id="637" r:id="rId22"/>
    <p:sldId id="638" r:id="rId23"/>
    <p:sldId id="639" r:id="rId24"/>
    <p:sldId id="640" r:id="rId25"/>
    <p:sldId id="641" r:id="rId26"/>
    <p:sldId id="642" r:id="rId27"/>
    <p:sldId id="643" r:id="rId28"/>
    <p:sldId id="644" r:id="rId29"/>
    <p:sldId id="646" r:id="rId30"/>
    <p:sldId id="647" r:id="rId31"/>
    <p:sldId id="648" r:id="rId32"/>
    <p:sldId id="650" r:id="rId33"/>
    <p:sldId id="284" r:id="rId3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F93660-6D8D-A340-9687-A0738057EDB1}" v="2" dt="2021-05-23T11:04:39.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498"/>
    <p:restoredTop sz="93692"/>
  </p:normalViewPr>
  <p:slideViewPr>
    <p:cSldViewPr snapToGrid="0" snapToObjects="1">
      <p:cViewPr varScale="1">
        <p:scale>
          <a:sx n="79" d="100"/>
          <a:sy n="79" d="100"/>
        </p:scale>
        <p:origin x="208"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59CB9C7B-CBC7-E549-B176-97F9C29CB310}"/>
    <pc:docChg chg="undo custSel addSld delSld modSld">
      <pc:chgData name="Long B Nguyen" userId="f59fb8f3-a021-417a-8bc1-65c8d471c621" providerId="ADAL" clId="{59CB9C7B-CBC7-E549-B176-97F9C29CB310}" dt="2019-11-10T13:15:55.805" v="6596" actId="1076"/>
      <pc:docMkLst>
        <pc:docMk/>
      </pc:docMkLst>
      <pc:sldChg chg="modSp">
        <pc:chgData name="Long B Nguyen" userId="f59fb8f3-a021-417a-8bc1-65c8d471c621" providerId="ADAL" clId="{59CB9C7B-CBC7-E549-B176-97F9C29CB310}" dt="2019-11-09T20:23:53.886" v="2709" actId="20577"/>
        <pc:sldMkLst>
          <pc:docMk/>
          <pc:sldMk cId="4247104139" sldId="256"/>
        </pc:sldMkLst>
        <pc:spChg chg="mod">
          <ac:chgData name="Long B Nguyen" userId="f59fb8f3-a021-417a-8bc1-65c8d471c621" providerId="ADAL" clId="{59CB9C7B-CBC7-E549-B176-97F9C29CB310}" dt="2019-11-09T20:23:53.886" v="2709" actId="20577"/>
          <ac:spMkLst>
            <pc:docMk/>
            <pc:sldMk cId="4247104139" sldId="256"/>
            <ac:spMk id="3" creationId="{1BDC47C8-6776-7B44-9CD4-95FC91452D62}"/>
          </ac:spMkLst>
        </pc:spChg>
      </pc:sldChg>
      <pc:sldChg chg="addSp modSp">
        <pc:chgData name="Long B Nguyen" userId="f59fb8f3-a021-417a-8bc1-65c8d471c621" providerId="ADAL" clId="{59CB9C7B-CBC7-E549-B176-97F9C29CB310}" dt="2019-11-09T20:32:28.048" v="3234" actId="1038"/>
        <pc:sldMkLst>
          <pc:docMk/>
          <pc:sldMk cId="4152429118" sldId="322"/>
        </pc:sldMkLst>
        <pc:spChg chg="add mod">
          <ac:chgData name="Long B Nguyen" userId="f59fb8f3-a021-417a-8bc1-65c8d471c621" providerId="ADAL" clId="{59CB9C7B-CBC7-E549-B176-97F9C29CB310}" dt="2019-11-09T20:29:23.785" v="2942" actId="20577"/>
          <ac:spMkLst>
            <pc:docMk/>
            <pc:sldMk cId="4152429118" sldId="322"/>
            <ac:spMk id="4" creationId="{70EEB9B0-9A64-434C-B9B2-E059EA235812}"/>
          </ac:spMkLst>
        </pc:spChg>
        <pc:spChg chg="add mod">
          <ac:chgData name="Long B Nguyen" userId="f59fb8f3-a021-417a-8bc1-65c8d471c621" providerId="ADAL" clId="{59CB9C7B-CBC7-E549-B176-97F9C29CB310}" dt="2019-11-09T20:31:16.343" v="3140" actId="20577"/>
          <ac:spMkLst>
            <pc:docMk/>
            <pc:sldMk cId="4152429118" sldId="322"/>
            <ac:spMk id="10" creationId="{098ED39A-6DBB-A745-94C7-761E0EE2E4F7}"/>
          </ac:spMkLst>
        </pc:spChg>
        <pc:spChg chg="add mod">
          <ac:chgData name="Long B Nguyen" userId="f59fb8f3-a021-417a-8bc1-65c8d471c621" providerId="ADAL" clId="{59CB9C7B-CBC7-E549-B176-97F9C29CB310}" dt="2019-11-09T20:32:28.048" v="3234" actId="1038"/>
          <ac:spMkLst>
            <pc:docMk/>
            <pc:sldMk cId="4152429118" sldId="322"/>
            <ac:spMk id="11" creationId="{88971DD1-8C1E-5C40-8F91-E33E197A579B}"/>
          </ac:spMkLst>
        </pc:spChg>
        <pc:cxnChg chg="add mod">
          <ac:chgData name="Long B Nguyen" userId="f59fb8f3-a021-417a-8bc1-65c8d471c621" providerId="ADAL" clId="{59CB9C7B-CBC7-E549-B176-97F9C29CB310}" dt="2019-11-09T20:29:49.769" v="2944" actId="14100"/>
          <ac:cxnSpMkLst>
            <pc:docMk/>
            <pc:sldMk cId="4152429118" sldId="322"/>
            <ac:cxnSpMk id="5" creationId="{C0F053D8-D9D4-B543-9CE6-1230D5D324CF}"/>
          </ac:cxnSpMkLst>
        </pc:cxnChg>
        <pc:cxnChg chg="add mod">
          <ac:chgData name="Long B Nguyen" userId="f59fb8f3-a021-417a-8bc1-65c8d471c621" providerId="ADAL" clId="{59CB9C7B-CBC7-E549-B176-97F9C29CB310}" dt="2019-11-09T20:29:57.521" v="2946" actId="14100"/>
          <ac:cxnSpMkLst>
            <pc:docMk/>
            <pc:sldMk cId="4152429118" sldId="322"/>
            <ac:cxnSpMk id="6" creationId="{18C9508F-DF8F-E442-B39C-04CF5C258FC7}"/>
          </ac:cxnSpMkLst>
        </pc:cxnChg>
        <pc:cxnChg chg="add mod">
          <ac:chgData name="Long B Nguyen" userId="f59fb8f3-a021-417a-8bc1-65c8d471c621" providerId="ADAL" clId="{59CB9C7B-CBC7-E549-B176-97F9C29CB310}" dt="2019-11-09T20:32:18.852" v="3223" actId="14100"/>
          <ac:cxnSpMkLst>
            <pc:docMk/>
            <pc:sldMk cId="4152429118" sldId="322"/>
            <ac:cxnSpMk id="12" creationId="{9EA03E58-597C-D146-BD73-BEA495752B15}"/>
          </ac:cxnSpMkLst>
        </pc:cxnChg>
      </pc:sldChg>
      <pc:sldChg chg="modSp">
        <pc:chgData name="Long B Nguyen" userId="f59fb8f3-a021-417a-8bc1-65c8d471c621" providerId="ADAL" clId="{59CB9C7B-CBC7-E549-B176-97F9C29CB310}" dt="2019-11-10T12:41:06.967" v="6302" actId="113"/>
        <pc:sldMkLst>
          <pc:docMk/>
          <pc:sldMk cId="743112525" sldId="325"/>
        </pc:sldMkLst>
        <pc:spChg chg="mod">
          <ac:chgData name="Long B Nguyen" userId="f59fb8f3-a021-417a-8bc1-65c8d471c621" providerId="ADAL" clId="{59CB9C7B-CBC7-E549-B176-97F9C29CB310}" dt="2019-11-10T12:41:06.967" v="6302" actId="113"/>
          <ac:spMkLst>
            <pc:docMk/>
            <pc:sldMk cId="743112525" sldId="325"/>
            <ac:spMk id="9" creationId="{E3B2E017-30B2-884B-A113-B419A2ED51AD}"/>
          </ac:spMkLst>
        </pc:spChg>
      </pc:sldChg>
      <pc:sldChg chg="addSp modSp">
        <pc:chgData name="Long B Nguyen" userId="f59fb8f3-a021-417a-8bc1-65c8d471c621" providerId="ADAL" clId="{59CB9C7B-CBC7-E549-B176-97F9C29CB310}" dt="2019-11-10T02:26:08.799" v="5285" actId="207"/>
        <pc:sldMkLst>
          <pc:docMk/>
          <pc:sldMk cId="85032573" sldId="327"/>
        </pc:sldMkLst>
        <pc:spChg chg="add mod">
          <ac:chgData name="Long B Nguyen" userId="f59fb8f3-a021-417a-8bc1-65c8d471c621" providerId="ADAL" clId="{59CB9C7B-CBC7-E549-B176-97F9C29CB310}" dt="2019-11-10T02:26:08.799" v="5285" actId="207"/>
          <ac:spMkLst>
            <pc:docMk/>
            <pc:sldMk cId="85032573" sldId="327"/>
            <ac:spMk id="12" creationId="{59DD179C-AB41-4749-B753-CBBB8EDE6E43}"/>
          </ac:spMkLst>
        </pc:spChg>
        <pc:spChg chg="mod">
          <ac:chgData name="Long B Nguyen" userId="f59fb8f3-a021-417a-8bc1-65c8d471c621" providerId="ADAL" clId="{59CB9C7B-CBC7-E549-B176-97F9C29CB310}" dt="2019-11-10T02:25:52.067" v="5282" actId="1037"/>
          <ac:spMkLst>
            <pc:docMk/>
            <pc:sldMk cId="85032573" sldId="327"/>
            <ac:spMk id="15" creationId="{785021ED-C20D-0141-8AF2-FBA30E60D3E6}"/>
          </ac:spMkLst>
        </pc:spChg>
        <pc:spChg chg="mod">
          <ac:chgData name="Long B Nguyen" userId="f59fb8f3-a021-417a-8bc1-65c8d471c621" providerId="ADAL" clId="{59CB9C7B-CBC7-E549-B176-97F9C29CB310}" dt="2019-11-10T02:25:52.067" v="5282" actId="1037"/>
          <ac:spMkLst>
            <pc:docMk/>
            <pc:sldMk cId="85032573" sldId="327"/>
            <ac:spMk id="16" creationId="{2C3068F1-27B1-8745-AC00-F5D5109130CF}"/>
          </ac:spMkLst>
        </pc:spChg>
        <pc:spChg chg="mod">
          <ac:chgData name="Long B Nguyen" userId="f59fb8f3-a021-417a-8bc1-65c8d471c621" providerId="ADAL" clId="{59CB9C7B-CBC7-E549-B176-97F9C29CB310}" dt="2019-11-10T02:25:52.067" v="5282" actId="1037"/>
          <ac:spMkLst>
            <pc:docMk/>
            <pc:sldMk cId="85032573" sldId="327"/>
            <ac:spMk id="17" creationId="{D46C9440-C8DE-4345-870A-6F939A7C6E77}"/>
          </ac:spMkLst>
        </pc:spChg>
        <pc:graphicFrameChg chg="mod">
          <ac:chgData name="Long B Nguyen" userId="f59fb8f3-a021-417a-8bc1-65c8d471c621" providerId="ADAL" clId="{59CB9C7B-CBC7-E549-B176-97F9C29CB310}" dt="2019-11-10T02:25:52.067" v="5282" actId="1037"/>
          <ac:graphicFrameMkLst>
            <pc:docMk/>
            <pc:sldMk cId="85032573" sldId="327"/>
            <ac:graphicFrameMk id="3" creationId="{9AFC970E-3FBA-F843-9AA5-DEA44EAA51C8}"/>
          </ac:graphicFrameMkLst>
        </pc:graphicFrameChg>
        <pc:graphicFrameChg chg="mod">
          <ac:chgData name="Long B Nguyen" userId="f59fb8f3-a021-417a-8bc1-65c8d471c621" providerId="ADAL" clId="{59CB9C7B-CBC7-E549-B176-97F9C29CB310}" dt="2019-11-10T02:25:52.067" v="5282" actId="1037"/>
          <ac:graphicFrameMkLst>
            <pc:docMk/>
            <pc:sldMk cId="85032573" sldId="327"/>
            <ac:graphicFrameMk id="5" creationId="{A202C015-BB96-FC4D-B798-E01CEEDE818A}"/>
          </ac:graphicFrameMkLst>
        </pc:graphicFrameChg>
        <pc:graphicFrameChg chg="mod">
          <ac:chgData name="Long B Nguyen" userId="f59fb8f3-a021-417a-8bc1-65c8d471c621" providerId="ADAL" clId="{59CB9C7B-CBC7-E549-B176-97F9C29CB310}" dt="2019-11-10T02:25:52.067" v="5282" actId="1037"/>
          <ac:graphicFrameMkLst>
            <pc:docMk/>
            <pc:sldMk cId="85032573" sldId="327"/>
            <ac:graphicFrameMk id="6" creationId="{CD4D97C6-774B-044C-9810-2CE615865126}"/>
          </ac:graphicFrameMkLst>
        </pc:graphicFrameChg>
        <pc:cxnChg chg="mod">
          <ac:chgData name="Long B Nguyen" userId="f59fb8f3-a021-417a-8bc1-65c8d471c621" providerId="ADAL" clId="{59CB9C7B-CBC7-E549-B176-97F9C29CB310}" dt="2019-11-10T02:25:52.067" v="5282" actId="1037"/>
          <ac:cxnSpMkLst>
            <pc:docMk/>
            <pc:sldMk cId="85032573" sldId="327"/>
            <ac:cxnSpMk id="7" creationId="{0957043E-1F8C-8543-A3F1-31C9D596FC1F}"/>
          </ac:cxnSpMkLst>
        </pc:cxnChg>
        <pc:cxnChg chg="mod">
          <ac:chgData name="Long B Nguyen" userId="f59fb8f3-a021-417a-8bc1-65c8d471c621" providerId="ADAL" clId="{59CB9C7B-CBC7-E549-B176-97F9C29CB310}" dt="2019-11-10T02:25:52.067" v="5282" actId="1037"/>
          <ac:cxnSpMkLst>
            <pc:docMk/>
            <pc:sldMk cId="85032573" sldId="327"/>
            <ac:cxnSpMk id="11" creationId="{EF130512-CDDF-C947-9F4C-970628FD5926}"/>
          </ac:cxnSpMkLst>
        </pc:cxnChg>
      </pc:sldChg>
      <pc:sldChg chg="modSp">
        <pc:chgData name="Long B Nguyen" userId="f59fb8f3-a021-417a-8bc1-65c8d471c621" providerId="ADAL" clId="{59CB9C7B-CBC7-E549-B176-97F9C29CB310}" dt="2019-11-07T01:46:31.709" v="2444" actId="20577"/>
        <pc:sldMkLst>
          <pc:docMk/>
          <pc:sldMk cId="3699191075" sldId="329"/>
        </pc:sldMkLst>
        <pc:spChg chg="mod">
          <ac:chgData name="Long B Nguyen" userId="f59fb8f3-a021-417a-8bc1-65c8d471c621" providerId="ADAL" clId="{59CB9C7B-CBC7-E549-B176-97F9C29CB310}" dt="2019-11-07T01:46:31.709" v="2444" actId="20577"/>
          <ac:spMkLst>
            <pc:docMk/>
            <pc:sldMk cId="3699191075" sldId="329"/>
            <ac:spMk id="9" creationId="{E3B2E017-30B2-884B-A113-B419A2ED51AD}"/>
          </ac:spMkLst>
        </pc:spChg>
      </pc:sldChg>
      <pc:sldChg chg="modSp">
        <pc:chgData name="Long B Nguyen" userId="f59fb8f3-a021-417a-8bc1-65c8d471c621" providerId="ADAL" clId="{59CB9C7B-CBC7-E549-B176-97F9C29CB310}" dt="2019-11-09T20:34:16.390" v="3304" actId="20577"/>
        <pc:sldMkLst>
          <pc:docMk/>
          <pc:sldMk cId="3972787296" sldId="330"/>
        </pc:sldMkLst>
        <pc:spChg chg="mod">
          <ac:chgData name="Long B Nguyen" userId="f59fb8f3-a021-417a-8bc1-65c8d471c621" providerId="ADAL" clId="{59CB9C7B-CBC7-E549-B176-97F9C29CB310}" dt="2019-11-06T17:42:51.526" v="2012" actId="20577"/>
          <ac:spMkLst>
            <pc:docMk/>
            <pc:sldMk cId="3972787296" sldId="330"/>
            <ac:spMk id="2" creationId="{AA3A228F-61D0-D949-A5E7-F83756230BF8}"/>
          </ac:spMkLst>
        </pc:spChg>
        <pc:spChg chg="mod">
          <ac:chgData name="Long B Nguyen" userId="f59fb8f3-a021-417a-8bc1-65c8d471c621" providerId="ADAL" clId="{59CB9C7B-CBC7-E549-B176-97F9C29CB310}" dt="2019-11-09T20:34:16.390" v="3304" actId="20577"/>
          <ac:spMkLst>
            <pc:docMk/>
            <pc:sldMk cId="3972787296" sldId="330"/>
            <ac:spMk id="9" creationId="{E3B2E017-30B2-884B-A113-B419A2ED51AD}"/>
          </ac:spMkLst>
        </pc:spChg>
      </pc:sldChg>
      <pc:sldChg chg="modSp add modAnim">
        <pc:chgData name="Long B Nguyen" userId="f59fb8f3-a021-417a-8bc1-65c8d471c621" providerId="ADAL" clId="{59CB9C7B-CBC7-E549-B176-97F9C29CB310}" dt="2019-11-07T00:49:21.006" v="2412" actId="20577"/>
        <pc:sldMkLst>
          <pc:docMk/>
          <pc:sldMk cId="2850981198" sldId="337"/>
        </pc:sldMkLst>
        <pc:spChg chg="mod">
          <ac:chgData name="Long B Nguyen" userId="f59fb8f3-a021-417a-8bc1-65c8d471c621" providerId="ADAL" clId="{59CB9C7B-CBC7-E549-B176-97F9C29CB310}" dt="2019-11-07T00:34:58.171" v="2056" actId="20577"/>
          <ac:spMkLst>
            <pc:docMk/>
            <pc:sldMk cId="2850981198" sldId="337"/>
            <ac:spMk id="2" creationId="{AA3A228F-61D0-D949-A5E7-F83756230BF8}"/>
          </ac:spMkLst>
        </pc:spChg>
        <pc:spChg chg="mod">
          <ac:chgData name="Long B Nguyen" userId="f59fb8f3-a021-417a-8bc1-65c8d471c621" providerId="ADAL" clId="{59CB9C7B-CBC7-E549-B176-97F9C29CB310}" dt="2019-11-07T00:49:21.006" v="2412" actId="20577"/>
          <ac:spMkLst>
            <pc:docMk/>
            <pc:sldMk cId="2850981198" sldId="337"/>
            <ac:spMk id="9" creationId="{E3B2E017-30B2-884B-A113-B419A2ED51AD}"/>
          </ac:spMkLst>
        </pc:spChg>
      </pc:sldChg>
      <pc:sldChg chg="modSp add modAnim">
        <pc:chgData name="Long B Nguyen" userId="f59fb8f3-a021-417a-8bc1-65c8d471c621" providerId="ADAL" clId="{59CB9C7B-CBC7-E549-B176-97F9C29CB310}" dt="2019-11-07T01:53:50.331" v="2706" actId="255"/>
        <pc:sldMkLst>
          <pc:docMk/>
          <pc:sldMk cId="2162220401" sldId="338"/>
        </pc:sldMkLst>
        <pc:spChg chg="mod">
          <ac:chgData name="Long B Nguyen" userId="f59fb8f3-a021-417a-8bc1-65c8d471c621" providerId="ADAL" clId="{59CB9C7B-CBC7-E549-B176-97F9C29CB310}" dt="2019-11-07T01:53:50.331" v="2706" actId="255"/>
          <ac:spMkLst>
            <pc:docMk/>
            <pc:sldMk cId="2162220401" sldId="338"/>
            <ac:spMk id="9" creationId="{E3B2E017-30B2-884B-A113-B419A2ED51AD}"/>
          </ac:spMkLst>
        </pc:spChg>
      </pc:sldChg>
      <pc:sldChg chg="modSp add modAnim">
        <pc:chgData name="Long B Nguyen" userId="f59fb8f3-a021-417a-8bc1-65c8d471c621" providerId="ADAL" clId="{59CB9C7B-CBC7-E549-B176-97F9C29CB310}" dt="2019-11-10T12:18:00.879" v="5865" actId="255"/>
        <pc:sldMkLst>
          <pc:docMk/>
          <pc:sldMk cId="1191437278" sldId="343"/>
        </pc:sldMkLst>
        <pc:spChg chg="mod">
          <ac:chgData name="Long B Nguyen" userId="f59fb8f3-a021-417a-8bc1-65c8d471c621" providerId="ADAL" clId="{59CB9C7B-CBC7-E549-B176-97F9C29CB310}" dt="2019-11-10T12:01:16.817" v="5297" actId="20577"/>
          <ac:spMkLst>
            <pc:docMk/>
            <pc:sldMk cId="1191437278" sldId="343"/>
            <ac:spMk id="2" creationId="{AA3A228F-61D0-D949-A5E7-F83756230BF8}"/>
          </ac:spMkLst>
        </pc:spChg>
        <pc:spChg chg="mod">
          <ac:chgData name="Long B Nguyen" userId="f59fb8f3-a021-417a-8bc1-65c8d471c621" providerId="ADAL" clId="{59CB9C7B-CBC7-E549-B176-97F9C29CB310}" dt="2019-11-10T12:18:00.879" v="5865" actId="255"/>
          <ac:spMkLst>
            <pc:docMk/>
            <pc:sldMk cId="1191437278" sldId="343"/>
            <ac:spMk id="9" creationId="{E3B2E017-30B2-884B-A113-B419A2ED51AD}"/>
          </ac:spMkLst>
        </pc:spChg>
      </pc:sldChg>
      <pc:sldChg chg="modSp add">
        <pc:chgData name="Long B Nguyen" userId="f59fb8f3-a021-417a-8bc1-65c8d471c621" providerId="ADAL" clId="{59CB9C7B-CBC7-E549-B176-97F9C29CB310}" dt="2019-11-10T13:11:27.412" v="6581" actId="5793"/>
        <pc:sldMkLst>
          <pc:docMk/>
          <pc:sldMk cId="4162743568" sldId="344"/>
        </pc:sldMkLst>
        <pc:spChg chg="mod">
          <ac:chgData name="Long B Nguyen" userId="f59fb8f3-a021-417a-8bc1-65c8d471c621" providerId="ADAL" clId="{59CB9C7B-CBC7-E549-B176-97F9C29CB310}" dt="2019-11-10T13:11:27.412" v="6581" actId="5793"/>
          <ac:spMkLst>
            <pc:docMk/>
            <pc:sldMk cId="4162743568" sldId="344"/>
            <ac:spMk id="9" creationId="{E3B2E017-30B2-884B-A113-B419A2ED51AD}"/>
          </ac:spMkLst>
        </pc:spChg>
      </pc:sldChg>
    </pc:docChg>
  </pc:docChgLst>
  <pc:docChgLst>
    <pc:chgData name="Long B Nguyen" userId="f59fb8f3-a021-417a-8bc1-65c8d471c621" providerId="ADAL" clId="{B4A677F4-F5AC-CB41-87BC-6A2FC2E7E13C}"/>
    <pc:docChg chg="custSel addSld delSld modSld">
      <pc:chgData name="Long B Nguyen" userId="f59fb8f3-a021-417a-8bc1-65c8d471c621" providerId="ADAL" clId="{B4A677F4-F5AC-CB41-87BC-6A2FC2E7E13C}" dt="2020-08-12T03:53:39.718" v="911" actId="20577"/>
      <pc:docMkLst>
        <pc:docMk/>
      </pc:docMkLst>
      <pc:sldChg chg="modSp">
        <pc:chgData name="Long B Nguyen" userId="f59fb8f3-a021-417a-8bc1-65c8d471c621" providerId="ADAL" clId="{B4A677F4-F5AC-CB41-87BC-6A2FC2E7E13C}" dt="2020-07-24T02:19:46.568" v="24" actId="20577"/>
        <pc:sldMkLst>
          <pc:docMk/>
          <pc:sldMk cId="4247104139" sldId="256"/>
        </pc:sldMkLst>
        <pc:spChg chg="mod">
          <ac:chgData name="Long B Nguyen" userId="f59fb8f3-a021-417a-8bc1-65c8d471c621" providerId="ADAL" clId="{B4A677F4-F5AC-CB41-87BC-6A2FC2E7E13C}" dt="2020-07-24T02:19:46.568" v="24" actId="20577"/>
          <ac:spMkLst>
            <pc:docMk/>
            <pc:sldMk cId="4247104139" sldId="256"/>
            <ac:spMk id="3" creationId="{1BDC47C8-6776-7B44-9CD4-95FC91452D62}"/>
          </ac:spMkLst>
        </pc:spChg>
      </pc:sldChg>
      <pc:sldChg chg="add">
        <pc:chgData name="Long B Nguyen" userId="f59fb8f3-a021-417a-8bc1-65c8d471c621" providerId="ADAL" clId="{B4A677F4-F5AC-CB41-87BC-6A2FC2E7E13C}" dt="2020-07-24T02:34:12.926" v="44"/>
        <pc:sldMkLst>
          <pc:docMk/>
          <pc:sldMk cId="3402050025" sldId="284"/>
        </pc:sldMkLst>
      </pc:sldChg>
      <pc:sldChg chg="modSp">
        <pc:chgData name="Long B Nguyen" userId="f59fb8f3-a021-417a-8bc1-65c8d471c621" providerId="ADAL" clId="{B4A677F4-F5AC-CB41-87BC-6A2FC2E7E13C}" dt="2020-07-28T03:29:56.515" v="46" actId="20577"/>
        <pc:sldMkLst>
          <pc:docMk/>
          <pc:sldMk cId="131840209" sldId="286"/>
        </pc:sldMkLst>
        <pc:spChg chg="mod">
          <ac:chgData name="Long B Nguyen" userId="f59fb8f3-a021-417a-8bc1-65c8d471c621" providerId="ADAL" clId="{B4A677F4-F5AC-CB41-87BC-6A2FC2E7E13C}" dt="2020-07-28T03:29:56.515" v="46" actId="20577"/>
          <ac:spMkLst>
            <pc:docMk/>
            <pc:sldMk cId="131840209" sldId="286"/>
            <ac:spMk id="9" creationId="{E3B2E017-30B2-884B-A113-B419A2ED51AD}"/>
          </ac:spMkLst>
        </pc:spChg>
      </pc:sldChg>
      <pc:sldChg chg="del">
        <pc:chgData name="Long B Nguyen" userId="f59fb8f3-a021-417a-8bc1-65c8d471c621" providerId="ADAL" clId="{B4A677F4-F5AC-CB41-87BC-6A2FC2E7E13C}" dt="2020-07-24T02:20:00.796" v="26" actId="2696"/>
        <pc:sldMkLst>
          <pc:docMk/>
          <pc:sldMk cId="2037086844" sldId="598"/>
        </pc:sldMkLst>
      </pc:sldChg>
      <pc:sldChg chg="del">
        <pc:chgData name="Long B Nguyen" userId="f59fb8f3-a021-417a-8bc1-65c8d471c621" providerId="ADAL" clId="{B4A677F4-F5AC-CB41-87BC-6A2FC2E7E13C}" dt="2020-07-24T02:20:00.872" v="28" actId="2696"/>
        <pc:sldMkLst>
          <pc:docMk/>
          <pc:sldMk cId="3037513830" sldId="601"/>
        </pc:sldMkLst>
      </pc:sldChg>
      <pc:sldChg chg="del">
        <pc:chgData name="Long B Nguyen" userId="f59fb8f3-a021-417a-8bc1-65c8d471c621" providerId="ADAL" clId="{B4A677F4-F5AC-CB41-87BC-6A2FC2E7E13C}" dt="2020-07-24T02:20:00.836" v="27" actId="2696"/>
        <pc:sldMkLst>
          <pc:docMk/>
          <pc:sldMk cId="3504111925" sldId="602"/>
        </pc:sldMkLst>
      </pc:sldChg>
      <pc:sldChg chg="del">
        <pc:chgData name="Long B Nguyen" userId="f59fb8f3-a021-417a-8bc1-65c8d471c621" providerId="ADAL" clId="{B4A677F4-F5AC-CB41-87BC-6A2FC2E7E13C}" dt="2020-07-24T02:20:00.901" v="29" actId="2696"/>
        <pc:sldMkLst>
          <pc:docMk/>
          <pc:sldMk cId="4131796125" sldId="603"/>
        </pc:sldMkLst>
      </pc:sldChg>
      <pc:sldChg chg="del">
        <pc:chgData name="Long B Nguyen" userId="f59fb8f3-a021-417a-8bc1-65c8d471c621" providerId="ADAL" clId="{B4A677F4-F5AC-CB41-87BC-6A2FC2E7E13C}" dt="2020-07-24T02:20:00.932" v="30" actId="2696"/>
        <pc:sldMkLst>
          <pc:docMk/>
          <pc:sldMk cId="3778353800" sldId="604"/>
        </pc:sldMkLst>
      </pc:sldChg>
      <pc:sldChg chg="del">
        <pc:chgData name="Long B Nguyen" userId="f59fb8f3-a021-417a-8bc1-65c8d471c621" providerId="ADAL" clId="{B4A677F4-F5AC-CB41-87BC-6A2FC2E7E13C}" dt="2020-07-24T02:20:00.970" v="31" actId="2696"/>
        <pc:sldMkLst>
          <pc:docMk/>
          <pc:sldMk cId="229395829" sldId="605"/>
        </pc:sldMkLst>
      </pc:sldChg>
      <pc:sldChg chg="del">
        <pc:chgData name="Long B Nguyen" userId="f59fb8f3-a021-417a-8bc1-65c8d471c621" providerId="ADAL" clId="{B4A677F4-F5AC-CB41-87BC-6A2FC2E7E13C}" dt="2020-07-24T02:20:01.013" v="32" actId="2696"/>
        <pc:sldMkLst>
          <pc:docMk/>
          <pc:sldMk cId="3513478780" sldId="606"/>
        </pc:sldMkLst>
      </pc:sldChg>
      <pc:sldChg chg="del">
        <pc:chgData name="Long B Nguyen" userId="f59fb8f3-a021-417a-8bc1-65c8d471c621" providerId="ADAL" clId="{B4A677F4-F5AC-CB41-87BC-6A2FC2E7E13C}" dt="2020-07-24T02:20:01.050" v="33" actId="2696"/>
        <pc:sldMkLst>
          <pc:docMk/>
          <pc:sldMk cId="2052349761" sldId="607"/>
        </pc:sldMkLst>
      </pc:sldChg>
      <pc:sldChg chg="del">
        <pc:chgData name="Long B Nguyen" userId="f59fb8f3-a021-417a-8bc1-65c8d471c621" providerId="ADAL" clId="{B4A677F4-F5AC-CB41-87BC-6A2FC2E7E13C}" dt="2020-07-24T02:20:01.082" v="34" actId="2696"/>
        <pc:sldMkLst>
          <pc:docMk/>
          <pc:sldMk cId="2900415171" sldId="608"/>
        </pc:sldMkLst>
      </pc:sldChg>
      <pc:sldChg chg="del">
        <pc:chgData name="Long B Nguyen" userId="f59fb8f3-a021-417a-8bc1-65c8d471c621" providerId="ADAL" clId="{B4A677F4-F5AC-CB41-87BC-6A2FC2E7E13C}" dt="2020-07-24T02:20:01.119" v="35" actId="2696"/>
        <pc:sldMkLst>
          <pc:docMk/>
          <pc:sldMk cId="1070031855" sldId="609"/>
        </pc:sldMkLst>
      </pc:sldChg>
      <pc:sldChg chg="del">
        <pc:chgData name="Long B Nguyen" userId="f59fb8f3-a021-417a-8bc1-65c8d471c621" providerId="ADAL" clId="{B4A677F4-F5AC-CB41-87BC-6A2FC2E7E13C}" dt="2020-07-24T02:20:01.157" v="36" actId="2696"/>
        <pc:sldMkLst>
          <pc:docMk/>
          <pc:sldMk cId="3405587282" sldId="610"/>
        </pc:sldMkLst>
      </pc:sldChg>
      <pc:sldChg chg="del">
        <pc:chgData name="Long B Nguyen" userId="f59fb8f3-a021-417a-8bc1-65c8d471c621" providerId="ADAL" clId="{B4A677F4-F5AC-CB41-87BC-6A2FC2E7E13C}" dt="2020-07-24T02:20:01.188" v="37" actId="2696"/>
        <pc:sldMkLst>
          <pc:docMk/>
          <pc:sldMk cId="4082246114" sldId="611"/>
        </pc:sldMkLst>
      </pc:sldChg>
      <pc:sldChg chg="del">
        <pc:chgData name="Long B Nguyen" userId="f59fb8f3-a021-417a-8bc1-65c8d471c621" providerId="ADAL" clId="{B4A677F4-F5AC-CB41-87BC-6A2FC2E7E13C}" dt="2020-07-24T02:20:01.219" v="38" actId="2696"/>
        <pc:sldMkLst>
          <pc:docMk/>
          <pc:sldMk cId="1980813465" sldId="612"/>
        </pc:sldMkLst>
      </pc:sldChg>
      <pc:sldChg chg="del">
        <pc:chgData name="Long B Nguyen" userId="f59fb8f3-a021-417a-8bc1-65c8d471c621" providerId="ADAL" clId="{B4A677F4-F5AC-CB41-87BC-6A2FC2E7E13C}" dt="2020-07-24T02:20:01.239" v="39" actId="2696"/>
        <pc:sldMkLst>
          <pc:docMk/>
          <pc:sldMk cId="1685451311" sldId="613"/>
        </pc:sldMkLst>
      </pc:sldChg>
      <pc:sldChg chg="del">
        <pc:chgData name="Long B Nguyen" userId="f59fb8f3-a021-417a-8bc1-65c8d471c621" providerId="ADAL" clId="{B4A677F4-F5AC-CB41-87BC-6A2FC2E7E13C}" dt="2020-07-24T02:20:01.267" v="40" actId="2696"/>
        <pc:sldMkLst>
          <pc:docMk/>
          <pc:sldMk cId="3998340580" sldId="614"/>
        </pc:sldMkLst>
      </pc:sldChg>
      <pc:sldChg chg="del">
        <pc:chgData name="Long B Nguyen" userId="f59fb8f3-a021-417a-8bc1-65c8d471c621" providerId="ADAL" clId="{B4A677F4-F5AC-CB41-87BC-6A2FC2E7E13C}" dt="2020-07-24T02:20:01.299" v="41" actId="2696"/>
        <pc:sldMkLst>
          <pc:docMk/>
          <pc:sldMk cId="298815084" sldId="616"/>
        </pc:sldMkLst>
      </pc:sldChg>
      <pc:sldChg chg="del">
        <pc:chgData name="Long B Nguyen" userId="f59fb8f3-a021-417a-8bc1-65c8d471c621" providerId="ADAL" clId="{B4A677F4-F5AC-CB41-87BC-6A2FC2E7E13C}" dt="2020-07-24T02:20:01.339" v="42" actId="2696"/>
        <pc:sldMkLst>
          <pc:docMk/>
          <pc:sldMk cId="796937088" sldId="617"/>
        </pc:sldMkLst>
      </pc:sldChg>
      <pc:sldChg chg="del">
        <pc:chgData name="Long B Nguyen" userId="f59fb8f3-a021-417a-8bc1-65c8d471c621" providerId="ADAL" clId="{B4A677F4-F5AC-CB41-87BC-6A2FC2E7E13C}" dt="2020-07-24T02:20:01.362" v="43" actId="2696"/>
        <pc:sldMkLst>
          <pc:docMk/>
          <pc:sldMk cId="173303509" sldId="618"/>
        </pc:sldMkLst>
      </pc:sldChg>
      <pc:sldChg chg="modSp">
        <pc:chgData name="Long B Nguyen" userId="f59fb8f3-a021-417a-8bc1-65c8d471c621" providerId="ADAL" clId="{B4A677F4-F5AC-CB41-87BC-6A2FC2E7E13C}" dt="2020-07-28T03:34:21.868" v="66" actId="20577"/>
        <pc:sldMkLst>
          <pc:docMk/>
          <pc:sldMk cId="1331808388" sldId="630"/>
        </pc:sldMkLst>
        <pc:spChg chg="mod">
          <ac:chgData name="Long B Nguyen" userId="f59fb8f3-a021-417a-8bc1-65c8d471c621" providerId="ADAL" clId="{B4A677F4-F5AC-CB41-87BC-6A2FC2E7E13C}" dt="2020-07-28T03:34:21.868" v="66" actId="20577"/>
          <ac:spMkLst>
            <pc:docMk/>
            <pc:sldMk cId="1331808388" sldId="630"/>
            <ac:spMk id="16386" creationId="{B58E18ED-8D49-8844-A857-3DC2CAD817CB}"/>
          </ac:spMkLst>
        </pc:spChg>
      </pc:sldChg>
      <pc:sldChg chg="modSp">
        <pc:chgData name="Long B Nguyen" userId="f59fb8f3-a021-417a-8bc1-65c8d471c621" providerId="ADAL" clId="{B4A677F4-F5AC-CB41-87BC-6A2FC2E7E13C}" dt="2020-07-28T03:35:09.226" v="68" actId="20577"/>
        <pc:sldMkLst>
          <pc:docMk/>
          <pc:sldMk cId="4085649712" sldId="631"/>
        </pc:sldMkLst>
        <pc:spChg chg="mod">
          <ac:chgData name="Long B Nguyen" userId="f59fb8f3-a021-417a-8bc1-65c8d471c621" providerId="ADAL" clId="{B4A677F4-F5AC-CB41-87BC-6A2FC2E7E13C}" dt="2020-07-28T03:35:09.226" v="68" actId="20577"/>
          <ac:spMkLst>
            <pc:docMk/>
            <pc:sldMk cId="4085649712" sldId="631"/>
            <ac:spMk id="16386" creationId="{B58E18ED-8D49-8844-A857-3DC2CAD817CB}"/>
          </ac:spMkLst>
        </pc:spChg>
      </pc:sldChg>
      <pc:sldChg chg="addSp modSp">
        <pc:chgData name="Long B Nguyen" userId="f59fb8f3-a021-417a-8bc1-65c8d471c621" providerId="ADAL" clId="{B4A677F4-F5AC-CB41-87BC-6A2FC2E7E13C}" dt="2020-07-28T03:35:52.091" v="77" actId="1076"/>
        <pc:sldMkLst>
          <pc:docMk/>
          <pc:sldMk cId="3658712694" sldId="632"/>
        </pc:sldMkLst>
        <pc:spChg chg="mod">
          <ac:chgData name="Long B Nguyen" userId="f59fb8f3-a021-417a-8bc1-65c8d471c621" providerId="ADAL" clId="{B4A677F4-F5AC-CB41-87BC-6A2FC2E7E13C}" dt="2020-07-28T03:35:48.950" v="76" actId="1076"/>
          <ac:spMkLst>
            <pc:docMk/>
            <pc:sldMk cId="3658712694" sldId="632"/>
            <ac:spMk id="2" creationId="{7F1CE258-D9B1-2A4B-801F-C32E9C91B836}"/>
          </ac:spMkLst>
        </pc:spChg>
        <pc:spChg chg="add mod">
          <ac:chgData name="Long B Nguyen" userId="f59fb8f3-a021-417a-8bc1-65c8d471c621" providerId="ADAL" clId="{B4A677F4-F5AC-CB41-87BC-6A2FC2E7E13C}" dt="2020-07-28T03:35:52.091" v="77" actId="1076"/>
          <ac:spMkLst>
            <pc:docMk/>
            <pc:sldMk cId="3658712694" sldId="632"/>
            <ac:spMk id="5" creationId="{E66B23D1-127A-E140-B218-800261738BC5}"/>
          </ac:spMkLst>
        </pc:spChg>
      </pc:sldChg>
      <pc:sldChg chg="modSp mod">
        <pc:chgData name="Long B Nguyen" userId="f59fb8f3-a021-417a-8bc1-65c8d471c621" providerId="ADAL" clId="{B4A677F4-F5AC-CB41-87BC-6A2FC2E7E13C}" dt="2020-08-12T03:36:07.771" v="130" actId="113"/>
        <pc:sldMkLst>
          <pc:docMk/>
          <pc:sldMk cId="861471770" sldId="636"/>
        </pc:sldMkLst>
        <pc:spChg chg="mod">
          <ac:chgData name="Long B Nguyen" userId="f59fb8f3-a021-417a-8bc1-65c8d471c621" providerId="ADAL" clId="{B4A677F4-F5AC-CB41-87BC-6A2FC2E7E13C}" dt="2020-08-12T03:36:07.771" v="130" actId="113"/>
          <ac:spMkLst>
            <pc:docMk/>
            <pc:sldMk cId="861471770" sldId="636"/>
            <ac:spMk id="16386" creationId="{B58E18ED-8D49-8844-A857-3DC2CAD817CB}"/>
          </ac:spMkLst>
        </pc:spChg>
      </pc:sldChg>
      <pc:sldChg chg="add del">
        <pc:chgData name="Long B Nguyen" userId="f59fb8f3-a021-417a-8bc1-65c8d471c621" providerId="ADAL" clId="{B4A677F4-F5AC-CB41-87BC-6A2FC2E7E13C}" dt="2020-08-12T03:42:30.961" v="133" actId="2696"/>
        <pc:sldMkLst>
          <pc:docMk/>
          <pc:sldMk cId="556573112" sldId="649"/>
        </pc:sldMkLst>
      </pc:sldChg>
      <pc:sldChg chg="modSp add mod">
        <pc:chgData name="Long B Nguyen" userId="f59fb8f3-a021-417a-8bc1-65c8d471c621" providerId="ADAL" clId="{B4A677F4-F5AC-CB41-87BC-6A2FC2E7E13C}" dt="2020-08-12T03:53:39.718" v="911" actId="20577"/>
        <pc:sldMkLst>
          <pc:docMk/>
          <pc:sldMk cId="3091957207" sldId="650"/>
        </pc:sldMkLst>
        <pc:spChg chg="mod">
          <ac:chgData name="Long B Nguyen" userId="f59fb8f3-a021-417a-8bc1-65c8d471c621" providerId="ADAL" clId="{B4A677F4-F5AC-CB41-87BC-6A2FC2E7E13C}" dt="2020-08-12T03:53:39.718" v="911" actId="20577"/>
          <ac:spMkLst>
            <pc:docMk/>
            <pc:sldMk cId="3091957207" sldId="650"/>
            <ac:spMk id="16386" creationId="{B58E18ED-8D49-8844-A857-3DC2CAD817CB}"/>
          </ac:spMkLst>
        </pc:spChg>
        <pc:spChg chg="mod">
          <ac:chgData name="Long B Nguyen" userId="f59fb8f3-a021-417a-8bc1-65c8d471c621" providerId="ADAL" clId="{B4A677F4-F5AC-CB41-87BC-6A2FC2E7E13C}" dt="2020-08-12T03:42:33.762" v="136" actId="20577"/>
          <ac:spMkLst>
            <pc:docMk/>
            <pc:sldMk cId="3091957207" sldId="650"/>
            <ac:spMk id="38913" creationId="{01ABAB85-1B1D-E842-8BF4-B8AF13377E9C}"/>
          </ac:spMkLst>
        </pc:spChg>
      </pc:sldChg>
    </pc:docChg>
  </pc:docChgLst>
  <pc:docChgLst>
    <pc:chgData name="Long B Nguyen" userId="f59fb8f3-a021-417a-8bc1-65c8d471c621" providerId="ADAL" clId="{A1F93660-6D8D-A340-9687-A0738057EDB1}"/>
    <pc:docChg chg="addSld modSld">
      <pc:chgData name="Long B Nguyen" userId="f59fb8f3-a021-417a-8bc1-65c8d471c621" providerId="ADAL" clId="{A1F93660-6D8D-A340-9687-A0738057EDB1}" dt="2021-05-23T11:23:29.742" v="641" actId="20577"/>
      <pc:docMkLst>
        <pc:docMk/>
      </pc:docMkLst>
      <pc:sldChg chg="modSp mod">
        <pc:chgData name="Long B Nguyen" userId="f59fb8f3-a021-417a-8bc1-65c8d471c621" providerId="ADAL" clId="{A1F93660-6D8D-A340-9687-A0738057EDB1}" dt="2021-05-23T11:23:29.742" v="641" actId="20577"/>
        <pc:sldMkLst>
          <pc:docMk/>
          <pc:sldMk cId="3091957207" sldId="650"/>
        </pc:sldMkLst>
        <pc:spChg chg="mod">
          <ac:chgData name="Long B Nguyen" userId="f59fb8f3-a021-417a-8bc1-65c8d471c621" providerId="ADAL" clId="{A1F93660-6D8D-A340-9687-A0738057EDB1}" dt="2021-05-23T11:23:29.742" v="641" actId="20577"/>
          <ac:spMkLst>
            <pc:docMk/>
            <pc:sldMk cId="3091957207" sldId="650"/>
            <ac:spMk id="16386" creationId="{B58E18ED-8D49-8844-A857-3DC2CAD817CB}"/>
          </ac:spMkLst>
        </pc:spChg>
      </pc:sldChg>
      <pc:sldChg chg="modSp add mod">
        <pc:chgData name="Long B Nguyen" userId="f59fb8f3-a021-417a-8bc1-65c8d471c621" providerId="ADAL" clId="{A1F93660-6D8D-A340-9687-A0738057EDB1}" dt="2021-05-23T11:06:15.767" v="488" actId="113"/>
        <pc:sldMkLst>
          <pc:docMk/>
          <pc:sldMk cId="1749191800" sldId="651"/>
        </pc:sldMkLst>
        <pc:spChg chg="mod">
          <ac:chgData name="Long B Nguyen" userId="f59fb8f3-a021-417a-8bc1-65c8d471c621" providerId="ADAL" clId="{A1F93660-6D8D-A340-9687-A0738057EDB1}" dt="2021-05-23T11:06:15.767" v="488" actId="113"/>
          <ac:spMkLst>
            <pc:docMk/>
            <pc:sldMk cId="1749191800" sldId="651"/>
            <ac:spMk id="16386" creationId="{B58E18ED-8D49-8844-A857-3DC2CAD817CB}"/>
          </ac:spMkLst>
        </pc:spChg>
      </pc:sldChg>
    </pc:docChg>
  </pc:docChgLst>
  <pc:docChgLst>
    <pc:chgData name="Long B Nguyen" userId="f59fb8f3-a021-417a-8bc1-65c8d471c621" providerId="ADAL" clId="{4780D5B9-29B1-5B45-A483-4E94D3514570}"/>
    <pc:docChg chg="undo custSel addSld delSld modSld">
      <pc:chgData name="Long B Nguyen" userId="f59fb8f3-a021-417a-8bc1-65c8d471c621" providerId="ADAL" clId="{4780D5B9-29B1-5B45-A483-4E94D3514570}" dt="2020-07-24T02:18:00.355" v="5028" actId="255"/>
      <pc:docMkLst>
        <pc:docMk/>
      </pc:docMkLst>
      <pc:sldChg chg="modSp">
        <pc:chgData name="Long B Nguyen" userId="f59fb8f3-a021-417a-8bc1-65c8d471c621" providerId="ADAL" clId="{4780D5B9-29B1-5B45-A483-4E94D3514570}" dt="2020-07-23T13:47:55.885" v="71" actId="20577"/>
        <pc:sldMkLst>
          <pc:docMk/>
          <pc:sldMk cId="4247104139" sldId="256"/>
        </pc:sldMkLst>
        <pc:spChg chg="mod">
          <ac:chgData name="Long B Nguyen" userId="f59fb8f3-a021-417a-8bc1-65c8d471c621" providerId="ADAL" clId="{4780D5B9-29B1-5B45-A483-4E94D3514570}" dt="2020-07-23T13:47:48.626" v="44" actId="20577"/>
          <ac:spMkLst>
            <pc:docMk/>
            <pc:sldMk cId="4247104139" sldId="256"/>
            <ac:spMk id="2" creationId="{6117A749-B1BA-E24B-8FB0-0604EF651FB3}"/>
          </ac:spMkLst>
        </pc:spChg>
        <pc:spChg chg="mod">
          <ac:chgData name="Long B Nguyen" userId="f59fb8f3-a021-417a-8bc1-65c8d471c621" providerId="ADAL" clId="{4780D5B9-29B1-5B45-A483-4E94D3514570}" dt="2020-07-23T13:47:55.885" v="71" actId="20577"/>
          <ac:spMkLst>
            <pc:docMk/>
            <pc:sldMk cId="4247104139" sldId="256"/>
            <ac:spMk id="3" creationId="{1BDC47C8-6776-7B44-9CD4-95FC91452D62}"/>
          </ac:spMkLst>
        </pc:spChg>
      </pc:sldChg>
      <pc:sldChg chg="del">
        <pc:chgData name="Long B Nguyen" userId="f59fb8f3-a021-417a-8bc1-65c8d471c621" providerId="ADAL" clId="{4780D5B9-29B1-5B45-A483-4E94D3514570}" dt="2020-07-23T13:47:33.744" v="3" actId="2696"/>
        <pc:sldMkLst>
          <pc:docMk/>
          <pc:sldMk cId="288316825" sldId="267"/>
        </pc:sldMkLst>
      </pc:sldChg>
      <pc:sldChg chg="del">
        <pc:chgData name="Long B Nguyen" userId="f59fb8f3-a021-417a-8bc1-65c8d471c621" providerId="ADAL" clId="{4780D5B9-29B1-5B45-A483-4E94D3514570}" dt="2020-07-23T13:47:33.785" v="5" actId="2696"/>
        <pc:sldMkLst>
          <pc:docMk/>
          <pc:sldMk cId="1761103019" sldId="268"/>
        </pc:sldMkLst>
      </pc:sldChg>
      <pc:sldChg chg="del">
        <pc:chgData name="Long B Nguyen" userId="f59fb8f3-a021-417a-8bc1-65c8d471c621" providerId="ADAL" clId="{4780D5B9-29B1-5B45-A483-4E94D3514570}" dt="2020-07-23T13:47:33.804" v="6" actId="2696"/>
        <pc:sldMkLst>
          <pc:docMk/>
          <pc:sldMk cId="3413963464" sldId="269"/>
        </pc:sldMkLst>
      </pc:sldChg>
      <pc:sldChg chg="del">
        <pc:chgData name="Long B Nguyen" userId="f59fb8f3-a021-417a-8bc1-65c8d471c621" providerId="ADAL" clId="{4780D5B9-29B1-5B45-A483-4E94D3514570}" dt="2020-07-23T13:47:38.013" v="26" actId="2696"/>
        <pc:sldMkLst>
          <pc:docMk/>
          <pc:sldMk cId="1438711869" sldId="284"/>
        </pc:sldMkLst>
      </pc:sldChg>
      <pc:sldChg chg="add del">
        <pc:chgData name="Long B Nguyen" userId="f59fb8f3-a021-417a-8bc1-65c8d471c621" providerId="ADAL" clId="{4780D5B9-29B1-5B45-A483-4E94D3514570}" dt="2020-07-23T13:47:49.090" v="45"/>
        <pc:sldMkLst>
          <pc:docMk/>
          <pc:sldMk cId="2257098799" sldId="284"/>
        </pc:sldMkLst>
      </pc:sldChg>
      <pc:sldChg chg="modSp">
        <pc:chgData name="Long B Nguyen" userId="f59fb8f3-a021-417a-8bc1-65c8d471c621" providerId="ADAL" clId="{4780D5B9-29B1-5B45-A483-4E94D3514570}" dt="2020-07-23T13:48:24.865" v="139" actId="20577"/>
        <pc:sldMkLst>
          <pc:docMk/>
          <pc:sldMk cId="131840209" sldId="286"/>
        </pc:sldMkLst>
        <pc:spChg chg="mod">
          <ac:chgData name="Long B Nguyen" userId="f59fb8f3-a021-417a-8bc1-65c8d471c621" providerId="ADAL" clId="{4780D5B9-29B1-5B45-A483-4E94D3514570}" dt="2020-07-23T13:48:24.865" v="139" actId="20577"/>
          <ac:spMkLst>
            <pc:docMk/>
            <pc:sldMk cId="131840209" sldId="286"/>
            <ac:spMk id="9" creationId="{E3B2E017-30B2-884B-A113-B419A2ED51AD}"/>
          </ac:spMkLst>
        </pc:spChg>
      </pc:sldChg>
      <pc:sldChg chg="del">
        <pc:chgData name="Long B Nguyen" userId="f59fb8f3-a021-417a-8bc1-65c8d471c621" providerId="ADAL" clId="{4780D5B9-29B1-5B45-A483-4E94D3514570}" dt="2020-07-23T13:47:34.492" v="14" actId="2696"/>
        <pc:sldMkLst>
          <pc:docMk/>
          <pc:sldMk cId="4152429118" sldId="322"/>
        </pc:sldMkLst>
      </pc:sldChg>
      <pc:sldChg chg="del">
        <pc:chgData name="Long B Nguyen" userId="f59fb8f3-a021-417a-8bc1-65c8d471c621" providerId="ADAL" clId="{4780D5B9-29B1-5B45-A483-4E94D3514570}" dt="2020-07-23T13:47:33.676" v="0" actId="2696"/>
        <pc:sldMkLst>
          <pc:docMk/>
          <pc:sldMk cId="743112525" sldId="325"/>
        </pc:sldMkLst>
      </pc:sldChg>
      <pc:sldChg chg="del">
        <pc:chgData name="Long B Nguyen" userId="f59fb8f3-a021-417a-8bc1-65c8d471c621" providerId="ADAL" clId="{4780D5B9-29B1-5B45-A483-4E94D3514570}" dt="2020-07-23T13:47:34.437" v="13" actId="2696"/>
        <pc:sldMkLst>
          <pc:docMk/>
          <pc:sldMk cId="85032573" sldId="327"/>
        </pc:sldMkLst>
      </pc:sldChg>
      <pc:sldChg chg="del">
        <pc:chgData name="Long B Nguyen" userId="f59fb8f3-a021-417a-8bc1-65c8d471c621" providerId="ADAL" clId="{4780D5B9-29B1-5B45-A483-4E94D3514570}" dt="2020-07-23T13:47:34.587" v="17" actId="2696"/>
        <pc:sldMkLst>
          <pc:docMk/>
          <pc:sldMk cId="638580525" sldId="328"/>
        </pc:sldMkLst>
      </pc:sldChg>
      <pc:sldChg chg="del">
        <pc:chgData name="Long B Nguyen" userId="f59fb8f3-a021-417a-8bc1-65c8d471c621" providerId="ADAL" clId="{4780D5B9-29B1-5B45-A483-4E94D3514570}" dt="2020-07-23T13:47:34.518" v="15" actId="2696"/>
        <pc:sldMkLst>
          <pc:docMk/>
          <pc:sldMk cId="3699191075" sldId="329"/>
        </pc:sldMkLst>
      </pc:sldChg>
      <pc:sldChg chg="del">
        <pc:chgData name="Long B Nguyen" userId="f59fb8f3-a021-417a-8bc1-65c8d471c621" providerId="ADAL" clId="{4780D5B9-29B1-5B45-A483-4E94D3514570}" dt="2020-07-23T13:47:34.552" v="16" actId="2696"/>
        <pc:sldMkLst>
          <pc:docMk/>
          <pc:sldMk cId="3972787296" sldId="330"/>
        </pc:sldMkLst>
      </pc:sldChg>
      <pc:sldChg chg="del">
        <pc:chgData name="Long B Nguyen" userId="f59fb8f3-a021-417a-8bc1-65c8d471c621" providerId="ADAL" clId="{4780D5B9-29B1-5B45-A483-4E94D3514570}" dt="2020-07-23T13:47:34.613" v="18" actId="2696"/>
        <pc:sldMkLst>
          <pc:docMk/>
          <pc:sldMk cId="2850981198" sldId="337"/>
        </pc:sldMkLst>
      </pc:sldChg>
      <pc:sldChg chg="del">
        <pc:chgData name="Long B Nguyen" userId="f59fb8f3-a021-417a-8bc1-65c8d471c621" providerId="ADAL" clId="{4780D5B9-29B1-5B45-A483-4E94D3514570}" dt="2020-07-23T13:47:34.635" v="19" actId="2696"/>
        <pc:sldMkLst>
          <pc:docMk/>
          <pc:sldMk cId="2162220401" sldId="338"/>
        </pc:sldMkLst>
      </pc:sldChg>
      <pc:sldChg chg="del">
        <pc:chgData name="Long B Nguyen" userId="f59fb8f3-a021-417a-8bc1-65c8d471c621" providerId="ADAL" clId="{4780D5B9-29B1-5B45-A483-4E94D3514570}" dt="2020-07-23T13:47:34.657" v="20" actId="2696"/>
        <pc:sldMkLst>
          <pc:docMk/>
          <pc:sldMk cId="1191437278" sldId="343"/>
        </pc:sldMkLst>
      </pc:sldChg>
      <pc:sldChg chg="del">
        <pc:chgData name="Long B Nguyen" userId="f59fb8f3-a021-417a-8bc1-65c8d471c621" providerId="ADAL" clId="{4780D5B9-29B1-5B45-A483-4E94D3514570}" dt="2020-07-23T13:47:34.694" v="21" actId="2696"/>
        <pc:sldMkLst>
          <pc:docMk/>
          <pc:sldMk cId="4162743568" sldId="344"/>
        </pc:sldMkLst>
      </pc:sldChg>
      <pc:sldChg chg="del">
        <pc:chgData name="Long B Nguyen" userId="f59fb8f3-a021-417a-8bc1-65c8d471c621" providerId="ADAL" clId="{4780D5B9-29B1-5B45-A483-4E94D3514570}" dt="2020-07-23T13:47:34.374" v="12" actId="2696"/>
        <pc:sldMkLst>
          <pc:docMk/>
          <pc:sldMk cId="3339012252" sldId="346"/>
        </pc:sldMkLst>
      </pc:sldChg>
      <pc:sldChg chg="del">
        <pc:chgData name="Long B Nguyen" userId="f59fb8f3-a021-417a-8bc1-65c8d471c621" providerId="ADAL" clId="{4780D5B9-29B1-5B45-A483-4E94D3514570}" dt="2020-07-23T13:47:33.696" v="1" actId="2696"/>
        <pc:sldMkLst>
          <pc:docMk/>
          <pc:sldMk cId="807003016" sldId="347"/>
        </pc:sldMkLst>
      </pc:sldChg>
      <pc:sldChg chg="del">
        <pc:chgData name="Long B Nguyen" userId="f59fb8f3-a021-417a-8bc1-65c8d471c621" providerId="ADAL" clId="{4780D5B9-29B1-5B45-A483-4E94D3514570}" dt="2020-07-23T13:47:33.834" v="7" actId="2696"/>
        <pc:sldMkLst>
          <pc:docMk/>
          <pc:sldMk cId="493433474" sldId="349"/>
        </pc:sldMkLst>
      </pc:sldChg>
      <pc:sldChg chg="del">
        <pc:chgData name="Long B Nguyen" userId="f59fb8f3-a021-417a-8bc1-65c8d471c621" providerId="ADAL" clId="{4780D5B9-29B1-5B45-A483-4E94D3514570}" dt="2020-07-23T13:47:33.727" v="2" actId="2696"/>
        <pc:sldMkLst>
          <pc:docMk/>
          <pc:sldMk cId="3259382353" sldId="350"/>
        </pc:sldMkLst>
      </pc:sldChg>
      <pc:sldChg chg="del">
        <pc:chgData name="Long B Nguyen" userId="f59fb8f3-a021-417a-8bc1-65c8d471c621" providerId="ADAL" clId="{4780D5B9-29B1-5B45-A483-4E94D3514570}" dt="2020-07-23T13:47:33.867" v="8" actId="2696"/>
        <pc:sldMkLst>
          <pc:docMk/>
          <pc:sldMk cId="51706110" sldId="351"/>
        </pc:sldMkLst>
      </pc:sldChg>
      <pc:sldChg chg="del">
        <pc:chgData name="Long B Nguyen" userId="f59fb8f3-a021-417a-8bc1-65c8d471c621" providerId="ADAL" clId="{4780D5B9-29B1-5B45-A483-4E94D3514570}" dt="2020-07-23T13:47:34.712" v="22" actId="2696"/>
        <pc:sldMkLst>
          <pc:docMk/>
          <pc:sldMk cId="1817244991" sldId="546"/>
        </pc:sldMkLst>
      </pc:sldChg>
      <pc:sldChg chg="del">
        <pc:chgData name="Long B Nguyen" userId="f59fb8f3-a021-417a-8bc1-65c8d471c621" providerId="ADAL" clId="{4780D5B9-29B1-5B45-A483-4E94D3514570}" dt="2020-07-23T13:47:33.992" v="11" actId="2696"/>
        <pc:sldMkLst>
          <pc:docMk/>
          <pc:sldMk cId="59807818" sldId="549"/>
        </pc:sldMkLst>
      </pc:sldChg>
      <pc:sldChg chg="del">
        <pc:chgData name="Long B Nguyen" userId="f59fb8f3-a021-417a-8bc1-65c8d471c621" providerId="ADAL" clId="{4780D5B9-29B1-5B45-A483-4E94D3514570}" dt="2020-07-23T13:47:33.904" v="9" actId="2696"/>
        <pc:sldMkLst>
          <pc:docMk/>
          <pc:sldMk cId="50571927" sldId="550"/>
        </pc:sldMkLst>
      </pc:sldChg>
      <pc:sldChg chg="del">
        <pc:chgData name="Long B Nguyen" userId="f59fb8f3-a021-417a-8bc1-65c8d471c621" providerId="ADAL" clId="{4780D5B9-29B1-5B45-A483-4E94D3514570}" dt="2020-07-23T13:47:33.970" v="10" actId="2696"/>
        <pc:sldMkLst>
          <pc:docMk/>
          <pc:sldMk cId="1864614644" sldId="551"/>
        </pc:sldMkLst>
      </pc:sldChg>
      <pc:sldChg chg="del">
        <pc:chgData name="Long B Nguyen" userId="f59fb8f3-a021-417a-8bc1-65c8d471c621" providerId="ADAL" clId="{4780D5B9-29B1-5B45-A483-4E94D3514570}" dt="2020-07-23T13:47:34.733" v="23" actId="2696"/>
        <pc:sldMkLst>
          <pc:docMk/>
          <pc:sldMk cId="599272677" sldId="554"/>
        </pc:sldMkLst>
      </pc:sldChg>
      <pc:sldChg chg="del">
        <pc:chgData name="Long B Nguyen" userId="f59fb8f3-a021-417a-8bc1-65c8d471c621" providerId="ADAL" clId="{4780D5B9-29B1-5B45-A483-4E94D3514570}" dt="2020-07-23T13:47:34.749" v="24" actId="2696"/>
        <pc:sldMkLst>
          <pc:docMk/>
          <pc:sldMk cId="1222113615" sldId="555"/>
        </pc:sldMkLst>
      </pc:sldChg>
      <pc:sldChg chg="del">
        <pc:chgData name="Long B Nguyen" userId="f59fb8f3-a021-417a-8bc1-65c8d471c621" providerId="ADAL" clId="{4780D5B9-29B1-5B45-A483-4E94D3514570}" dt="2020-07-23T13:47:33.763" v="4" actId="2696"/>
        <pc:sldMkLst>
          <pc:docMk/>
          <pc:sldMk cId="2707375366" sldId="556"/>
        </pc:sldMkLst>
      </pc:sldChg>
      <pc:sldChg chg="delSp modSp add delAnim modAnim">
        <pc:chgData name="Long B Nguyen" userId="f59fb8f3-a021-417a-8bc1-65c8d471c621" providerId="ADAL" clId="{4780D5B9-29B1-5B45-A483-4E94D3514570}" dt="2020-07-23T13:52:14.361" v="528" actId="20577"/>
        <pc:sldMkLst>
          <pc:docMk/>
          <pc:sldMk cId="2037086844" sldId="598"/>
        </pc:sldMkLst>
        <pc:spChg chg="del">
          <ac:chgData name="Long B Nguyen" userId="f59fb8f3-a021-417a-8bc1-65c8d471c621" providerId="ADAL" clId="{4780D5B9-29B1-5B45-A483-4E94D3514570}" dt="2020-07-23T13:51:54.103" v="465" actId="478"/>
          <ac:spMkLst>
            <pc:docMk/>
            <pc:sldMk cId="2037086844" sldId="598"/>
            <ac:spMk id="2" creationId="{A24AAF74-F00C-F040-8E4A-7243A6B2470A}"/>
          </ac:spMkLst>
        </pc:spChg>
        <pc:spChg chg="mod">
          <ac:chgData name="Long B Nguyen" userId="f59fb8f3-a021-417a-8bc1-65c8d471c621" providerId="ADAL" clId="{4780D5B9-29B1-5B45-A483-4E94D3514570}" dt="2020-07-23T13:52:14.361" v="528" actId="20577"/>
          <ac:spMkLst>
            <pc:docMk/>
            <pc:sldMk cId="2037086844" sldId="598"/>
            <ac:spMk id="16386" creationId="{B58E18ED-8D49-8844-A857-3DC2CAD817CB}"/>
          </ac:spMkLst>
        </pc:spChg>
      </pc:sldChg>
      <pc:sldChg chg="add">
        <pc:chgData name="Long B Nguyen" userId="f59fb8f3-a021-417a-8bc1-65c8d471c621" providerId="ADAL" clId="{4780D5B9-29B1-5B45-A483-4E94D3514570}" dt="2020-07-23T13:47:35.539" v="25"/>
        <pc:sldMkLst>
          <pc:docMk/>
          <pc:sldMk cId="3037513830" sldId="601"/>
        </pc:sldMkLst>
      </pc:sldChg>
      <pc:sldChg chg="modSp add modAnim">
        <pc:chgData name="Long B Nguyen" userId="f59fb8f3-a021-417a-8bc1-65c8d471c621" providerId="ADAL" clId="{4780D5B9-29B1-5B45-A483-4E94D3514570}" dt="2020-07-23T13:52:29.011" v="532" actId="1076"/>
        <pc:sldMkLst>
          <pc:docMk/>
          <pc:sldMk cId="3504111925" sldId="602"/>
        </pc:sldMkLst>
        <pc:spChg chg="mod">
          <ac:chgData name="Long B Nguyen" userId="f59fb8f3-a021-417a-8bc1-65c8d471c621" providerId="ADAL" clId="{4780D5B9-29B1-5B45-A483-4E94D3514570}" dt="2020-07-23T13:52:29.011" v="532" actId="1076"/>
          <ac:spMkLst>
            <pc:docMk/>
            <pc:sldMk cId="3504111925" sldId="602"/>
            <ac:spMk id="2" creationId="{A24AAF74-F00C-F040-8E4A-7243A6B2470A}"/>
          </ac:spMkLst>
        </pc:spChg>
        <pc:spChg chg="mod">
          <ac:chgData name="Long B Nguyen" userId="f59fb8f3-a021-417a-8bc1-65c8d471c621" providerId="ADAL" clId="{4780D5B9-29B1-5B45-A483-4E94D3514570}" dt="2020-07-23T13:52:23.111" v="531" actId="20577"/>
          <ac:spMkLst>
            <pc:docMk/>
            <pc:sldMk cId="3504111925" sldId="602"/>
            <ac:spMk id="16386" creationId="{B58E18ED-8D49-8844-A857-3DC2CAD817CB}"/>
          </ac:spMkLst>
        </pc:spChg>
      </pc:sldChg>
      <pc:sldChg chg="delSp modSp add delAnim modAnim">
        <pc:chgData name="Long B Nguyen" userId="f59fb8f3-a021-417a-8bc1-65c8d471c621" providerId="ADAL" clId="{4780D5B9-29B1-5B45-A483-4E94D3514570}" dt="2020-07-23T14:03:07.356" v="681" actId="20577"/>
        <pc:sldMkLst>
          <pc:docMk/>
          <pc:sldMk cId="4131796125" sldId="603"/>
        </pc:sldMkLst>
        <pc:spChg chg="del">
          <ac:chgData name="Long B Nguyen" userId="f59fb8f3-a021-417a-8bc1-65c8d471c621" providerId="ADAL" clId="{4780D5B9-29B1-5B45-A483-4E94D3514570}" dt="2020-07-23T14:00:19.822" v="600" actId="478"/>
          <ac:spMkLst>
            <pc:docMk/>
            <pc:sldMk cId="4131796125" sldId="603"/>
            <ac:spMk id="2" creationId="{A24AAF74-F00C-F040-8E4A-7243A6B2470A}"/>
          </ac:spMkLst>
        </pc:spChg>
        <pc:spChg chg="del">
          <ac:chgData name="Long B Nguyen" userId="f59fb8f3-a021-417a-8bc1-65c8d471c621" providerId="ADAL" clId="{4780D5B9-29B1-5B45-A483-4E94D3514570}" dt="2020-07-23T13:57:42.690" v="544" actId="478"/>
          <ac:spMkLst>
            <pc:docMk/>
            <pc:sldMk cId="4131796125" sldId="603"/>
            <ac:spMk id="9" creationId="{A4EEE966-90E5-CD43-AFCD-52079A2E1D4C}"/>
          </ac:spMkLst>
        </pc:spChg>
        <pc:spChg chg="del">
          <ac:chgData name="Long B Nguyen" userId="f59fb8f3-a021-417a-8bc1-65c8d471c621" providerId="ADAL" clId="{4780D5B9-29B1-5B45-A483-4E94D3514570}" dt="2020-07-23T14:00:23.791" v="602" actId="478"/>
          <ac:spMkLst>
            <pc:docMk/>
            <pc:sldMk cId="4131796125" sldId="603"/>
            <ac:spMk id="11" creationId="{8B3180C8-8F58-4D40-A53D-0C3BE519403B}"/>
          </ac:spMkLst>
        </pc:spChg>
        <pc:spChg chg="mod">
          <ac:chgData name="Long B Nguyen" userId="f59fb8f3-a021-417a-8bc1-65c8d471c621" providerId="ADAL" clId="{4780D5B9-29B1-5B45-A483-4E94D3514570}" dt="2020-07-23T14:02:38.763" v="648" actId="1076"/>
          <ac:spMkLst>
            <pc:docMk/>
            <pc:sldMk cId="4131796125" sldId="603"/>
            <ac:spMk id="16386" creationId="{B58E18ED-8D49-8844-A857-3DC2CAD817CB}"/>
          </ac:spMkLst>
        </pc:spChg>
        <pc:spChg chg="mod">
          <ac:chgData name="Long B Nguyen" userId="f59fb8f3-a021-417a-8bc1-65c8d471c621" providerId="ADAL" clId="{4780D5B9-29B1-5B45-A483-4E94D3514570}" dt="2020-07-23T14:03:07.356" v="681" actId="20577"/>
          <ac:spMkLst>
            <pc:docMk/>
            <pc:sldMk cId="4131796125" sldId="603"/>
            <ac:spMk id="38913" creationId="{01ABAB85-1B1D-E842-8BF4-B8AF13377E9C}"/>
          </ac:spMkLst>
        </pc:spChg>
        <pc:cxnChg chg="del">
          <ac:chgData name="Long B Nguyen" userId="f59fb8f3-a021-417a-8bc1-65c8d471c621" providerId="ADAL" clId="{4780D5B9-29B1-5B45-A483-4E94D3514570}" dt="2020-07-23T14:00:21.308" v="601" actId="478"/>
          <ac:cxnSpMkLst>
            <pc:docMk/>
            <pc:sldMk cId="4131796125" sldId="603"/>
            <ac:cxnSpMk id="6" creationId="{55DA85D8-BAC7-F342-BB7F-F6038CD9EA6E}"/>
          </ac:cxnSpMkLst>
        </pc:cxnChg>
        <pc:cxnChg chg="del">
          <ac:chgData name="Long B Nguyen" userId="f59fb8f3-a021-417a-8bc1-65c8d471c621" providerId="ADAL" clId="{4780D5B9-29B1-5B45-A483-4E94D3514570}" dt="2020-07-23T13:57:44.491" v="545" actId="478"/>
          <ac:cxnSpMkLst>
            <pc:docMk/>
            <pc:sldMk cId="4131796125" sldId="603"/>
            <ac:cxnSpMk id="10" creationId="{F6E8172B-0EF6-3B41-9FFC-196528577C4F}"/>
          </ac:cxnSpMkLst>
        </pc:cxnChg>
      </pc:sldChg>
      <pc:sldChg chg="modSp add modAnim">
        <pc:chgData name="Long B Nguyen" userId="f59fb8f3-a021-417a-8bc1-65c8d471c621" providerId="ADAL" clId="{4780D5B9-29B1-5B45-A483-4E94D3514570}" dt="2020-07-23T14:11:59.792" v="853" actId="20577"/>
        <pc:sldMkLst>
          <pc:docMk/>
          <pc:sldMk cId="3778353800" sldId="604"/>
        </pc:sldMkLst>
        <pc:spChg chg="mod">
          <ac:chgData name="Long B Nguyen" userId="f59fb8f3-a021-417a-8bc1-65c8d471c621" providerId="ADAL" clId="{4780D5B9-29B1-5B45-A483-4E94D3514570}" dt="2020-07-23T14:11:59.792" v="853" actId="20577"/>
          <ac:spMkLst>
            <pc:docMk/>
            <pc:sldMk cId="3778353800" sldId="604"/>
            <ac:spMk id="16386" creationId="{B58E18ED-8D49-8844-A857-3DC2CAD817CB}"/>
          </ac:spMkLst>
        </pc:spChg>
        <pc:spChg chg="mod">
          <ac:chgData name="Long B Nguyen" userId="f59fb8f3-a021-417a-8bc1-65c8d471c621" providerId="ADAL" clId="{4780D5B9-29B1-5B45-A483-4E94D3514570}" dt="2020-07-23T14:05:03.173" v="760" actId="255"/>
          <ac:spMkLst>
            <pc:docMk/>
            <pc:sldMk cId="3778353800" sldId="604"/>
            <ac:spMk id="38913" creationId="{01ABAB85-1B1D-E842-8BF4-B8AF13377E9C}"/>
          </ac:spMkLst>
        </pc:spChg>
      </pc:sldChg>
      <pc:sldChg chg="modSp add">
        <pc:chgData name="Long B Nguyen" userId="f59fb8f3-a021-417a-8bc1-65c8d471c621" providerId="ADAL" clId="{4780D5B9-29B1-5B45-A483-4E94D3514570}" dt="2020-07-23T14:13:48.698" v="908" actId="20577"/>
        <pc:sldMkLst>
          <pc:docMk/>
          <pc:sldMk cId="229395829" sldId="605"/>
        </pc:sldMkLst>
        <pc:spChg chg="mod">
          <ac:chgData name="Long B Nguyen" userId="f59fb8f3-a021-417a-8bc1-65c8d471c621" providerId="ADAL" clId="{4780D5B9-29B1-5B45-A483-4E94D3514570}" dt="2020-07-23T14:13:48.698" v="908" actId="20577"/>
          <ac:spMkLst>
            <pc:docMk/>
            <pc:sldMk cId="229395829" sldId="605"/>
            <ac:spMk id="16386" creationId="{B58E18ED-8D49-8844-A857-3DC2CAD817CB}"/>
          </ac:spMkLst>
        </pc:spChg>
        <pc:spChg chg="mod">
          <ac:chgData name="Long B Nguyen" userId="f59fb8f3-a021-417a-8bc1-65c8d471c621" providerId="ADAL" clId="{4780D5B9-29B1-5B45-A483-4E94D3514570}" dt="2020-07-23T14:12:19.319" v="870" actId="20577"/>
          <ac:spMkLst>
            <pc:docMk/>
            <pc:sldMk cId="229395829" sldId="605"/>
            <ac:spMk id="38913" creationId="{01ABAB85-1B1D-E842-8BF4-B8AF13377E9C}"/>
          </ac:spMkLst>
        </pc:spChg>
      </pc:sldChg>
      <pc:sldChg chg="addSp modSp add modAnim">
        <pc:chgData name="Long B Nguyen" userId="f59fb8f3-a021-417a-8bc1-65c8d471c621" providerId="ADAL" clId="{4780D5B9-29B1-5B45-A483-4E94D3514570}" dt="2020-07-23T14:21:20.166" v="1089" actId="1076"/>
        <pc:sldMkLst>
          <pc:docMk/>
          <pc:sldMk cId="3513478780" sldId="606"/>
        </pc:sldMkLst>
        <pc:spChg chg="add mod">
          <ac:chgData name="Long B Nguyen" userId="f59fb8f3-a021-417a-8bc1-65c8d471c621" providerId="ADAL" clId="{4780D5B9-29B1-5B45-A483-4E94D3514570}" dt="2020-07-23T14:20:49.020" v="1047" actId="20577"/>
          <ac:spMkLst>
            <pc:docMk/>
            <pc:sldMk cId="3513478780" sldId="606"/>
            <ac:spMk id="2" creationId="{3BFDBC06-72D8-3448-8899-52AB27A542E9}"/>
          </ac:spMkLst>
        </pc:spChg>
        <pc:spChg chg="add mod">
          <ac:chgData name="Long B Nguyen" userId="f59fb8f3-a021-417a-8bc1-65c8d471c621" providerId="ADAL" clId="{4780D5B9-29B1-5B45-A483-4E94D3514570}" dt="2020-07-23T14:21:20.166" v="1089" actId="1076"/>
          <ac:spMkLst>
            <pc:docMk/>
            <pc:sldMk cId="3513478780" sldId="606"/>
            <ac:spMk id="7" creationId="{5B25656C-0A53-424C-8CE4-1F83CA52B443}"/>
          </ac:spMkLst>
        </pc:spChg>
        <pc:spChg chg="mod">
          <ac:chgData name="Long B Nguyen" userId="f59fb8f3-a021-417a-8bc1-65c8d471c621" providerId="ADAL" clId="{4780D5B9-29B1-5B45-A483-4E94D3514570}" dt="2020-07-23T14:20:44.777" v="1043" actId="20577"/>
          <ac:spMkLst>
            <pc:docMk/>
            <pc:sldMk cId="3513478780" sldId="606"/>
            <ac:spMk id="16386" creationId="{B58E18ED-8D49-8844-A857-3DC2CAD817CB}"/>
          </ac:spMkLst>
        </pc:spChg>
        <pc:spChg chg="mod">
          <ac:chgData name="Long B Nguyen" userId="f59fb8f3-a021-417a-8bc1-65c8d471c621" providerId="ADAL" clId="{4780D5B9-29B1-5B45-A483-4E94D3514570}" dt="2020-07-23T14:14:53.082" v="940" actId="20577"/>
          <ac:spMkLst>
            <pc:docMk/>
            <pc:sldMk cId="3513478780" sldId="606"/>
            <ac:spMk id="38913" creationId="{01ABAB85-1B1D-E842-8BF4-B8AF13377E9C}"/>
          </ac:spMkLst>
        </pc:spChg>
        <pc:cxnChg chg="add mod">
          <ac:chgData name="Long B Nguyen" userId="f59fb8f3-a021-417a-8bc1-65c8d471c621" providerId="ADAL" clId="{4780D5B9-29B1-5B45-A483-4E94D3514570}" dt="2020-07-23T14:21:17.512" v="1088" actId="14100"/>
          <ac:cxnSpMkLst>
            <pc:docMk/>
            <pc:sldMk cId="3513478780" sldId="606"/>
            <ac:cxnSpMk id="9" creationId="{8EFF6442-0420-584C-BCF1-1F553C67300B}"/>
          </ac:cxnSpMkLst>
        </pc:cxnChg>
      </pc:sldChg>
      <pc:sldChg chg="addSp delSp modSp add delAnim modAnim">
        <pc:chgData name="Long B Nguyen" userId="f59fb8f3-a021-417a-8bc1-65c8d471c621" providerId="ADAL" clId="{4780D5B9-29B1-5B45-A483-4E94D3514570}" dt="2020-07-23T14:33:02.439" v="1331" actId="1076"/>
        <pc:sldMkLst>
          <pc:docMk/>
          <pc:sldMk cId="2052349761" sldId="607"/>
        </pc:sldMkLst>
        <pc:spChg chg="del">
          <ac:chgData name="Long B Nguyen" userId="f59fb8f3-a021-417a-8bc1-65c8d471c621" providerId="ADAL" clId="{4780D5B9-29B1-5B45-A483-4E94D3514570}" dt="2020-07-23T14:25:35.612" v="1105" actId="478"/>
          <ac:spMkLst>
            <pc:docMk/>
            <pc:sldMk cId="2052349761" sldId="607"/>
            <ac:spMk id="2" creationId="{3BFDBC06-72D8-3448-8899-52AB27A542E9}"/>
          </ac:spMkLst>
        </pc:spChg>
        <pc:spChg chg="del">
          <ac:chgData name="Long B Nguyen" userId="f59fb8f3-a021-417a-8bc1-65c8d471c621" providerId="ADAL" clId="{4780D5B9-29B1-5B45-A483-4E94D3514570}" dt="2020-07-23T14:27:25.381" v="1153" actId="478"/>
          <ac:spMkLst>
            <pc:docMk/>
            <pc:sldMk cId="2052349761" sldId="607"/>
            <ac:spMk id="7" creationId="{5B25656C-0A53-424C-8CE4-1F83CA52B443}"/>
          </ac:spMkLst>
        </pc:spChg>
        <pc:spChg chg="add mod">
          <ac:chgData name="Long B Nguyen" userId="f59fb8f3-a021-417a-8bc1-65c8d471c621" providerId="ADAL" clId="{4780D5B9-29B1-5B45-A483-4E94D3514570}" dt="2020-07-23T14:32:55.978" v="1330" actId="14100"/>
          <ac:spMkLst>
            <pc:docMk/>
            <pc:sldMk cId="2052349761" sldId="607"/>
            <ac:spMk id="10" creationId="{0E5C875C-66AE-BB4B-80AC-41B613B508B8}"/>
          </ac:spMkLst>
        </pc:spChg>
        <pc:spChg chg="mod">
          <ac:chgData name="Long B Nguyen" userId="f59fb8f3-a021-417a-8bc1-65c8d471c621" providerId="ADAL" clId="{4780D5B9-29B1-5B45-A483-4E94D3514570}" dt="2020-07-23T14:29:51.818" v="1244" actId="1076"/>
          <ac:spMkLst>
            <pc:docMk/>
            <pc:sldMk cId="2052349761" sldId="607"/>
            <ac:spMk id="16386" creationId="{B58E18ED-8D49-8844-A857-3DC2CAD817CB}"/>
          </ac:spMkLst>
        </pc:spChg>
        <pc:cxnChg chg="del">
          <ac:chgData name="Long B Nguyen" userId="f59fb8f3-a021-417a-8bc1-65c8d471c621" providerId="ADAL" clId="{4780D5B9-29B1-5B45-A483-4E94D3514570}" dt="2020-07-23T14:27:24" v="1152" actId="478"/>
          <ac:cxnSpMkLst>
            <pc:docMk/>
            <pc:sldMk cId="2052349761" sldId="607"/>
            <ac:cxnSpMk id="9" creationId="{8EFF6442-0420-584C-BCF1-1F553C67300B}"/>
          </ac:cxnSpMkLst>
        </pc:cxnChg>
        <pc:cxnChg chg="add mod">
          <ac:chgData name="Long B Nguyen" userId="f59fb8f3-a021-417a-8bc1-65c8d471c621" providerId="ADAL" clId="{4780D5B9-29B1-5B45-A483-4E94D3514570}" dt="2020-07-23T14:33:02.439" v="1331" actId="1076"/>
          <ac:cxnSpMkLst>
            <pc:docMk/>
            <pc:sldMk cId="2052349761" sldId="607"/>
            <ac:cxnSpMk id="11" creationId="{804A2BC5-A8ED-AD4F-991A-1715720897F5}"/>
          </ac:cxnSpMkLst>
        </pc:cxnChg>
      </pc:sldChg>
      <pc:sldChg chg="add del">
        <pc:chgData name="Long B Nguyen" userId="f59fb8f3-a021-417a-8bc1-65c8d471c621" providerId="ADAL" clId="{4780D5B9-29B1-5B45-A483-4E94D3514570}" dt="2020-07-23T14:28:23.829" v="1155" actId="2696"/>
        <pc:sldMkLst>
          <pc:docMk/>
          <pc:sldMk cId="1367119540" sldId="608"/>
        </pc:sldMkLst>
      </pc:sldChg>
      <pc:sldChg chg="delSp modSp add delAnim modAnim">
        <pc:chgData name="Long B Nguyen" userId="f59fb8f3-a021-417a-8bc1-65c8d471c621" providerId="ADAL" clId="{4780D5B9-29B1-5B45-A483-4E94D3514570}" dt="2020-07-23T14:32:05.168" v="1323" actId="20577"/>
        <pc:sldMkLst>
          <pc:docMk/>
          <pc:sldMk cId="2900415171" sldId="608"/>
        </pc:sldMkLst>
        <pc:spChg chg="del">
          <ac:chgData name="Long B Nguyen" userId="f59fb8f3-a021-417a-8bc1-65c8d471c621" providerId="ADAL" clId="{4780D5B9-29B1-5B45-A483-4E94D3514570}" dt="2020-07-23T14:31:00.282" v="1277" actId="478"/>
          <ac:spMkLst>
            <pc:docMk/>
            <pc:sldMk cId="2900415171" sldId="608"/>
            <ac:spMk id="2" creationId="{A24AAF74-F00C-F040-8E4A-7243A6B2470A}"/>
          </ac:spMkLst>
        </pc:spChg>
        <pc:spChg chg="del">
          <ac:chgData name="Long B Nguyen" userId="f59fb8f3-a021-417a-8bc1-65c8d471c621" providerId="ADAL" clId="{4780D5B9-29B1-5B45-A483-4E94D3514570}" dt="2020-07-23T14:29:02.294" v="1204" actId="478"/>
          <ac:spMkLst>
            <pc:docMk/>
            <pc:sldMk cId="2900415171" sldId="608"/>
            <ac:spMk id="9" creationId="{A4EEE966-90E5-CD43-AFCD-52079A2E1D4C}"/>
          </ac:spMkLst>
        </pc:spChg>
        <pc:spChg chg="del">
          <ac:chgData name="Long B Nguyen" userId="f59fb8f3-a021-417a-8bc1-65c8d471c621" providerId="ADAL" clId="{4780D5B9-29B1-5B45-A483-4E94D3514570}" dt="2020-07-23T14:30:56.499" v="1275" actId="478"/>
          <ac:spMkLst>
            <pc:docMk/>
            <pc:sldMk cId="2900415171" sldId="608"/>
            <ac:spMk id="11" creationId="{8B3180C8-8F58-4D40-A53D-0C3BE519403B}"/>
          </ac:spMkLst>
        </pc:spChg>
        <pc:spChg chg="mod">
          <ac:chgData name="Long B Nguyen" userId="f59fb8f3-a021-417a-8bc1-65c8d471c621" providerId="ADAL" clId="{4780D5B9-29B1-5B45-A483-4E94D3514570}" dt="2020-07-23T14:32:05.168" v="1323" actId="20577"/>
          <ac:spMkLst>
            <pc:docMk/>
            <pc:sldMk cId="2900415171" sldId="608"/>
            <ac:spMk id="16386" creationId="{B58E18ED-8D49-8844-A857-3DC2CAD817CB}"/>
          </ac:spMkLst>
        </pc:spChg>
        <pc:spChg chg="mod">
          <ac:chgData name="Long B Nguyen" userId="f59fb8f3-a021-417a-8bc1-65c8d471c621" providerId="ADAL" clId="{4780D5B9-29B1-5B45-A483-4E94D3514570}" dt="2020-07-23T14:28:30.172" v="1168" actId="20577"/>
          <ac:spMkLst>
            <pc:docMk/>
            <pc:sldMk cId="2900415171" sldId="608"/>
            <ac:spMk id="38913" creationId="{01ABAB85-1B1D-E842-8BF4-B8AF13377E9C}"/>
          </ac:spMkLst>
        </pc:spChg>
        <pc:cxnChg chg="del">
          <ac:chgData name="Long B Nguyen" userId="f59fb8f3-a021-417a-8bc1-65c8d471c621" providerId="ADAL" clId="{4780D5B9-29B1-5B45-A483-4E94D3514570}" dt="2020-07-23T14:30:57.817" v="1276" actId="478"/>
          <ac:cxnSpMkLst>
            <pc:docMk/>
            <pc:sldMk cId="2900415171" sldId="608"/>
            <ac:cxnSpMk id="6" creationId="{55DA85D8-BAC7-F342-BB7F-F6038CD9EA6E}"/>
          </ac:cxnSpMkLst>
        </pc:cxnChg>
        <pc:cxnChg chg="del">
          <ac:chgData name="Long B Nguyen" userId="f59fb8f3-a021-417a-8bc1-65c8d471c621" providerId="ADAL" clId="{4780D5B9-29B1-5B45-A483-4E94D3514570}" dt="2020-07-23T14:28:59.400" v="1203" actId="478"/>
          <ac:cxnSpMkLst>
            <pc:docMk/>
            <pc:sldMk cId="2900415171" sldId="608"/>
            <ac:cxnSpMk id="10" creationId="{F6E8172B-0EF6-3B41-9FFC-196528577C4F}"/>
          </ac:cxnSpMkLst>
        </pc:cxnChg>
      </pc:sldChg>
      <pc:sldChg chg="modSp add modAnim">
        <pc:chgData name="Long B Nguyen" userId="f59fb8f3-a021-417a-8bc1-65c8d471c621" providerId="ADAL" clId="{4780D5B9-29B1-5B45-A483-4E94D3514570}" dt="2020-07-23T14:35:15.896" v="1368" actId="113"/>
        <pc:sldMkLst>
          <pc:docMk/>
          <pc:sldMk cId="1070031855" sldId="609"/>
        </pc:sldMkLst>
        <pc:spChg chg="mod">
          <ac:chgData name="Long B Nguyen" userId="f59fb8f3-a021-417a-8bc1-65c8d471c621" providerId="ADAL" clId="{4780D5B9-29B1-5B45-A483-4E94D3514570}" dt="2020-07-23T14:35:15.896" v="1368" actId="113"/>
          <ac:spMkLst>
            <pc:docMk/>
            <pc:sldMk cId="1070031855" sldId="609"/>
            <ac:spMk id="16386" creationId="{B58E18ED-8D49-8844-A857-3DC2CAD817CB}"/>
          </ac:spMkLst>
        </pc:spChg>
        <pc:spChg chg="mod">
          <ac:chgData name="Long B Nguyen" userId="f59fb8f3-a021-417a-8bc1-65c8d471c621" providerId="ADAL" clId="{4780D5B9-29B1-5B45-A483-4E94D3514570}" dt="2020-07-23T14:33:40.551" v="1348" actId="20577"/>
          <ac:spMkLst>
            <pc:docMk/>
            <pc:sldMk cId="1070031855" sldId="609"/>
            <ac:spMk id="38913" creationId="{01ABAB85-1B1D-E842-8BF4-B8AF13377E9C}"/>
          </ac:spMkLst>
        </pc:spChg>
      </pc:sldChg>
      <pc:sldChg chg="modSp add modAnim">
        <pc:chgData name="Long B Nguyen" userId="f59fb8f3-a021-417a-8bc1-65c8d471c621" providerId="ADAL" clId="{4780D5B9-29B1-5B45-A483-4E94D3514570}" dt="2020-07-23T14:38:34.911" v="1410" actId="20577"/>
        <pc:sldMkLst>
          <pc:docMk/>
          <pc:sldMk cId="3405587282" sldId="610"/>
        </pc:sldMkLst>
        <pc:spChg chg="mod">
          <ac:chgData name="Long B Nguyen" userId="f59fb8f3-a021-417a-8bc1-65c8d471c621" providerId="ADAL" clId="{4780D5B9-29B1-5B45-A483-4E94D3514570}" dt="2020-07-23T14:38:34.911" v="1410" actId="20577"/>
          <ac:spMkLst>
            <pc:docMk/>
            <pc:sldMk cId="3405587282" sldId="610"/>
            <ac:spMk id="16386" creationId="{B58E18ED-8D49-8844-A857-3DC2CAD817CB}"/>
          </ac:spMkLst>
        </pc:spChg>
        <pc:spChg chg="mod">
          <ac:chgData name="Long B Nguyen" userId="f59fb8f3-a021-417a-8bc1-65c8d471c621" providerId="ADAL" clId="{4780D5B9-29B1-5B45-A483-4E94D3514570}" dt="2020-07-23T14:35:50.524" v="1385" actId="20577"/>
          <ac:spMkLst>
            <pc:docMk/>
            <pc:sldMk cId="3405587282" sldId="610"/>
            <ac:spMk id="38913" creationId="{01ABAB85-1B1D-E842-8BF4-B8AF13377E9C}"/>
          </ac:spMkLst>
        </pc:spChg>
      </pc:sldChg>
      <pc:sldChg chg="modSp add">
        <pc:chgData name="Long B Nguyen" userId="f59fb8f3-a021-417a-8bc1-65c8d471c621" providerId="ADAL" clId="{4780D5B9-29B1-5B45-A483-4E94D3514570}" dt="2020-07-23T14:39:30.726" v="1442" actId="20577"/>
        <pc:sldMkLst>
          <pc:docMk/>
          <pc:sldMk cId="4082246114" sldId="611"/>
        </pc:sldMkLst>
        <pc:spChg chg="mod">
          <ac:chgData name="Long B Nguyen" userId="f59fb8f3-a021-417a-8bc1-65c8d471c621" providerId="ADAL" clId="{4780D5B9-29B1-5B45-A483-4E94D3514570}" dt="2020-07-23T14:39:30.726" v="1442" actId="20577"/>
          <ac:spMkLst>
            <pc:docMk/>
            <pc:sldMk cId="4082246114" sldId="611"/>
            <ac:spMk id="16386" creationId="{B58E18ED-8D49-8844-A857-3DC2CAD817CB}"/>
          </ac:spMkLst>
        </pc:spChg>
      </pc:sldChg>
      <pc:sldChg chg="modSp add modAnim">
        <pc:chgData name="Long B Nguyen" userId="f59fb8f3-a021-417a-8bc1-65c8d471c621" providerId="ADAL" clId="{4780D5B9-29B1-5B45-A483-4E94D3514570}" dt="2020-07-23T17:12:27.770" v="2625" actId="20577"/>
        <pc:sldMkLst>
          <pc:docMk/>
          <pc:sldMk cId="1980813465" sldId="612"/>
        </pc:sldMkLst>
        <pc:spChg chg="mod">
          <ac:chgData name="Long B Nguyen" userId="f59fb8f3-a021-417a-8bc1-65c8d471c621" providerId="ADAL" clId="{4780D5B9-29B1-5B45-A483-4E94D3514570}" dt="2020-07-23T14:51:23.239" v="1514" actId="20577"/>
          <ac:spMkLst>
            <pc:docMk/>
            <pc:sldMk cId="1980813465" sldId="612"/>
            <ac:spMk id="16386" creationId="{B58E18ED-8D49-8844-A857-3DC2CAD817CB}"/>
          </ac:spMkLst>
        </pc:spChg>
        <pc:spChg chg="mod">
          <ac:chgData name="Long B Nguyen" userId="f59fb8f3-a021-417a-8bc1-65c8d471c621" providerId="ADAL" clId="{4780D5B9-29B1-5B45-A483-4E94D3514570}" dt="2020-07-23T17:12:27.770" v="2625" actId="20577"/>
          <ac:spMkLst>
            <pc:docMk/>
            <pc:sldMk cId="1980813465" sldId="612"/>
            <ac:spMk id="38913" creationId="{01ABAB85-1B1D-E842-8BF4-B8AF13377E9C}"/>
          </ac:spMkLst>
        </pc:spChg>
      </pc:sldChg>
      <pc:sldChg chg="modSp add modAnim">
        <pc:chgData name="Long B Nguyen" userId="f59fb8f3-a021-417a-8bc1-65c8d471c621" providerId="ADAL" clId="{4780D5B9-29B1-5B45-A483-4E94D3514570}" dt="2020-07-23T14:53:41.854" v="1588" actId="20577"/>
        <pc:sldMkLst>
          <pc:docMk/>
          <pc:sldMk cId="1685451311" sldId="613"/>
        </pc:sldMkLst>
        <pc:spChg chg="mod">
          <ac:chgData name="Long B Nguyen" userId="f59fb8f3-a021-417a-8bc1-65c8d471c621" providerId="ADAL" clId="{4780D5B9-29B1-5B45-A483-4E94D3514570}" dt="2020-07-23T14:53:41.854" v="1588" actId="20577"/>
          <ac:spMkLst>
            <pc:docMk/>
            <pc:sldMk cId="1685451311" sldId="613"/>
            <ac:spMk id="16386" creationId="{B58E18ED-8D49-8844-A857-3DC2CAD817CB}"/>
          </ac:spMkLst>
        </pc:spChg>
      </pc:sldChg>
      <pc:sldChg chg="addSp modSp add modAnim">
        <pc:chgData name="Long B Nguyen" userId="f59fb8f3-a021-417a-8bc1-65c8d471c621" providerId="ADAL" clId="{4780D5B9-29B1-5B45-A483-4E94D3514570}" dt="2020-07-23T15:04:35.254" v="1861" actId="1076"/>
        <pc:sldMkLst>
          <pc:docMk/>
          <pc:sldMk cId="3998340580" sldId="614"/>
        </pc:sldMkLst>
        <pc:spChg chg="mod">
          <ac:chgData name="Long B Nguyen" userId="f59fb8f3-a021-417a-8bc1-65c8d471c621" providerId="ADAL" clId="{4780D5B9-29B1-5B45-A483-4E94D3514570}" dt="2020-07-23T15:04:02.530" v="1859" actId="20577"/>
          <ac:spMkLst>
            <pc:docMk/>
            <pc:sldMk cId="3998340580" sldId="614"/>
            <ac:spMk id="16386" creationId="{B58E18ED-8D49-8844-A857-3DC2CAD817CB}"/>
          </ac:spMkLst>
        </pc:spChg>
        <pc:spChg chg="mod">
          <ac:chgData name="Long B Nguyen" userId="f59fb8f3-a021-417a-8bc1-65c8d471c621" providerId="ADAL" clId="{4780D5B9-29B1-5B45-A483-4E94D3514570}" dt="2020-07-23T15:01:57.967" v="1748" actId="20577"/>
          <ac:spMkLst>
            <pc:docMk/>
            <pc:sldMk cId="3998340580" sldId="614"/>
            <ac:spMk id="38913" creationId="{01ABAB85-1B1D-E842-8BF4-B8AF13377E9C}"/>
          </ac:spMkLst>
        </pc:spChg>
        <pc:picChg chg="add mod">
          <ac:chgData name="Long B Nguyen" userId="f59fb8f3-a021-417a-8bc1-65c8d471c621" providerId="ADAL" clId="{4780D5B9-29B1-5B45-A483-4E94D3514570}" dt="2020-07-23T15:04:35.254" v="1861" actId="1076"/>
          <ac:picMkLst>
            <pc:docMk/>
            <pc:sldMk cId="3998340580" sldId="614"/>
            <ac:picMk id="2" creationId="{3CE039B7-E8F3-D146-93A9-E078E55E32C0}"/>
          </ac:picMkLst>
        </pc:picChg>
      </pc:sldChg>
      <pc:sldChg chg="modSp add del modAnim">
        <pc:chgData name="Long B Nguyen" userId="f59fb8f3-a021-417a-8bc1-65c8d471c621" providerId="ADAL" clId="{4780D5B9-29B1-5B45-A483-4E94D3514570}" dt="2020-07-23T15:09:37.633" v="1927" actId="2696"/>
        <pc:sldMkLst>
          <pc:docMk/>
          <pc:sldMk cId="2579644202" sldId="615"/>
        </pc:sldMkLst>
        <pc:spChg chg="mod">
          <ac:chgData name="Long B Nguyen" userId="f59fb8f3-a021-417a-8bc1-65c8d471c621" providerId="ADAL" clId="{4780D5B9-29B1-5B45-A483-4E94D3514570}" dt="2020-07-23T15:06:16.522" v="1909" actId="20577"/>
          <ac:spMkLst>
            <pc:docMk/>
            <pc:sldMk cId="2579644202" sldId="615"/>
            <ac:spMk id="16386" creationId="{B58E18ED-8D49-8844-A857-3DC2CAD817CB}"/>
          </ac:spMkLst>
        </pc:spChg>
      </pc:sldChg>
      <pc:sldChg chg="addSp delSp modSp add modAnim">
        <pc:chgData name="Long B Nguyen" userId="f59fb8f3-a021-417a-8bc1-65c8d471c621" providerId="ADAL" clId="{4780D5B9-29B1-5B45-A483-4E94D3514570}" dt="2020-07-23T15:11:30.071" v="1974" actId="14100"/>
        <pc:sldMkLst>
          <pc:docMk/>
          <pc:sldMk cId="298815084" sldId="616"/>
        </pc:sldMkLst>
        <pc:spChg chg="add mod">
          <ac:chgData name="Long B Nguyen" userId="f59fb8f3-a021-417a-8bc1-65c8d471c621" providerId="ADAL" clId="{4780D5B9-29B1-5B45-A483-4E94D3514570}" dt="2020-07-23T15:11:25.813" v="1972" actId="1076"/>
          <ac:spMkLst>
            <pc:docMk/>
            <pc:sldMk cId="298815084" sldId="616"/>
            <ac:spMk id="3" creationId="{279B4B68-C1E1-E040-BBB4-6E3D38FEA868}"/>
          </ac:spMkLst>
        </pc:spChg>
        <pc:spChg chg="mod">
          <ac:chgData name="Long B Nguyen" userId="f59fb8f3-a021-417a-8bc1-65c8d471c621" providerId="ADAL" clId="{4780D5B9-29B1-5B45-A483-4E94D3514570}" dt="2020-07-23T15:08:27.761" v="1919" actId="255"/>
          <ac:spMkLst>
            <pc:docMk/>
            <pc:sldMk cId="298815084" sldId="616"/>
            <ac:spMk id="8" creationId="{60996AE9-AD39-854F-9B80-3B4C14E48D43}"/>
          </ac:spMkLst>
        </pc:spChg>
        <pc:spChg chg="mod">
          <ac:chgData name="Long B Nguyen" userId="f59fb8f3-a021-417a-8bc1-65c8d471c621" providerId="ADAL" clId="{4780D5B9-29B1-5B45-A483-4E94D3514570}" dt="2020-07-23T15:09:14.536" v="1924" actId="255"/>
          <ac:spMkLst>
            <pc:docMk/>
            <pc:sldMk cId="298815084" sldId="616"/>
            <ac:spMk id="16386" creationId="{B58E18ED-8D49-8844-A857-3DC2CAD817CB}"/>
          </ac:spMkLst>
        </pc:spChg>
        <pc:spChg chg="mod">
          <ac:chgData name="Long B Nguyen" userId="f59fb8f3-a021-417a-8bc1-65c8d471c621" providerId="ADAL" clId="{4780D5B9-29B1-5B45-A483-4E94D3514570}" dt="2020-07-23T15:09:07.066" v="1923" actId="255"/>
          <ac:spMkLst>
            <pc:docMk/>
            <pc:sldMk cId="298815084" sldId="616"/>
            <ac:spMk id="38913" creationId="{01ABAB85-1B1D-E842-8BF4-B8AF13377E9C}"/>
          </ac:spMkLst>
        </pc:spChg>
        <pc:spChg chg="mod">
          <ac:chgData name="Long B Nguyen" userId="f59fb8f3-a021-417a-8bc1-65c8d471c621" providerId="ADAL" clId="{4780D5B9-29B1-5B45-A483-4E94D3514570}" dt="2020-07-23T15:08:27.761" v="1919" actId="255"/>
          <ac:spMkLst>
            <pc:docMk/>
            <pc:sldMk cId="298815084" sldId="616"/>
            <ac:spMk id="38915" creationId="{96383EC4-01AF-BA4A-B24B-794940A33441}"/>
          </ac:spMkLst>
        </pc:spChg>
        <pc:picChg chg="del">
          <ac:chgData name="Long B Nguyen" userId="f59fb8f3-a021-417a-8bc1-65c8d471c621" providerId="ADAL" clId="{4780D5B9-29B1-5B45-A483-4E94D3514570}" dt="2020-07-23T15:06:28.896" v="1910" actId="478"/>
          <ac:picMkLst>
            <pc:docMk/>
            <pc:sldMk cId="298815084" sldId="616"/>
            <ac:picMk id="2" creationId="{3CE039B7-E8F3-D146-93A9-E078E55E32C0}"/>
          </ac:picMkLst>
        </pc:picChg>
        <pc:picChg chg="add mod">
          <ac:chgData name="Long B Nguyen" userId="f59fb8f3-a021-417a-8bc1-65c8d471c621" providerId="ADAL" clId="{4780D5B9-29B1-5B45-A483-4E94D3514570}" dt="2020-07-23T15:11:30.071" v="1974" actId="14100"/>
          <ac:picMkLst>
            <pc:docMk/>
            <pc:sldMk cId="298815084" sldId="616"/>
            <ac:picMk id="4" creationId="{204E9846-3CFE-A346-AFBE-501E926DEDED}"/>
          </ac:picMkLst>
        </pc:picChg>
      </pc:sldChg>
      <pc:sldChg chg="addSp modSp add modAnim">
        <pc:chgData name="Long B Nguyen" userId="f59fb8f3-a021-417a-8bc1-65c8d471c621" providerId="ADAL" clId="{4780D5B9-29B1-5B45-A483-4E94D3514570}" dt="2020-07-23T16:19:57.870" v="2499"/>
        <pc:sldMkLst>
          <pc:docMk/>
          <pc:sldMk cId="796937088" sldId="617"/>
        </pc:sldMkLst>
        <pc:spChg chg="mod">
          <ac:chgData name="Long B Nguyen" userId="f59fb8f3-a021-417a-8bc1-65c8d471c621" providerId="ADAL" clId="{4780D5B9-29B1-5B45-A483-4E94D3514570}" dt="2020-07-23T15:11:52.094" v="1978" actId="1076"/>
          <ac:spMkLst>
            <pc:docMk/>
            <pc:sldMk cId="796937088" sldId="617"/>
            <ac:spMk id="3" creationId="{279B4B68-C1E1-E040-BBB4-6E3D38FEA868}"/>
          </ac:spMkLst>
        </pc:spChg>
        <pc:spChg chg="mod">
          <ac:chgData name="Long B Nguyen" userId="f59fb8f3-a021-417a-8bc1-65c8d471c621" providerId="ADAL" clId="{4780D5B9-29B1-5B45-A483-4E94D3514570}" dt="2020-07-23T16:19:56.934" v="2498"/>
          <ac:spMkLst>
            <pc:docMk/>
            <pc:sldMk cId="796937088" sldId="617"/>
            <ac:spMk id="16386" creationId="{B58E18ED-8D49-8844-A857-3DC2CAD817CB}"/>
          </ac:spMkLst>
        </pc:spChg>
        <pc:picChg chg="add mod">
          <ac:chgData name="Long B Nguyen" userId="f59fb8f3-a021-417a-8bc1-65c8d471c621" providerId="ADAL" clId="{4780D5B9-29B1-5B45-A483-4E94D3514570}" dt="2020-07-23T15:11:54.212" v="1979" actId="1076"/>
          <ac:picMkLst>
            <pc:docMk/>
            <pc:sldMk cId="796937088" sldId="617"/>
            <ac:picMk id="2" creationId="{2C03255E-B014-E34D-AA68-6E740F839831}"/>
          </ac:picMkLst>
        </pc:picChg>
      </pc:sldChg>
      <pc:sldChg chg="addSp delSp modSp add modAnim">
        <pc:chgData name="Long B Nguyen" userId="f59fb8f3-a021-417a-8bc1-65c8d471c621" providerId="ADAL" clId="{4780D5B9-29B1-5B45-A483-4E94D3514570}" dt="2020-07-23T15:26:46.705" v="2375"/>
        <pc:sldMkLst>
          <pc:docMk/>
          <pc:sldMk cId="173303509" sldId="618"/>
        </pc:sldMkLst>
        <pc:spChg chg="add mod">
          <ac:chgData name="Long B Nguyen" userId="f59fb8f3-a021-417a-8bc1-65c8d471c621" providerId="ADAL" clId="{4780D5B9-29B1-5B45-A483-4E94D3514570}" dt="2020-07-23T15:16:27.829" v="2029" actId="255"/>
          <ac:spMkLst>
            <pc:docMk/>
            <pc:sldMk cId="173303509" sldId="618"/>
            <ac:spMk id="2" creationId="{556E216E-2315-A140-A0FE-C12B1A877FA8}"/>
          </ac:spMkLst>
        </pc:spChg>
        <pc:spChg chg="add mod">
          <ac:chgData name="Long B Nguyen" userId="f59fb8f3-a021-417a-8bc1-65c8d471c621" providerId="ADAL" clId="{4780D5B9-29B1-5B45-A483-4E94D3514570}" dt="2020-07-23T15:18:13.306" v="2150" actId="20577"/>
          <ac:spMkLst>
            <pc:docMk/>
            <pc:sldMk cId="173303509" sldId="618"/>
            <ac:spMk id="3" creationId="{0CE3768F-3221-E748-A557-5233F9CE6208}"/>
          </ac:spMkLst>
        </pc:spChg>
        <pc:spChg chg="add mod">
          <ac:chgData name="Long B Nguyen" userId="f59fb8f3-a021-417a-8bc1-65c8d471c621" providerId="ADAL" clId="{4780D5B9-29B1-5B45-A483-4E94D3514570}" dt="2020-07-23T15:16:41.249" v="2036" actId="1035"/>
          <ac:spMkLst>
            <pc:docMk/>
            <pc:sldMk cId="173303509" sldId="618"/>
            <ac:spMk id="7" creationId="{4FFE2C6B-F95C-3E4C-9514-8E27CA8C6E33}"/>
          </ac:spMkLst>
        </pc:spChg>
        <pc:spChg chg="add mod">
          <ac:chgData name="Long B Nguyen" userId="f59fb8f3-a021-417a-8bc1-65c8d471c621" providerId="ADAL" clId="{4780D5B9-29B1-5B45-A483-4E94D3514570}" dt="2020-07-23T15:16:36.098" v="2033" actId="255"/>
          <ac:spMkLst>
            <pc:docMk/>
            <pc:sldMk cId="173303509" sldId="618"/>
            <ac:spMk id="9" creationId="{AAED8095-5884-DC4B-992A-4EEB958B2D1B}"/>
          </ac:spMkLst>
        </pc:spChg>
        <pc:spChg chg="add mod">
          <ac:chgData name="Long B Nguyen" userId="f59fb8f3-a021-417a-8bc1-65c8d471c621" providerId="ADAL" clId="{4780D5B9-29B1-5B45-A483-4E94D3514570}" dt="2020-07-23T15:22:19.872" v="2346" actId="1035"/>
          <ac:spMkLst>
            <pc:docMk/>
            <pc:sldMk cId="173303509" sldId="618"/>
            <ac:spMk id="10" creationId="{DC1ABD42-945F-B640-9330-1F3F6C7ACC87}"/>
          </ac:spMkLst>
        </pc:spChg>
        <pc:spChg chg="add mod">
          <ac:chgData name="Long B Nguyen" userId="f59fb8f3-a021-417a-8bc1-65c8d471c621" providerId="ADAL" clId="{4780D5B9-29B1-5B45-A483-4E94D3514570}" dt="2020-07-23T15:22:19.872" v="2346" actId="1035"/>
          <ac:spMkLst>
            <pc:docMk/>
            <pc:sldMk cId="173303509" sldId="618"/>
            <ac:spMk id="11" creationId="{B2CE056C-F3B7-B245-84CA-1D2794495CB9}"/>
          </ac:spMkLst>
        </pc:spChg>
        <pc:spChg chg="add mod">
          <ac:chgData name="Long B Nguyen" userId="f59fb8f3-a021-417a-8bc1-65c8d471c621" providerId="ADAL" clId="{4780D5B9-29B1-5B45-A483-4E94D3514570}" dt="2020-07-23T15:21:42.784" v="2319" actId="20577"/>
          <ac:spMkLst>
            <pc:docMk/>
            <pc:sldMk cId="173303509" sldId="618"/>
            <ac:spMk id="12" creationId="{104171AA-22BC-A048-970A-7B2AA2BB2335}"/>
          </ac:spMkLst>
        </pc:spChg>
        <pc:spChg chg="add del mod">
          <ac:chgData name="Long B Nguyen" userId="f59fb8f3-a021-417a-8bc1-65c8d471c621" providerId="ADAL" clId="{4780D5B9-29B1-5B45-A483-4E94D3514570}" dt="2020-07-23T15:26:46.705" v="2375"/>
          <ac:spMkLst>
            <pc:docMk/>
            <pc:sldMk cId="173303509" sldId="618"/>
            <ac:spMk id="13" creationId="{FDE3848D-59D1-7140-8934-C8BD80DEA09E}"/>
          </ac:spMkLst>
        </pc:spChg>
        <pc:spChg chg="mod">
          <ac:chgData name="Long B Nguyen" userId="f59fb8f3-a021-417a-8bc1-65c8d471c621" providerId="ADAL" clId="{4780D5B9-29B1-5B45-A483-4E94D3514570}" dt="2020-07-23T15:26:25.322" v="2354" actId="20577"/>
          <ac:spMkLst>
            <pc:docMk/>
            <pc:sldMk cId="173303509" sldId="618"/>
            <ac:spMk id="16386" creationId="{B58E18ED-8D49-8844-A857-3DC2CAD817CB}"/>
          </ac:spMkLst>
        </pc:spChg>
        <pc:spChg chg="mod">
          <ac:chgData name="Long B Nguyen" userId="f59fb8f3-a021-417a-8bc1-65c8d471c621" providerId="ADAL" clId="{4780D5B9-29B1-5B45-A483-4E94D3514570}" dt="2020-07-23T15:26:44.144" v="2372" actId="20577"/>
          <ac:spMkLst>
            <pc:docMk/>
            <pc:sldMk cId="173303509" sldId="618"/>
            <ac:spMk id="38913" creationId="{01ABAB85-1B1D-E842-8BF4-B8AF13377E9C}"/>
          </ac:spMkLst>
        </pc:spChg>
      </pc:sldChg>
      <pc:sldChg chg="modSp add del">
        <pc:chgData name="Long B Nguyen" userId="f59fb8f3-a021-417a-8bc1-65c8d471c621" providerId="ADAL" clId="{4780D5B9-29B1-5B45-A483-4E94D3514570}" dt="2020-07-23T15:27:20.811" v="2383" actId="2696"/>
        <pc:sldMkLst>
          <pc:docMk/>
          <pc:sldMk cId="255557049" sldId="619"/>
        </pc:sldMkLst>
        <pc:spChg chg="mod">
          <ac:chgData name="Long B Nguyen" userId="f59fb8f3-a021-417a-8bc1-65c8d471c621" providerId="ADAL" clId="{4780D5B9-29B1-5B45-A483-4E94D3514570}" dt="2020-07-23T15:26:50.122" v="2382" actId="20577"/>
          <ac:spMkLst>
            <pc:docMk/>
            <pc:sldMk cId="255557049" sldId="619"/>
            <ac:spMk id="38913" creationId="{01ABAB85-1B1D-E842-8BF4-B8AF13377E9C}"/>
          </ac:spMkLst>
        </pc:spChg>
      </pc:sldChg>
      <pc:sldChg chg="modSp add del">
        <pc:chgData name="Long B Nguyen" userId="f59fb8f3-a021-417a-8bc1-65c8d471c621" providerId="ADAL" clId="{4780D5B9-29B1-5B45-A483-4E94D3514570}" dt="2020-07-23T15:29:19.572" v="2396" actId="2696"/>
        <pc:sldMkLst>
          <pc:docMk/>
          <pc:sldMk cId="2755453784" sldId="619"/>
        </pc:sldMkLst>
        <pc:spChg chg="mod">
          <ac:chgData name="Long B Nguyen" userId="f59fb8f3-a021-417a-8bc1-65c8d471c621" providerId="ADAL" clId="{4780D5B9-29B1-5B45-A483-4E94D3514570}" dt="2020-07-23T15:29:18.413" v="2395"/>
          <ac:spMkLst>
            <pc:docMk/>
            <pc:sldMk cId="2755453784" sldId="619"/>
            <ac:spMk id="3" creationId="{B20AE766-F6FF-E747-A451-528D2F2664C1}"/>
          </ac:spMkLst>
        </pc:spChg>
      </pc:sldChg>
      <pc:sldChg chg="delSp modSp add modAnim">
        <pc:chgData name="Long B Nguyen" userId="f59fb8f3-a021-417a-8bc1-65c8d471c621" providerId="ADAL" clId="{4780D5B9-29B1-5B45-A483-4E94D3514570}" dt="2020-07-23T17:25:29.087" v="3083" actId="20577"/>
        <pc:sldMkLst>
          <pc:docMk/>
          <pc:sldMk cId="2055682344" sldId="620"/>
        </pc:sldMkLst>
        <pc:spChg chg="del">
          <ac:chgData name="Long B Nguyen" userId="f59fb8f3-a021-417a-8bc1-65c8d471c621" providerId="ADAL" clId="{4780D5B9-29B1-5B45-A483-4E94D3514570}" dt="2020-07-23T15:29:29.583" v="2397" actId="478"/>
          <ac:spMkLst>
            <pc:docMk/>
            <pc:sldMk cId="2055682344" sldId="620"/>
            <ac:spMk id="2" creationId="{556E216E-2315-A140-A0FE-C12B1A877FA8}"/>
          </ac:spMkLst>
        </pc:spChg>
        <pc:spChg chg="del">
          <ac:chgData name="Long B Nguyen" userId="f59fb8f3-a021-417a-8bc1-65c8d471c621" providerId="ADAL" clId="{4780D5B9-29B1-5B45-A483-4E94D3514570}" dt="2020-07-23T15:29:29.583" v="2397" actId="478"/>
          <ac:spMkLst>
            <pc:docMk/>
            <pc:sldMk cId="2055682344" sldId="620"/>
            <ac:spMk id="3" creationId="{0CE3768F-3221-E748-A557-5233F9CE6208}"/>
          </ac:spMkLst>
        </pc:spChg>
        <pc:spChg chg="del">
          <ac:chgData name="Long B Nguyen" userId="f59fb8f3-a021-417a-8bc1-65c8d471c621" providerId="ADAL" clId="{4780D5B9-29B1-5B45-A483-4E94D3514570}" dt="2020-07-23T15:29:29.583" v="2397" actId="478"/>
          <ac:spMkLst>
            <pc:docMk/>
            <pc:sldMk cId="2055682344" sldId="620"/>
            <ac:spMk id="7" creationId="{4FFE2C6B-F95C-3E4C-9514-8E27CA8C6E33}"/>
          </ac:spMkLst>
        </pc:spChg>
        <pc:spChg chg="del">
          <ac:chgData name="Long B Nguyen" userId="f59fb8f3-a021-417a-8bc1-65c8d471c621" providerId="ADAL" clId="{4780D5B9-29B1-5B45-A483-4E94D3514570}" dt="2020-07-23T15:29:29.583" v="2397" actId="478"/>
          <ac:spMkLst>
            <pc:docMk/>
            <pc:sldMk cId="2055682344" sldId="620"/>
            <ac:spMk id="8" creationId="{60996AE9-AD39-854F-9B80-3B4C14E48D43}"/>
          </ac:spMkLst>
        </pc:spChg>
        <pc:spChg chg="del">
          <ac:chgData name="Long B Nguyen" userId="f59fb8f3-a021-417a-8bc1-65c8d471c621" providerId="ADAL" clId="{4780D5B9-29B1-5B45-A483-4E94D3514570}" dt="2020-07-23T15:29:29.583" v="2397" actId="478"/>
          <ac:spMkLst>
            <pc:docMk/>
            <pc:sldMk cId="2055682344" sldId="620"/>
            <ac:spMk id="9" creationId="{AAED8095-5884-DC4B-992A-4EEB958B2D1B}"/>
          </ac:spMkLst>
        </pc:spChg>
        <pc:spChg chg="del">
          <ac:chgData name="Long B Nguyen" userId="f59fb8f3-a021-417a-8bc1-65c8d471c621" providerId="ADAL" clId="{4780D5B9-29B1-5B45-A483-4E94D3514570}" dt="2020-07-23T15:29:29.583" v="2397" actId="478"/>
          <ac:spMkLst>
            <pc:docMk/>
            <pc:sldMk cId="2055682344" sldId="620"/>
            <ac:spMk id="10" creationId="{DC1ABD42-945F-B640-9330-1F3F6C7ACC87}"/>
          </ac:spMkLst>
        </pc:spChg>
        <pc:spChg chg="del">
          <ac:chgData name="Long B Nguyen" userId="f59fb8f3-a021-417a-8bc1-65c8d471c621" providerId="ADAL" clId="{4780D5B9-29B1-5B45-A483-4E94D3514570}" dt="2020-07-23T15:29:29.583" v="2397" actId="478"/>
          <ac:spMkLst>
            <pc:docMk/>
            <pc:sldMk cId="2055682344" sldId="620"/>
            <ac:spMk id="11" creationId="{B2CE056C-F3B7-B245-84CA-1D2794495CB9}"/>
          </ac:spMkLst>
        </pc:spChg>
        <pc:spChg chg="del">
          <ac:chgData name="Long B Nguyen" userId="f59fb8f3-a021-417a-8bc1-65c8d471c621" providerId="ADAL" clId="{4780D5B9-29B1-5B45-A483-4E94D3514570}" dt="2020-07-23T15:29:29.583" v="2397" actId="478"/>
          <ac:spMkLst>
            <pc:docMk/>
            <pc:sldMk cId="2055682344" sldId="620"/>
            <ac:spMk id="12" creationId="{104171AA-22BC-A048-970A-7B2AA2BB2335}"/>
          </ac:spMkLst>
        </pc:spChg>
        <pc:spChg chg="mod">
          <ac:chgData name="Long B Nguyen" userId="f59fb8f3-a021-417a-8bc1-65c8d471c621" providerId="ADAL" clId="{4780D5B9-29B1-5B45-A483-4E94D3514570}" dt="2020-07-23T17:25:29.087" v="3083" actId="20577"/>
          <ac:spMkLst>
            <pc:docMk/>
            <pc:sldMk cId="2055682344" sldId="620"/>
            <ac:spMk id="16386" creationId="{B58E18ED-8D49-8844-A857-3DC2CAD817CB}"/>
          </ac:spMkLst>
        </pc:spChg>
        <pc:spChg chg="mod">
          <ac:chgData name="Long B Nguyen" userId="f59fb8f3-a021-417a-8bc1-65c8d471c621" providerId="ADAL" clId="{4780D5B9-29B1-5B45-A483-4E94D3514570}" dt="2020-07-23T15:29:14.110" v="2392" actId="20577"/>
          <ac:spMkLst>
            <pc:docMk/>
            <pc:sldMk cId="2055682344" sldId="620"/>
            <ac:spMk id="38913" creationId="{01ABAB85-1B1D-E842-8BF4-B8AF13377E9C}"/>
          </ac:spMkLst>
        </pc:spChg>
        <pc:spChg chg="del">
          <ac:chgData name="Long B Nguyen" userId="f59fb8f3-a021-417a-8bc1-65c8d471c621" providerId="ADAL" clId="{4780D5B9-29B1-5B45-A483-4E94D3514570}" dt="2020-07-23T15:29:29.583" v="2397" actId="478"/>
          <ac:spMkLst>
            <pc:docMk/>
            <pc:sldMk cId="2055682344" sldId="620"/>
            <ac:spMk id="38915" creationId="{96383EC4-01AF-BA4A-B24B-794940A33441}"/>
          </ac:spMkLst>
        </pc:spChg>
      </pc:sldChg>
      <pc:sldChg chg="modSp add modAnim">
        <pc:chgData name="Long B Nguyen" userId="f59fb8f3-a021-417a-8bc1-65c8d471c621" providerId="ADAL" clId="{4780D5B9-29B1-5B45-A483-4E94D3514570}" dt="2020-07-23T16:18:30.729" v="2494" actId="20577"/>
        <pc:sldMkLst>
          <pc:docMk/>
          <pc:sldMk cId="1307119601" sldId="621"/>
        </pc:sldMkLst>
        <pc:spChg chg="mod">
          <ac:chgData name="Long B Nguyen" userId="f59fb8f3-a021-417a-8bc1-65c8d471c621" providerId="ADAL" clId="{4780D5B9-29B1-5B45-A483-4E94D3514570}" dt="2020-07-23T16:18:30.729" v="2494" actId="20577"/>
          <ac:spMkLst>
            <pc:docMk/>
            <pc:sldMk cId="1307119601" sldId="621"/>
            <ac:spMk id="16386" creationId="{B58E18ED-8D49-8844-A857-3DC2CAD817CB}"/>
          </ac:spMkLst>
        </pc:spChg>
        <pc:spChg chg="mod">
          <ac:chgData name="Long B Nguyen" userId="f59fb8f3-a021-417a-8bc1-65c8d471c621" providerId="ADAL" clId="{4780D5B9-29B1-5B45-A483-4E94D3514570}" dt="2020-07-23T16:17:01.858" v="2487" actId="20577"/>
          <ac:spMkLst>
            <pc:docMk/>
            <pc:sldMk cId="1307119601" sldId="621"/>
            <ac:spMk id="38913" creationId="{01ABAB85-1B1D-E842-8BF4-B8AF13377E9C}"/>
          </ac:spMkLst>
        </pc:spChg>
      </pc:sldChg>
      <pc:sldChg chg="addSp delSp modSp add modAnim">
        <pc:chgData name="Long B Nguyen" userId="f59fb8f3-a021-417a-8bc1-65c8d471c621" providerId="ADAL" clId="{4780D5B9-29B1-5B45-A483-4E94D3514570}" dt="2020-07-23T17:12:35.005" v="2627"/>
        <pc:sldMkLst>
          <pc:docMk/>
          <pc:sldMk cId="3051586892" sldId="622"/>
        </pc:sldMkLst>
        <pc:spChg chg="add del mod">
          <ac:chgData name="Long B Nguyen" userId="f59fb8f3-a021-417a-8bc1-65c8d471c621" providerId="ADAL" clId="{4780D5B9-29B1-5B45-A483-4E94D3514570}" dt="2020-07-23T17:12:35.005" v="2627"/>
          <ac:spMkLst>
            <pc:docMk/>
            <pc:sldMk cId="3051586892" sldId="622"/>
            <ac:spMk id="2" creationId="{0674FF4C-557B-E44E-8DA5-DF8395901FCE}"/>
          </ac:spMkLst>
        </pc:spChg>
        <pc:spChg chg="mod">
          <ac:chgData name="Long B Nguyen" userId="f59fb8f3-a021-417a-8bc1-65c8d471c621" providerId="ADAL" clId="{4780D5B9-29B1-5B45-A483-4E94D3514570}" dt="2020-07-23T17:12:06.341" v="2593" actId="20577"/>
          <ac:spMkLst>
            <pc:docMk/>
            <pc:sldMk cId="3051586892" sldId="622"/>
            <ac:spMk id="16386" creationId="{B58E18ED-8D49-8844-A857-3DC2CAD817CB}"/>
          </ac:spMkLst>
        </pc:spChg>
        <pc:spChg chg="mod">
          <ac:chgData name="Long B Nguyen" userId="f59fb8f3-a021-417a-8bc1-65c8d471c621" providerId="ADAL" clId="{4780D5B9-29B1-5B45-A483-4E94D3514570}" dt="2020-07-23T17:09:51.236" v="2543" actId="1076"/>
          <ac:spMkLst>
            <pc:docMk/>
            <pc:sldMk cId="3051586892" sldId="622"/>
            <ac:spMk id="38913" creationId="{01ABAB85-1B1D-E842-8BF4-B8AF13377E9C}"/>
          </ac:spMkLst>
        </pc:spChg>
      </pc:sldChg>
      <pc:sldChg chg="modSp add modAnim">
        <pc:chgData name="Long B Nguyen" userId="f59fb8f3-a021-417a-8bc1-65c8d471c621" providerId="ADAL" clId="{4780D5B9-29B1-5B45-A483-4E94D3514570}" dt="2020-07-23T17:15:35.446" v="2702" actId="1076"/>
        <pc:sldMkLst>
          <pc:docMk/>
          <pc:sldMk cId="3532553519" sldId="623"/>
        </pc:sldMkLst>
        <pc:spChg chg="mod">
          <ac:chgData name="Long B Nguyen" userId="f59fb8f3-a021-417a-8bc1-65c8d471c621" providerId="ADAL" clId="{4780D5B9-29B1-5B45-A483-4E94D3514570}" dt="2020-07-23T17:15:35.446" v="2702" actId="1076"/>
          <ac:spMkLst>
            <pc:docMk/>
            <pc:sldMk cId="3532553519" sldId="623"/>
            <ac:spMk id="8" creationId="{60996AE9-AD39-854F-9B80-3B4C14E48D43}"/>
          </ac:spMkLst>
        </pc:spChg>
        <pc:spChg chg="mod">
          <ac:chgData name="Long B Nguyen" userId="f59fb8f3-a021-417a-8bc1-65c8d471c621" providerId="ADAL" clId="{4780D5B9-29B1-5B45-A483-4E94D3514570}" dt="2020-07-23T17:14:21.273" v="2677" actId="20577"/>
          <ac:spMkLst>
            <pc:docMk/>
            <pc:sldMk cId="3532553519" sldId="623"/>
            <ac:spMk id="16386" creationId="{B58E18ED-8D49-8844-A857-3DC2CAD817CB}"/>
          </ac:spMkLst>
        </pc:spChg>
      </pc:sldChg>
      <pc:sldChg chg="addSp modSp add">
        <pc:chgData name="Long B Nguyen" userId="f59fb8f3-a021-417a-8bc1-65c8d471c621" providerId="ADAL" clId="{4780D5B9-29B1-5B45-A483-4E94D3514570}" dt="2020-07-23T17:23:15.518" v="2923" actId="1076"/>
        <pc:sldMkLst>
          <pc:docMk/>
          <pc:sldMk cId="1380458623" sldId="624"/>
        </pc:sldMkLst>
        <pc:spChg chg="add mod">
          <ac:chgData name="Long B Nguyen" userId="f59fb8f3-a021-417a-8bc1-65c8d471c621" providerId="ADAL" clId="{4780D5B9-29B1-5B45-A483-4E94D3514570}" dt="2020-07-23T17:23:15.518" v="2923" actId="1076"/>
          <ac:spMkLst>
            <pc:docMk/>
            <pc:sldMk cId="1380458623" sldId="624"/>
            <ac:spMk id="2" creationId="{60596F57-A5B5-774D-82E8-1CE1C4B1F441}"/>
          </ac:spMkLst>
        </pc:spChg>
        <pc:spChg chg="mod">
          <ac:chgData name="Long B Nguyen" userId="f59fb8f3-a021-417a-8bc1-65c8d471c621" providerId="ADAL" clId="{4780D5B9-29B1-5B45-A483-4E94D3514570}" dt="2020-07-23T17:19:43.119" v="2787" actId="2711"/>
          <ac:spMkLst>
            <pc:docMk/>
            <pc:sldMk cId="1380458623" sldId="624"/>
            <ac:spMk id="16386" creationId="{B58E18ED-8D49-8844-A857-3DC2CAD817CB}"/>
          </ac:spMkLst>
        </pc:spChg>
        <pc:spChg chg="mod">
          <ac:chgData name="Long B Nguyen" userId="f59fb8f3-a021-417a-8bc1-65c8d471c621" providerId="ADAL" clId="{4780D5B9-29B1-5B45-A483-4E94D3514570}" dt="2020-07-23T17:15:57.232" v="2721" actId="20577"/>
          <ac:spMkLst>
            <pc:docMk/>
            <pc:sldMk cId="1380458623" sldId="624"/>
            <ac:spMk id="38913" creationId="{01ABAB85-1B1D-E842-8BF4-B8AF13377E9C}"/>
          </ac:spMkLst>
        </pc:spChg>
      </pc:sldChg>
      <pc:sldChg chg="addSp delSp modSp add modAnim">
        <pc:chgData name="Long B Nguyen" userId="f59fb8f3-a021-417a-8bc1-65c8d471c621" providerId="ADAL" clId="{4780D5B9-29B1-5B45-A483-4E94D3514570}" dt="2020-07-23T17:26:17.980" v="3093" actId="14100"/>
        <pc:sldMkLst>
          <pc:docMk/>
          <pc:sldMk cId="2026890323" sldId="625"/>
        </pc:sldMkLst>
        <pc:spChg chg="del">
          <ac:chgData name="Long B Nguyen" userId="f59fb8f3-a021-417a-8bc1-65c8d471c621" providerId="ADAL" clId="{4780D5B9-29B1-5B45-A483-4E94D3514570}" dt="2020-07-23T17:23:31.153" v="2925" actId="478"/>
          <ac:spMkLst>
            <pc:docMk/>
            <pc:sldMk cId="2026890323" sldId="625"/>
            <ac:spMk id="2" creationId="{60596F57-A5B5-774D-82E8-1CE1C4B1F441}"/>
          </ac:spMkLst>
        </pc:spChg>
        <pc:spChg chg="add mod">
          <ac:chgData name="Long B Nguyen" userId="f59fb8f3-a021-417a-8bc1-65c8d471c621" providerId="ADAL" clId="{4780D5B9-29B1-5B45-A483-4E94D3514570}" dt="2020-07-23T17:26:00.692" v="3090" actId="1076"/>
          <ac:spMkLst>
            <pc:docMk/>
            <pc:sldMk cId="2026890323" sldId="625"/>
            <ac:spMk id="3" creationId="{EEACB9DF-5B73-E84B-8CB4-B6CE793E1EDB}"/>
          </ac:spMkLst>
        </pc:spChg>
        <pc:spChg chg="mod">
          <ac:chgData name="Long B Nguyen" userId="f59fb8f3-a021-417a-8bc1-65c8d471c621" providerId="ADAL" clId="{4780D5B9-29B1-5B45-A483-4E94D3514570}" dt="2020-07-23T17:24:51.888" v="2986" actId="113"/>
          <ac:spMkLst>
            <pc:docMk/>
            <pc:sldMk cId="2026890323" sldId="625"/>
            <ac:spMk id="16386" creationId="{B58E18ED-8D49-8844-A857-3DC2CAD817CB}"/>
          </ac:spMkLst>
        </pc:spChg>
        <pc:cxnChg chg="add mod">
          <ac:chgData name="Long B Nguyen" userId="f59fb8f3-a021-417a-8bc1-65c8d471c621" providerId="ADAL" clId="{4780D5B9-29B1-5B45-A483-4E94D3514570}" dt="2020-07-23T17:26:17.980" v="3093" actId="14100"/>
          <ac:cxnSpMkLst>
            <pc:docMk/>
            <pc:sldMk cId="2026890323" sldId="625"/>
            <ac:cxnSpMk id="6" creationId="{3D68248F-844A-F24B-9444-32CD689E9C4B}"/>
          </ac:cxnSpMkLst>
        </pc:cxnChg>
      </pc:sldChg>
      <pc:sldChg chg="modSp add modAnim">
        <pc:chgData name="Long B Nguyen" userId="f59fb8f3-a021-417a-8bc1-65c8d471c621" providerId="ADAL" clId="{4780D5B9-29B1-5B45-A483-4E94D3514570}" dt="2020-07-23T17:27:24.114" v="3110" actId="20577"/>
        <pc:sldMkLst>
          <pc:docMk/>
          <pc:sldMk cId="1804455861" sldId="626"/>
        </pc:sldMkLst>
        <pc:spChg chg="mod">
          <ac:chgData name="Long B Nguyen" userId="f59fb8f3-a021-417a-8bc1-65c8d471c621" providerId="ADAL" clId="{4780D5B9-29B1-5B45-A483-4E94D3514570}" dt="2020-07-23T17:27:24.114" v="3110" actId="20577"/>
          <ac:spMkLst>
            <pc:docMk/>
            <pc:sldMk cId="1804455861" sldId="626"/>
            <ac:spMk id="16386" creationId="{B58E18ED-8D49-8844-A857-3DC2CAD817CB}"/>
          </ac:spMkLst>
        </pc:spChg>
        <pc:spChg chg="mod">
          <ac:chgData name="Long B Nguyen" userId="f59fb8f3-a021-417a-8bc1-65c8d471c621" providerId="ADAL" clId="{4780D5B9-29B1-5B45-A483-4E94D3514570}" dt="2020-07-23T17:27:02.018" v="3104" actId="20577"/>
          <ac:spMkLst>
            <pc:docMk/>
            <pc:sldMk cId="1804455861" sldId="626"/>
            <ac:spMk id="38913" creationId="{01ABAB85-1B1D-E842-8BF4-B8AF13377E9C}"/>
          </ac:spMkLst>
        </pc:spChg>
      </pc:sldChg>
      <pc:sldChg chg="addSp delSp modSp add">
        <pc:chgData name="Long B Nguyen" userId="f59fb8f3-a021-417a-8bc1-65c8d471c621" providerId="ADAL" clId="{4780D5B9-29B1-5B45-A483-4E94D3514570}" dt="2020-07-23T17:40:21.383" v="3205" actId="207"/>
        <pc:sldMkLst>
          <pc:docMk/>
          <pc:sldMk cId="1110330906" sldId="627"/>
        </pc:sldMkLst>
        <pc:spChg chg="add mod">
          <ac:chgData name="Long B Nguyen" userId="f59fb8f3-a021-417a-8bc1-65c8d471c621" providerId="ADAL" clId="{4780D5B9-29B1-5B45-A483-4E94D3514570}" dt="2020-07-23T17:39:35.651" v="3200" actId="1076"/>
          <ac:spMkLst>
            <pc:docMk/>
            <pc:sldMk cId="1110330906" sldId="627"/>
            <ac:spMk id="2" creationId="{15B01842-AF24-5D49-83B0-96247E87D7B0}"/>
          </ac:spMkLst>
        </pc:spChg>
        <pc:spChg chg="add mod">
          <ac:chgData name="Long B Nguyen" userId="f59fb8f3-a021-417a-8bc1-65c8d471c621" providerId="ADAL" clId="{4780D5B9-29B1-5B45-A483-4E94D3514570}" dt="2020-07-23T17:40:21.383" v="3205" actId="207"/>
          <ac:spMkLst>
            <pc:docMk/>
            <pc:sldMk cId="1110330906" sldId="627"/>
            <ac:spMk id="5" creationId="{1DB8C9BD-B41B-B847-9D3E-80EE88F6450D}"/>
          </ac:spMkLst>
        </pc:spChg>
        <pc:spChg chg="add del mod">
          <ac:chgData name="Long B Nguyen" userId="f59fb8f3-a021-417a-8bc1-65c8d471c621" providerId="ADAL" clId="{4780D5B9-29B1-5B45-A483-4E94D3514570}" dt="2020-07-23T17:39:44.515" v="3203"/>
          <ac:spMkLst>
            <pc:docMk/>
            <pc:sldMk cId="1110330906" sldId="627"/>
            <ac:spMk id="6" creationId="{4063567B-33A3-D547-8177-C41B80397C56}"/>
          </ac:spMkLst>
        </pc:spChg>
        <pc:spChg chg="mod">
          <ac:chgData name="Long B Nguyen" userId="f59fb8f3-a021-417a-8bc1-65c8d471c621" providerId="ADAL" clId="{4780D5B9-29B1-5B45-A483-4E94D3514570}" dt="2020-07-23T17:37:38.745" v="3177" actId="113"/>
          <ac:spMkLst>
            <pc:docMk/>
            <pc:sldMk cId="1110330906" sldId="627"/>
            <ac:spMk id="16386" creationId="{B58E18ED-8D49-8844-A857-3DC2CAD817CB}"/>
          </ac:spMkLst>
        </pc:spChg>
      </pc:sldChg>
      <pc:sldChg chg="delSp modSp add">
        <pc:chgData name="Long B Nguyen" userId="f59fb8f3-a021-417a-8bc1-65c8d471c621" providerId="ADAL" clId="{4780D5B9-29B1-5B45-A483-4E94D3514570}" dt="2020-07-23T17:46:49.788" v="3276" actId="20577"/>
        <pc:sldMkLst>
          <pc:docMk/>
          <pc:sldMk cId="1343881674" sldId="628"/>
        </pc:sldMkLst>
        <pc:spChg chg="del">
          <ac:chgData name="Long B Nguyen" userId="f59fb8f3-a021-417a-8bc1-65c8d471c621" providerId="ADAL" clId="{4780D5B9-29B1-5B45-A483-4E94D3514570}" dt="2020-07-23T17:40:40.113" v="3207" actId="478"/>
          <ac:spMkLst>
            <pc:docMk/>
            <pc:sldMk cId="1343881674" sldId="628"/>
            <ac:spMk id="2" creationId="{15B01842-AF24-5D49-83B0-96247E87D7B0}"/>
          </ac:spMkLst>
        </pc:spChg>
        <pc:spChg chg="del">
          <ac:chgData name="Long B Nguyen" userId="f59fb8f3-a021-417a-8bc1-65c8d471c621" providerId="ADAL" clId="{4780D5B9-29B1-5B45-A483-4E94D3514570}" dt="2020-07-23T17:43:06.849" v="3236" actId="478"/>
          <ac:spMkLst>
            <pc:docMk/>
            <pc:sldMk cId="1343881674" sldId="628"/>
            <ac:spMk id="5" creationId="{1DB8C9BD-B41B-B847-9D3E-80EE88F6450D}"/>
          </ac:spMkLst>
        </pc:spChg>
        <pc:spChg chg="mod">
          <ac:chgData name="Long B Nguyen" userId="f59fb8f3-a021-417a-8bc1-65c8d471c621" providerId="ADAL" clId="{4780D5B9-29B1-5B45-A483-4E94D3514570}" dt="2020-07-23T17:46:49.788" v="3276" actId="20577"/>
          <ac:spMkLst>
            <pc:docMk/>
            <pc:sldMk cId="1343881674" sldId="628"/>
            <ac:spMk id="16386" creationId="{B58E18ED-8D49-8844-A857-3DC2CAD817CB}"/>
          </ac:spMkLst>
        </pc:spChg>
        <pc:spChg chg="mod">
          <ac:chgData name="Long B Nguyen" userId="f59fb8f3-a021-417a-8bc1-65c8d471c621" providerId="ADAL" clId="{4780D5B9-29B1-5B45-A483-4E94D3514570}" dt="2020-07-23T17:45:10.463" v="3257" actId="20577"/>
          <ac:spMkLst>
            <pc:docMk/>
            <pc:sldMk cId="1343881674" sldId="628"/>
            <ac:spMk id="38913" creationId="{01ABAB85-1B1D-E842-8BF4-B8AF13377E9C}"/>
          </ac:spMkLst>
        </pc:spChg>
      </pc:sldChg>
      <pc:sldChg chg="addSp delSp modSp add del">
        <pc:chgData name="Long B Nguyen" userId="f59fb8f3-a021-417a-8bc1-65c8d471c621" providerId="ADAL" clId="{4780D5B9-29B1-5B45-A483-4E94D3514570}" dt="2020-07-23T17:52:40.901" v="3375" actId="2696"/>
        <pc:sldMkLst>
          <pc:docMk/>
          <pc:sldMk cId="3619999728" sldId="629"/>
        </pc:sldMkLst>
        <pc:spChg chg="add del mod">
          <ac:chgData name="Long B Nguyen" userId="f59fb8f3-a021-417a-8bc1-65c8d471c621" providerId="ADAL" clId="{4780D5B9-29B1-5B45-A483-4E94D3514570}" dt="2020-07-23T17:51:47.719" v="3369" actId="478"/>
          <ac:spMkLst>
            <pc:docMk/>
            <pc:sldMk cId="3619999728" sldId="629"/>
            <ac:spMk id="2" creationId="{6296CA7B-DCA4-954A-9950-0F393BB9F74B}"/>
          </ac:spMkLst>
        </pc:spChg>
        <pc:spChg chg="mod">
          <ac:chgData name="Long B Nguyen" userId="f59fb8f3-a021-417a-8bc1-65c8d471c621" providerId="ADAL" clId="{4780D5B9-29B1-5B45-A483-4E94D3514570}" dt="2020-07-23T17:50:10.154" v="3349" actId="113"/>
          <ac:spMkLst>
            <pc:docMk/>
            <pc:sldMk cId="3619999728" sldId="629"/>
            <ac:spMk id="16386" creationId="{B58E18ED-8D49-8844-A857-3DC2CAD817CB}"/>
          </ac:spMkLst>
        </pc:spChg>
        <pc:spChg chg="mod">
          <ac:chgData name="Long B Nguyen" userId="f59fb8f3-a021-417a-8bc1-65c8d471c621" providerId="ADAL" clId="{4780D5B9-29B1-5B45-A483-4E94D3514570}" dt="2020-07-23T17:47:16.049" v="3327" actId="20577"/>
          <ac:spMkLst>
            <pc:docMk/>
            <pc:sldMk cId="3619999728" sldId="629"/>
            <ac:spMk id="38913" creationId="{01ABAB85-1B1D-E842-8BF4-B8AF13377E9C}"/>
          </ac:spMkLst>
        </pc:spChg>
      </pc:sldChg>
      <pc:sldChg chg="modSp add">
        <pc:chgData name="Long B Nguyen" userId="f59fb8f3-a021-417a-8bc1-65c8d471c621" providerId="ADAL" clId="{4780D5B9-29B1-5B45-A483-4E94D3514570}" dt="2020-07-23T18:08:08.369" v="3404" actId="20577"/>
        <pc:sldMkLst>
          <pc:docMk/>
          <pc:sldMk cId="1331808388" sldId="630"/>
        </pc:sldMkLst>
        <pc:spChg chg="mod">
          <ac:chgData name="Long B Nguyen" userId="f59fb8f3-a021-417a-8bc1-65c8d471c621" providerId="ADAL" clId="{4780D5B9-29B1-5B45-A483-4E94D3514570}" dt="2020-07-23T17:54:07.553" v="3400" actId="113"/>
          <ac:spMkLst>
            <pc:docMk/>
            <pc:sldMk cId="1331808388" sldId="630"/>
            <ac:spMk id="16386" creationId="{B58E18ED-8D49-8844-A857-3DC2CAD817CB}"/>
          </ac:spMkLst>
        </pc:spChg>
        <pc:spChg chg="mod">
          <ac:chgData name="Long B Nguyen" userId="f59fb8f3-a021-417a-8bc1-65c8d471c621" providerId="ADAL" clId="{4780D5B9-29B1-5B45-A483-4E94D3514570}" dt="2020-07-23T18:08:08.369" v="3404" actId="20577"/>
          <ac:spMkLst>
            <pc:docMk/>
            <pc:sldMk cId="1331808388" sldId="630"/>
            <ac:spMk id="38913" creationId="{01ABAB85-1B1D-E842-8BF4-B8AF13377E9C}"/>
          </ac:spMkLst>
        </pc:spChg>
      </pc:sldChg>
      <pc:sldChg chg="modSp add">
        <pc:chgData name="Long B Nguyen" userId="f59fb8f3-a021-417a-8bc1-65c8d471c621" providerId="ADAL" clId="{4780D5B9-29B1-5B45-A483-4E94D3514570}" dt="2020-07-23T17:54:17.641" v="3403" actId="113"/>
        <pc:sldMkLst>
          <pc:docMk/>
          <pc:sldMk cId="4085649712" sldId="631"/>
        </pc:sldMkLst>
        <pc:spChg chg="mod">
          <ac:chgData name="Long B Nguyen" userId="f59fb8f3-a021-417a-8bc1-65c8d471c621" providerId="ADAL" clId="{4780D5B9-29B1-5B45-A483-4E94D3514570}" dt="2020-07-23T17:54:17.641" v="3403" actId="113"/>
          <ac:spMkLst>
            <pc:docMk/>
            <pc:sldMk cId="4085649712" sldId="631"/>
            <ac:spMk id="16386" creationId="{B58E18ED-8D49-8844-A857-3DC2CAD817CB}"/>
          </ac:spMkLst>
        </pc:spChg>
        <pc:spChg chg="mod">
          <ac:chgData name="Long B Nguyen" userId="f59fb8f3-a021-417a-8bc1-65c8d471c621" providerId="ADAL" clId="{4780D5B9-29B1-5B45-A483-4E94D3514570}" dt="2020-07-23T17:52:56.660" v="3378" actId="20577"/>
          <ac:spMkLst>
            <pc:docMk/>
            <pc:sldMk cId="4085649712" sldId="631"/>
            <ac:spMk id="38913" creationId="{01ABAB85-1B1D-E842-8BF4-B8AF13377E9C}"/>
          </ac:spMkLst>
        </pc:spChg>
      </pc:sldChg>
      <pc:sldChg chg="addSp modSp add">
        <pc:chgData name="Long B Nguyen" userId="f59fb8f3-a021-417a-8bc1-65c8d471c621" providerId="ADAL" clId="{4780D5B9-29B1-5B45-A483-4E94D3514570}" dt="2020-07-23T18:13:27.844" v="3511" actId="207"/>
        <pc:sldMkLst>
          <pc:docMk/>
          <pc:sldMk cId="3658712694" sldId="632"/>
        </pc:sldMkLst>
        <pc:spChg chg="add mod">
          <ac:chgData name="Long B Nguyen" userId="f59fb8f3-a021-417a-8bc1-65c8d471c621" providerId="ADAL" clId="{4780D5B9-29B1-5B45-A483-4E94D3514570}" dt="2020-07-23T18:13:27.844" v="3511" actId="207"/>
          <ac:spMkLst>
            <pc:docMk/>
            <pc:sldMk cId="3658712694" sldId="632"/>
            <ac:spMk id="2" creationId="{7F1CE258-D9B1-2A4B-801F-C32E9C91B836}"/>
          </ac:spMkLst>
        </pc:spChg>
        <pc:spChg chg="mod">
          <ac:chgData name="Long B Nguyen" userId="f59fb8f3-a021-417a-8bc1-65c8d471c621" providerId="ADAL" clId="{4780D5B9-29B1-5B45-A483-4E94D3514570}" dt="2020-07-23T18:13:03.116" v="3478" actId="20577"/>
          <ac:spMkLst>
            <pc:docMk/>
            <pc:sldMk cId="3658712694" sldId="632"/>
            <ac:spMk id="16386" creationId="{B58E18ED-8D49-8844-A857-3DC2CAD817CB}"/>
          </ac:spMkLst>
        </pc:spChg>
        <pc:spChg chg="mod">
          <ac:chgData name="Long B Nguyen" userId="f59fb8f3-a021-417a-8bc1-65c8d471c621" providerId="ADAL" clId="{4780D5B9-29B1-5B45-A483-4E94D3514570}" dt="2020-07-23T18:12:33.623" v="3458" actId="1076"/>
          <ac:spMkLst>
            <pc:docMk/>
            <pc:sldMk cId="3658712694" sldId="632"/>
            <ac:spMk id="38913" creationId="{01ABAB85-1B1D-E842-8BF4-B8AF13377E9C}"/>
          </ac:spMkLst>
        </pc:spChg>
      </pc:sldChg>
      <pc:sldChg chg="delSp modSp add">
        <pc:chgData name="Long B Nguyen" userId="f59fb8f3-a021-417a-8bc1-65c8d471c621" providerId="ADAL" clId="{4780D5B9-29B1-5B45-A483-4E94D3514570}" dt="2020-07-23T18:14:47.068" v="3532" actId="20577"/>
        <pc:sldMkLst>
          <pc:docMk/>
          <pc:sldMk cId="1460196076" sldId="633"/>
        </pc:sldMkLst>
        <pc:spChg chg="del">
          <ac:chgData name="Long B Nguyen" userId="f59fb8f3-a021-417a-8bc1-65c8d471c621" providerId="ADAL" clId="{4780D5B9-29B1-5B45-A483-4E94D3514570}" dt="2020-07-23T18:14:43.376" v="3531" actId="478"/>
          <ac:spMkLst>
            <pc:docMk/>
            <pc:sldMk cId="1460196076" sldId="633"/>
            <ac:spMk id="2" creationId="{7F1CE258-D9B1-2A4B-801F-C32E9C91B836}"/>
          </ac:spMkLst>
        </pc:spChg>
        <pc:spChg chg="mod">
          <ac:chgData name="Long B Nguyen" userId="f59fb8f3-a021-417a-8bc1-65c8d471c621" providerId="ADAL" clId="{4780D5B9-29B1-5B45-A483-4E94D3514570}" dt="2020-07-23T18:14:47.068" v="3532" actId="20577"/>
          <ac:spMkLst>
            <pc:docMk/>
            <pc:sldMk cId="1460196076" sldId="633"/>
            <ac:spMk id="16386" creationId="{B58E18ED-8D49-8844-A857-3DC2CAD817CB}"/>
          </ac:spMkLst>
        </pc:spChg>
      </pc:sldChg>
      <pc:sldChg chg="modSp add">
        <pc:chgData name="Long B Nguyen" userId="f59fb8f3-a021-417a-8bc1-65c8d471c621" providerId="ADAL" clId="{4780D5B9-29B1-5B45-A483-4E94D3514570}" dt="2020-07-23T18:22:20.795" v="3576" actId="20577"/>
        <pc:sldMkLst>
          <pc:docMk/>
          <pc:sldMk cId="3997090542" sldId="634"/>
        </pc:sldMkLst>
        <pc:spChg chg="mod">
          <ac:chgData name="Long B Nguyen" userId="f59fb8f3-a021-417a-8bc1-65c8d471c621" providerId="ADAL" clId="{4780D5B9-29B1-5B45-A483-4E94D3514570}" dt="2020-07-23T18:21:58.936" v="3552" actId="113"/>
          <ac:spMkLst>
            <pc:docMk/>
            <pc:sldMk cId="3997090542" sldId="634"/>
            <ac:spMk id="16386" creationId="{B58E18ED-8D49-8844-A857-3DC2CAD817CB}"/>
          </ac:spMkLst>
        </pc:spChg>
        <pc:spChg chg="mod">
          <ac:chgData name="Long B Nguyen" userId="f59fb8f3-a021-417a-8bc1-65c8d471c621" providerId="ADAL" clId="{4780D5B9-29B1-5B45-A483-4E94D3514570}" dt="2020-07-23T18:22:20.795" v="3576" actId="20577"/>
          <ac:spMkLst>
            <pc:docMk/>
            <pc:sldMk cId="3997090542" sldId="634"/>
            <ac:spMk id="38913" creationId="{01ABAB85-1B1D-E842-8BF4-B8AF13377E9C}"/>
          </ac:spMkLst>
        </pc:spChg>
      </pc:sldChg>
      <pc:sldChg chg="modSp add">
        <pc:chgData name="Long B Nguyen" userId="f59fb8f3-a021-417a-8bc1-65c8d471c621" providerId="ADAL" clId="{4780D5B9-29B1-5B45-A483-4E94D3514570}" dt="2020-07-23T18:24:50.977" v="3611"/>
        <pc:sldMkLst>
          <pc:docMk/>
          <pc:sldMk cId="2710676214" sldId="635"/>
        </pc:sldMkLst>
        <pc:spChg chg="mod">
          <ac:chgData name="Long B Nguyen" userId="f59fb8f3-a021-417a-8bc1-65c8d471c621" providerId="ADAL" clId="{4780D5B9-29B1-5B45-A483-4E94D3514570}" dt="2020-07-23T18:24:50.977" v="3611"/>
          <ac:spMkLst>
            <pc:docMk/>
            <pc:sldMk cId="2710676214" sldId="635"/>
            <ac:spMk id="16386" creationId="{B58E18ED-8D49-8844-A857-3DC2CAD817CB}"/>
          </ac:spMkLst>
        </pc:spChg>
        <pc:spChg chg="mod">
          <ac:chgData name="Long B Nguyen" userId="f59fb8f3-a021-417a-8bc1-65c8d471c621" providerId="ADAL" clId="{4780D5B9-29B1-5B45-A483-4E94D3514570}" dt="2020-07-23T18:23:06.026" v="3599" actId="20577"/>
          <ac:spMkLst>
            <pc:docMk/>
            <pc:sldMk cId="2710676214" sldId="635"/>
            <ac:spMk id="38913" creationId="{01ABAB85-1B1D-E842-8BF4-B8AF13377E9C}"/>
          </ac:spMkLst>
        </pc:spChg>
      </pc:sldChg>
      <pc:sldChg chg="modSp add">
        <pc:chgData name="Long B Nguyen" userId="f59fb8f3-a021-417a-8bc1-65c8d471c621" providerId="ADAL" clId="{4780D5B9-29B1-5B45-A483-4E94D3514570}" dt="2020-07-23T18:26:40.358" v="3630" actId="20577"/>
        <pc:sldMkLst>
          <pc:docMk/>
          <pc:sldMk cId="861471770" sldId="636"/>
        </pc:sldMkLst>
        <pc:spChg chg="mod">
          <ac:chgData name="Long B Nguyen" userId="f59fb8f3-a021-417a-8bc1-65c8d471c621" providerId="ADAL" clId="{4780D5B9-29B1-5B45-A483-4E94D3514570}" dt="2020-07-23T18:26:40.358" v="3630" actId="20577"/>
          <ac:spMkLst>
            <pc:docMk/>
            <pc:sldMk cId="861471770" sldId="636"/>
            <ac:spMk id="16386" creationId="{B58E18ED-8D49-8844-A857-3DC2CAD817CB}"/>
          </ac:spMkLst>
        </pc:spChg>
      </pc:sldChg>
      <pc:sldChg chg="modSp add">
        <pc:chgData name="Long B Nguyen" userId="f59fb8f3-a021-417a-8bc1-65c8d471c621" providerId="ADAL" clId="{4780D5B9-29B1-5B45-A483-4E94D3514570}" dt="2020-07-23T18:28:38.317" v="3688" actId="255"/>
        <pc:sldMkLst>
          <pc:docMk/>
          <pc:sldMk cId="897880812" sldId="637"/>
        </pc:sldMkLst>
        <pc:spChg chg="mod">
          <ac:chgData name="Long B Nguyen" userId="f59fb8f3-a021-417a-8bc1-65c8d471c621" providerId="ADAL" clId="{4780D5B9-29B1-5B45-A483-4E94D3514570}" dt="2020-07-23T18:28:38.317" v="3688" actId="255"/>
          <ac:spMkLst>
            <pc:docMk/>
            <pc:sldMk cId="897880812" sldId="637"/>
            <ac:spMk id="16386" creationId="{B58E18ED-8D49-8844-A857-3DC2CAD817CB}"/>
          </ac:spMkLst>
        </pc:spChg>
        <pc:spChg chg="mod">
          <ac:chgData name="Long B Nguyen" userId="f59fb8f3-a021-417a-8bc1-65c8d471c621" providerId="ADAL" clId="{4780D5B9-29B1-5B45-A483-4E94D3514570}" dt="2020-07-23T18:26:58.735" v="3660" actId="20577"/>
          <ac:spMkLst>
            <pc:docMk/>
            <pc:sldMk cId="897880812" sldId="637"/>
            <ac:spMk id="38913" creationId="{01ABAB85-1B1D-E842-8BF4-B8AF13377E9C}"/>
          </ac:spMkLst>
        </pc:spChg>
      </pc:sldChg>
      <pc:sldChg chg="modSp add">
        <pc:chgData name="Long B Nguyen" userId="f59fb8f3-a021-417a-8bc1-65c8d471c621" providerId="ADAL" clId="{4780D5B9-29B1-5B45-A483-4E94D3514570}" dt="2020-07-23T18:34:07.978" v="3715" actId="20577"/>
        <pc:sldMkLst>
          <pc:docMk/>
          <pc:sldMk cId="486412261" sldId="638"/>
        </pc:sldMkLst>
        <pc:spChg chg="mod">
          <ac:chgData name="Long B Nguyen" userId="f59fb8f3-a021-417a-8bc1-65c8d471c621" providerId="ADAL" clId="{4780D5B9-29B1-5B45-A483-4E94D3514570}" dt="2020-07-23T18:34:07.978" v="3715" actId="20577"/>
          <ac:spMkLst>
            <pc:docMk/>
            <pc:sldMk cId="486412261" sldId="638"/>
            <ac:spMk id="16386" creationId="{B58E18ED-8D49-8844-A857-3DC2CAD817CB}"/>
          </ac:spMkLst>
        </pc:spChg>
      </pc:sldChg>
      <pc:sldChg chg="modSp add">
        <pc:chgData name="Long B Nguyen" userId="f59fb8f3-a021-417a-8bc1-65c8d471c621" providerId="ADAL" clId="{4780D5B9-29B1-5B45-A483-4E94D3514570}" dt="2020-07-23T18:34:45.549" v="3728" actId="113"/>
        <pc:sldMkLst>
          <pc:docMk/>
          <pc:sldMk cId="2930537147" sldId="639"/>
        </pc:sldMkLst>
        <pc:spChg chg="mod">
          <ac:chgData name="Long B Nguyen" userId="f59fb8f3-a021-417a-8bc1-65c8d471c621" providerId="ADAL" clId="{4780D5B9-29B1-5B45-A483-4E94D3514570}" dt="2020-07-23T18:34:45.549" v="3728" actId="113"/>
          <ac:spMkLst>
            <pc:docMk/>
            <pc:sldMk cId="2930537147" sldId="639"/>
            <ac:spMk id="16386" creationId="{B58E18ED-8D49-8844-A857-3DC2CAD817CB}"/>
          </ac:spMkLst>
        </pc:spChg>
      </pc:sldChg>
      <pc:sldChg chg="modSp add">
        <pc:chgData name="Long B Nguyen" userId="f59fb8f3-a021-417a-8bc1-65c8d471c621" providerId="ADAL" clId="{4780D5B9-29B1-5B45-A483-4E94D3514570}" dt="2020-07-23T18:37:41.727" v="3751" actId="20577"/>
        <pc:sldMkLst>
          <pc:docMk/>
          <pc:sldMk cId="845456246" sldId="640"/>
        </pc:sldMkLst>
        <pc:spChg chg="mod">
          <ac:chgData name="Long B Nguyen" userId="f59fb8f3-a021-417a-8bc1-65c8d471c621" providerId="ADAL" clId="{4780D5B9-29B1-5B45-A483-4E94D3514570}" dt="2020-07-23T18:37:41.727" v="3751" actId="20577"/>
          <ac:spMkLst>
            <pc:docMk/>
            <pc:sldMk cId="845456246" sldId="640"/>
            <ac:spMk id="16386" creationId="{B58E18ED-8D49-8844-A857-3DC2CAD817CB}"/>
          </ac:spMkLst>
        </pc:spChg>
      </pc:sldChg>
      <pc:sldChg chg="modSp add">
        <pc:chgData name="Long B Nguyen" userId="f59fb8f3-a021-417a-8bc1-65c8d471c621" providerId="ADAL" clId="{4780D5B9-29B1-5B45-A483-4E94D3514570}" dt="2020-07-23T18:38:39.761" v="3772" actId="20577"/>
        <pc:sldMkLst>
          <pc:docMk/>
          <pc:sldMk cId="3437993011" sldId="641"/>
        </pc:sldMkLst>
        <pc:spChg chg="mod">
          <ac:chgData name="Long B Nguyen" userId="f59fb8f3-a021-417a-8bc1-65c8d471c621" providerId="ADAL" clId="{4780D5B9-29B1-5B45-A483-4E94D3514570}" dt="2020-07-23T18:38:39.761" v="3772" actId="20577"/>
          <ac:spMkLst>
            <pc:docMk/>
            <pc:sldMk cId="3437993011" sldId="641"/>
            <ac:spMk id="16386" creationId="{B58E18ED-8D49-8844-A857-3DC2CAD817CB}"/>
          </ac:spMkLst>
        </pc:spChg>
      </pc:sldChg>
      <pc:sldChg chg="addSp modSp add modAnim">
        <pc:chgData name="Long B Nguyen" userId="f59fb8f3-a021-417a-8bc1-65c8d471c621" providerId="ADAL" clId="{4780D5B9-29B1-5B45-A483-4E94D3514570}" dt="2020-07-24T01:36:01.370" v="3950" actId="14100"/>
        <pc:sldMkLst>
          <pc:docMk/>
          <pc:sldMk cId="2961468339" sldId="642"/>
        </pc:sldMkLst>
        <pc:spChg chg="add mod">
          <ac:chgData name="Long B Nguyen" userId="f59fb8f3-a021-417a-8bc1-65c8d471c621" providerId="ADAL" clId="{4780D5B9-29B1-5B45-A483-4E94D3514570}" dt="2020-07-24T01:35:33.970" v="3944" actId="1076"/>
          <ac:spMkLst>
            <pc:docMk/>
            <pc:sldMk cId="2961468339" sldId="642"/>
            <ac:spMk id="2" creationId="{00465E65-58CC-C44C-A09B-CD54F2A5FF16}"/>
          </ac:spMkLst>
        </pc:spChg>
        <pc:spChg chg="mod">
          <ac:chgData name="Long B Nguyen" userId="f59fb8f3-a021-417a-8bc1-65c8d471c621" providerId="ADAL" clId="{4780D5B9-29B1-5B45-A483-4E94D3514570}" dt="2020-07-24T01:34:48.019" v="3913" actId="20577"/>
          <ac:spMkLst>
            <pc:docMk/>
            <pc:sldMk cId="2961468339" sldId="642"/>
            <ac:spMk id="16386" creationId="{B58E18ED-8D49-8844-A857-3DC2CAD817CB}"/>
          </ac:spMkLst>
        </pc:spChg>
        <pc:spChg chg="mod">
          <ac:chgData name="Long B Nguyen" userId="f59fb8f3-a021-417a-8bc1-65c8d471c621" providerId="ADAL" clId="{4780D5B9-29B1-5B45-A483-4E94D3514570}" dt="2020-07-23T18:46:13.224" v="3884" actId="20577"/>
          <ac:spMkLst>
            <pc:docMk/>
            <pc:sldMk cId="2961468339" sldId="642"/>
            <ac:spMk id="38913" creationId="{01ABAB85-1B1D-E842-8BF4-B8AF13377E9C}"/>
          </ac:spMkLst>
        </pc:spChg>
        <pc:cxnChg chg="add mod">
          <ac:chgData name="Long B Nguyen" userId="f59fb8f3-a021-417a-8bc1-65c8d471c621" providerId="ADAL" clId="{4780D5B9-29B1-5B45-A483-4E94D3514570}" dt="2020-07-24T01:36:01.370" v="3950" actId="14100"/>
          <ac:cxnSpMkLst>
            <pc:docMk/>
            <pc:sldMk cId="2961468339" sldId="642"/>
            <ac:cxnSpMk id="5" creationId="{92965A21-4A12-5242-942B-EA209EE7347C}"/>
          </ac:cxnSpMkLst>
        </pc:cxnChg>
      </pc:sldChg>
      <pc:sldChg chg="addSp modSp add modAnim">
        <pc:chgData name="Long B Nguyen" userId="f59fb8f3-a021-417a-8bc1-65c8d471c621" providerId="ADAL" clId="{4780D5B9-29B1-5B45-A483-4E94D3514570}" dt="2020-07-24T01:36:38.531" v="4007" actId="14100"/>
        <pc:sldMkLst>
          <pc:docMk/>
          <pc:sldMk cId="3993475384" sldId="643"/>
        </pc:sldMkLst>
        <pc:spChg chg="add mod">
          <ac:chgData name="Long B Nguyen" userId="f59fb8f3-a021-417a-8bc1-65c8d471c621" providerId="ADAL" clId="{4780D5B9-29B1-5B45-A483-4E94D3514570}" dt="2020-07-24T01:36:30.928" v="4005" actId="20577"/>
          <ac:spMkLst>
            <pc:docMk/>
            <pc:sldMk cId="3993475384" sldId="643"/>
            <ac:spMk id="4" creationId="{34FEDCAE-CE8D-8342-A6FF-00EEE98D1ADF}"/>
          </ac:spMkLst>
        </pc:spChg>
        <pc:spChg chg="mod">
          <ac:chgData name="Long B Nguyen" userId="f59fb8f3-a021-417a-8bc1-65c8d471c621" providerId="ADAL" clId="{4780D5B9-29B1-5B45-A483-4E94D3514570}" dt="2020-07-23T18:45:37.436" v="3880" actId="113"/>
          <ac:spMkLst>
            <pc:docMk/>
            <pc:sldMk cId="3993475384" sldId="643"/>
            <ac:spMk id="16386" creationId="{B58E18ED-8D49-8844-A857-3DC2CAD817CB}"/>
          </ac:spMkLst>
        </pc:spChg>
        <pc:spChg chg="mod">
          <ac:chgData name="Long B Nguyen" userId="f59fb8f3-a021-417a-8bc1-65c8d471c621" providerId="ADAL" clId="{4780D5B9-29B1-5B45-A483-4E94D3514570}" dt="2020-07-23T18:44:21.670" v="3850" actId="20577"/>
          <ac:spMkLst>
            <pc:docMk/>
            <pc:sldMk cId="3993475384" sldId="643"/>
            <ac:spMk id="38913" creationId="{01ABAB85-1B1D-E842-8BF4-B8AF13377E9C}"/>
          </ac:spMkLst>
        </pc:spChg>
        <pc:cxnChg chg="add mod">
          <ac:chgData name="Long B Nguyen" userId="f59fb8f3-a021-417a-8bc1-65c8d471c621" providerId="ADAL" clId="{4780D5B9-29B1-5B45-A483-4E94D3514570}" dt="2020-07-24T01:36:38.531" v="4007" actId="14100"/>
          <ac:cxnSpMkLst>
            <pc:docMk/>
            <pc:sldMk cId="3993475384" sldId="643"/>
            <ac:cxnSpMk id="5" creationId="{4A43F642-6CCD-0F42-A671-9E896AFD7C25}"/>
          </ac:cxnSpMkLst>
        </pc:cxnChg>
      </pc:sldChg>
      <pc:sldChg chg="addSp modSp add modAnim">
        <pc:chgData name="Long B Nguyen" userId="f59fb8f3-a021-417a-8bc1-65c8d471c621" providerId="ADAL" clId="{4780D5B9-29B1-5B45-A483-4E94D3514570}" dt="2020-07-24T02:00:14.691" v="4748" actId="20577"/>
        <pc:sldMkLst>
          <pc:docMk/>
          <pc:sldMk cId="2358912785" sldId="644"/>
        </pc:sldMkLst>
        <pc:spChg chg="add mod">
          <ac:chgData name="Long B Nguyen" userId="f59fb8f3-a021-417a-8bc1-65c8d471c621" providerId="ADAL" clId="{4780D5B9-29B1-5B45-A483-4E94D3514570}" dt="2020-07-24T01:55:51.405" v="4566" actId="1076"/>
          <ac:spMkLst>
            <pc:docMk/>
            <pc:sldMk cId="2358912785" sldId="644"/>
            <ac:spMk id="2" creationId="{909A1DC6-8AC4-974E-BD3B-43083337B870}"/>
          </ac:spMkLst>
        </pc:spChg>
        <pc:spChg chg="mod">
          <ac:chgData name="Long B Nguyen" userId="f59fb8f3-a021-417a-8bc1-65c8d471c621" providerId="ADAL" clId="{4780D5B9-29B1-5B45-A483-4E94D3514570}" dt="2020-07-24T01:55:01.819" v="4496" actId="20577"/>
          <ac:spMkLst>
            <pc:docMk/>
            <pc:sldMk cId="2358912785" sldId="644"/>
            <ac:spMk id="16386" creationId="{B58E18ED-8D49-8844-A857-3DC2CAD817CB}"/>
          </ac:spMkLst>
        </pc:spChg>
        <pc:spChg chg="mod">
          <ac:chgData name="Long B Nguyen" userId="f59fb8f3-a021-417a-8bc1-65c8d471c621" providerId="ADAL" clId="{4780D5B9-29B1-5B45-A483-4E94D3514570}" dt="2020-07-24T02:00:14.691" v="4748" actId="20577"/>
          <ac:spMkLst>
            <pc:docMk/>
            <pc:sldMk cId="2358912785" sldId="644"/>
            <ac:spMk id="38913" creationId="{01ABAB85-1B1D-E842-8BF4-B8AF13377E9C}"/>
          </ac:spMkLst>
        </pc:spChg>
        <pc:cxnChg chg="add mod">
          <ac:chgData name="Long B Nguyen" userId="f59fb8f3-a021-417a-8bc1-65c8d471c621" providerId="ADAL" clId="{4780D5B9-29B1-5B45-A483-4E94D3514570}" dt="2020-07-24T01:55:57.531" v="4568" actId="14100"/>
          <ac:cxnSpMkLst>
            <pc:docMk/>
            <pc:sldMk cId="2358912785" sldId="644"/>
            <ac:cxnSpMk id="5" creationId="{2273B9D6-9504-F849-B980-0D757149FCE7}"/>
          </ac:cxnSpMkLst>
        </pc:cxnChg>
      </pc:sldChg>
      <pc:sldChg chg="addSp delSp modSp add">
        <pc:chgData name="Long B Nguyen" userId="f59fb8f3-a021-417a-8bc1-65c8d471c621" providerId="ADAL" clId="{4780D5B9-29B1-5B45-A483-4E94D3514570}" dt="2020-07-24T01:48:28.494" v="4208" actId="255"/>
        <pc:sldMkLst>
          <pc:docMk/>
          <pc:sldMk cId="47946971" sldId="645"/>
        </pc:sldMkLst>
        <pc:spChg chg="del">
          <ac:chgData name="Long B Nguyen" userId="f59fb8f3-a021-417a-8bc1-65c8d471c621" providerId="ADAL" clId="{4780D5B9-29B1-5B45-A483-4E94D3514570}" dt="2020-07-24T01:43:27.568" v="4034" actId="478"/>
          <ac:spMkLst>
            <pc:docMk/>
            <pc:sldMk cId="47946971" sldId="645"/>
            <ac:spMk id="2" creationId="{15B01842-AF24-5D49-83B0-96247E87D7B0}"/>
          </ac:spMkLst>
        </pc:spChg>
        <pc:spChg chg="add mod">
          <ac:chgData name="Long B Nguyen" userId="f59fb8f3-a021-417a-8bc1-65c8d471c621" providerId="ADAL" clId="{4780D5B9-29B1-5B45-A483-4E94D3514570}" dt="2020-07-24T01:48:28.494" v="4208" actId="255"/>
          <ac:spMkLst>
            <pc:docMk/>
            <pc:sldMk cId="47946971" sldId="645"/>
            <ac:spMk id="3" creationId="{D555009E-8ECB-C84E-8732-6EDDF2A9AC37}"/>
          </ac:spMkLst>
        </pc:spChg>
        <pc:spChg chg="del">
          <ac:chgData name="Long B Nguyen" userId="f59fb8f3-a021-417a-8bc1-65c8d471c621" providerId="ADAL" clId="{4780D5B9-29B1-5B45-A483-4E94D3514570}" dt="2020-07-24T01:44:47.026" v="4044" actId="478"/>
          <ac:spMkLst>
            <pc:docMk/>
            <pc:sldMk cId="47946971" sldId="645"/>
            <ac:spMk id="5" creationId="{1DB8C9BD-B41B-B847-9D3E-80EE88F6450D}"/>
          </ac:spMkLst>
        </pc:spChg>
        <pc:spChg chg="mod">
          <ac:chgData name="Long B Nguyen" userId="f59fb8f3-a021-417a-8bc1-65c8d471c621" providerId="ADAL" clId="{4780D5B9-29B1-5B45-A483-4E94D3514570}" dt="2020-07-24T01:48:14.896" v="4205" actId="255"/>
          <ac:spMkLst>
            <pc:docMk/>
            <pc:sldMk cId="47946971" sldId="645"/>
            <ac:spMk id="16386" creationId="{B58E18ED-8D49-8844-A857-3DC2CAD817CB}"/>
          </ac:spMkLst>
        </pc:spChg>
        <pc:spChg chg="mod">
          <ac:chgData name="Long B Nguyen" userId="f59fb8f3-a021-417a-8bc1-65c8d471c621" providerId="ADAL" clId="{4780D5B9-29B1-5B45-A483-4E94D3514570}" dt="2020-07-24T01:43:25.209" v="4033" actId="20577"/>
          <ac:spMkLst>
            <pc:docMk/>
            <pc:sldMk cId="47946971" sldId="645"/>
            <ac:spMk id="38913" creationId="{01ABAB85-1B1D-E842-8BF4-B8AF13377E9C}"/>
          </ac:spMkLst>
        </pc:spChg>
      </pc:sldChg>
      <pc:sldChg chg="add del">
        <pc:chgData name="Long B Nguyen" userId="f59fb8f3-a021-417a-8bc1-65c8d471c621" providerId="ADAL" clId="{4780D5B9-29B1-5B45-A483-4E94D3514570}" dt="2020-07-23T18:46:08.354" v="3883"/>
        <pc:sldMkLst>
          <pc:docMk/>
          <pc:sldMk cId="2958778458" sldId="645"/>
        </pc:sldMkLst>
      </pc:sldChg>
      <pc:sldChg chg="modSp add">
        <pc:chgData name="Long B Nguyen" userId="f59fb8f3-a021-417a-8bc1-65c8d471c621" providerId="ADAL" clId="{4780D5B9-29B1-5B45-A483-4E94D3514570}" dt="2020-07-24T02:00:09.298" v="4740" actId="20577"/>
        <pc:sldMkLst>
          <pc:docMk/>
          <pc:sldMk cId="1889759625" sldId="646"/>
        </pc:sldMkLst>
        <pc:spChg chg="mod">
          <ac:chgData name="Long B Nguyen" userId="f59fb8f3-a021-417a-8bc1-65c8d471c621" providerId="ADAL" clId="{4780D5B9-29B1-5B45-A483-4E94D3514570}" dt="2020-07-24T01:58:46.910" v="4714" actId="1076"/>
          <ac:spMkLst>
            <pc:docMk/>
            <pc:sldMk cId="1889759625" sldId="646"/>
            <ac:spMk id="2" creationId="{909A1DC6-8AC4-974E-BD3B-43083337B870}"/>
          </ac:spMkLst>
        </pc:spChg>
        <pc:spChg chg="mod">
          <ac:chgData name="Long B Nguyen" userId="f59fb8f3-a021-417a-8bc1-65c8d471c621" providerId="ADAL" clId="{4780D5B9-29B1-5B45-A483-4E94D3514570}" dt="2020-07-24T01:58:25.252" v="4686" actId="113"/>
          <ac:spMkLst>
            <pc:docMk/>
            <pc:sldMk cId="1889759625" sldId="646"/>
            <ac:spMk id="16386" creationId="{B58E18ED-8D49-8844-A857-3DC2CAD817CB}"/>
          </ac:spMkLst>
        </pc:spChg>
        <pc:spChg chg="mod">
          <ac:chgData name="Long B Nguyen" userId="f59fb8f3-a021-417a-8bc1-65c8d471c621" providerId="ADAL" clId="{4780D5B9-29B1-5B45-A483-4E94D3514570}" dt="2020-07-24T02:00:09.298" v="4740" actId="20577"/>
          <ac:spMkLst>
            <pc:docMk/>
            <pc:sldMk cId="1889759625" sldId="646"/>
            <ac:spMk id="38913" creationId="{01ABAB85-1B1D-E842-8BF4-B8AF13377E9C}"/>
          </ac:spMkLst>
        </pc:spChg>
        <pc:cxnChg chg="mod">
          <ac:chgData name="Long B Nguyen" userId="f59fb8f3-a021-417a-8bc1-65c8d471c621" providerId="ADAL" clId="{4780D5B9-29B1-5B45-A483-4E94D3514570}" dt="2020-07-24T01:58:52.923" v="4716" actId="14100"/>
          <ac:cxnSpMkLst>
            <pc:docMk/>
            <pc:sldMk cId="1889759625" sldId="646"/>
            <ac:cxnSpMk id="5" creationId="{2273B9D6-9504-F849-B980-0D757149FCE7}"/>
          </ac:cxnSpMkLst>
        </pc:cxnChg>
      </pc:sldChg>
      <pc:sldChg chg="delSp modSp add delAnim">
        <pc:chgData name="Long B Nguyen" userId="f59fb8f3-a021-417a-8bc1-65c8d471c621" providerId="ADAL" clId="{4780D5B9-29B1-5B45-A483-4E94D3514570}" dt="2020-07-24T02:17:50.444" v="5025"/>
        <pc:sldMkLst>
          <pc:docMk/>
          <pc:sldMk cId="2630939437" sldId="647"/>
        </pc:sldMkLst>
        <pc:spChg chg="del">
          <ac:chgData name="Long B Nguyen" userId="f59fb8f3-a021-417a-8bc1-65c8d471c621" providerId="ADAL" clId="{4780D5B9-29B1-5B45-A483-4E94D3514570}" dt="2020-07-24T02:03:53.818" v="4816" actId="478"/>
          <ac:spMkLst>
            <pc:docMk/>
            <pc:sldMk cId="2630939437" sldId="647"/>
            <ac:spMk id="2" creationId="{909A1DC6-8AC4-974E-BD3B-43083337B870}"/>
          </ac:spMkLst>
        </pc:spChg>
        <pc:spChg chg="mod">
          <ac:chgData name="Long B Nguyen" userId="f59fb8f3-a021-417a-8bc1-65c8d471c621" providerId="ADAL" clId="{4780D5B9-29B1-5B45-A483-4E94D3514570}" dt="2020-07-24T02:17:50.444" v="5025"/>
          <ac:spMkLst>
            <pc:docMk/>
            <pc:sldMk cId="2630939437" sldId="647"/>
            <ac:spMk id="16386" creationId="{B58E18ED-8D49-8844-A857-3DC2CAD817CB}"/>
          </ac:spMkLst>
        </pc:spChg>
        <pc:spChg chg="mod">
          <ac:chgData name="Long B Nguyen" userId="f59fb8f3-a021-417a-8bc1-65c8d471c621" providerId="ADAL" clId="{4780D5B9-29B1-5B45-A483-4E94D3514570}" dt="2020-07-24T02:02:11.643" v="4777" actId="20577"/>
          <ac:spMkLst>
            <pc:docMk/>
            <pc:sldMk cId="2630939437" sldId="647"/>
            <ac:spMk id="38913" creationId="{01ABAB85-1B1D-E842-8BF4-B8AF13377E9C}"/>
          </ac:spMkLst>
        </pc:spChg>
        <pc:cxnChg chg="del">
          <ac:chgData name="Long B Nguyen" userId="f59fb8f3-a021-417a-8bc1-65c8d471c621" providerId="ADAL" clId="{4780D5B9-29B1-5B45-A483-4E94D3514570}" dt="2020-07-24T02:03:55.445" v="4817" actId="478"/>
          <ac:cxnSpMkLst>
            <pc:docMk/>
            <pc:sldMk cId="2630939437" sldId="647"/>
            <ac:cxnSpMk id="5" creationId="{2273B9D6-9504-F849-B980-0D757149FCE7}"/>
          </ac:cxnSpMkLst>
        </pc:cxnChg>
      </pc:sldChg>
      <pc:sldChg chg="modSp add">
        <pc:chgData name="Long B Nguyen" userId="f59fb8f3-a021-417a-8bc1-65c8d471c621" providerId="ADAL" clId="{4780D5B9-29B1-5B45-A483-4E94D3514570}" dt="2020-07-24T02:18:00.355" v="5028" actId="255"/>
        <pc:sldMkLst>
          <pc:docMk/>
          <pc:sldMk cId="3327919964" sldId="648"/>
        </pc:sldMkLst>
        <pc:spChg chg="mod">
          <ac:chgData name="Long B Nguyen" userId="f59fb8f3-a021-417a-8bc1-65c8d471c621" providerId="ADAL" clId="{4780D5B9-29B1-5B45-A483-4E94D3514570}" dt="2020-07-24T02:18:00.355" v="5028" actId="255"/>
          <ac:spMkLst>
            <pc:docMk/>
            <pc:sldMk cId="3327919964" sldId="648"/>
            <ac:spMk id="16386" creationId="{B58E18ED-8D49-8844-A857-3DC2CAD817CB}"/>
          </ac:spMkLst>
        </pc:spChg>
        <pc:spChg chg="mod">
          <ac:chgData name="Long B Nguyen" userId="f59fb8f3-a021-417a-8bc1-65c8d471c621" providerId="ADAL" clId="{4780D5B9-29B1-5B45-A483-4E94D3514570}" dt="2020-07-24T02:16:07.111" v="4891" actId="20577"/>
          <ac:spMkLst>
            <pc:docMk/>
            <pc:sldMk cId="3327919964" sldId="648"/>
            <ac:spMk id="38913" creationId="{01ABAB85-1B1D-E842-8BF4-B8AF13377E9C}"/>
          </ac:spMkLst>
        </pc:spChg>
      </pc:sldChg>
    </pc:docChg>
  </pc:docChgLst>
  <pc:docChgLst>
    <pc:chgData name="Long B Nguyen" userId="f59fb8f3-a021-417a-8bc1-65c8d471c621" providerId="ADAL" clId="{9106C150-98F3-4A4D-8F45-209642EE4ECC}"/>
    <pc:docChg chg="undo custSel addSld delSld modSld">
      <pc:chgData name="Long B Nguyen" userId="f59fb8f3-a021-417a-8bc1-65c8d471c621" providerId="ADAL" clId="{9106C150-98F3-4A4D-8F45-209642EE4ECC}" dt="2019-11-20T17:42:37.776" v="6509" actId="20577"/>
      <pc:docMkLst>
        <pc:docMk/>
      </pc:docMkLst>
      <pc:sldChg chg="modSp">
        <pc:chgData name="Long B Nguyen" userId="f59fb8f3-a021-417a-8bc1-65c8d471c621" providerId="ADAL" clId="{9106C150-98F3-4A4D-8F45-209642EE4ECC}" dt="2019-11-19T13:56:58.375" v="1535" actId="14100"/>
        <pc:sldMkLst>
          <pc:docMk/>
          <pc:sldMk cId="4247104139" sldId="256"/>
        </pc:sldMkLst>
        <pc:spChg chg="mod">
          <ac:chgData name="Long B Nguyen" userId="f59fb8f3-a021-417a-8bc1-65c8d471c621" providerId="ADAL" clId="{9106C150-98F3-4A4D-8F45-209642EE4ECC}" dt="2019-11-19T13:56:58.375" v="1535" actId="14100"/>
          <ac:spMkLst>
            <pc:docMk/>
            <pc:sldMk cId="4247104139" sldId="256"/>
            <ac:spMk id="3" creationId="{1BDC47C8-6776-7B44-9CD4-95FC91452D62}"/>
          </ac:spMkLst>
        </pc:spChg>
      </pc:sldChg>
      <pc:sldChg chg="del">
        <pc:chgData name="Long B Nguyen" userId="f59fb8f3-a021-417a-8bc1-65c8d471c621" providerId="ADAL" clId="{9106C150-98F3-4A4D-8F45-209642EE4ECC}" dt="2019-11-19T12:53:54.626" v="25" actId="2696"/>
        <pc:sldMkLst>
          <pc:docMk/>
          <pc:sldMk cId="278045358" sldId="257"/>
        </pc:sldMkLst>
      </pc:sldChg>
      <pc:sldChg chg="add modAnim">
        <pc:chgData name="Long B Nguyen" userId="f59fb8f3-a021-417a-8bc1-65c8d471c621" providerId="ADAL" clId="{9106C150-98F3-4A4D-8F45-209642EE4ECC}" dt="2019-11-20T17:23:52.022" v="6272"/>
        <pc:sldMkLst>
          <pc:docMk/>
          <pc:sldMk cId="288316825" sldId="267"/>
        </pc:sldMkLst>
      </pc:sldChg>
      <pc:sldChg chg="modSp add del">
        <pc:chgData name="Long B Nguyen" userId="f59fb8f3-a021-417a-8bc1-65c8d471c621" providerId="ADAL" clId="{9106C150-98F3-4A4D-8F45-209642EE4ECC}" dt="2019-11-20T15:01:34.978" v="6226" actId="2696"/>
        <pc:sldMkLst>
          <pc:docMk/>
          <pc:sldMk cId="409483801" sldId="267"/>
        </pc:sldMkLst>
        <pc:spChg chg="mod">
          <ac:chgData name="Long B Nguyen" userId="f59fb8f3-a021-417a-8bc1-65c8d471c621" providerId="ADAL" clId="{9106C150-98F3-4A4D-8F45-209642EE4ECC}" dt="2019-11-20T15:01:14.473" v="6225" actId="113"/>
          <ac:spMkLst>
            <pc:docMk/>
            <pc:sldMk cId="409483801" sldId="267"/>
            <ac:spMk id="22529" creationId="{CC3C9481-572F-934D-BE9F-065157F1603E}"/>
          </ac:spMkLst>
        </pc:spChg>
        <pc:spChg chg="mod">
          <ac:chgData name="Long B Nguyen" userId="f59fb8f3-a021-417a-8bc1-65c8d471c621" providerId="ADAL" clId="{9106C150-98F3-4A4D-8F45-209642EE4ECC}" dt="2019-11-20T15:01:08.487" v="6224" actId="20577"/>
          <ac:spMkLst>
            <pc:docMk/>
            <pc:sldMk cId="409483801" sldId="267"/>
            <ac:spMk id="28674" creationId="{7B33EB6A-8AFA-3B46-B5EB-E154ECC1A9A3}"/>
          </ac:spMkLst>
        </pc:spChg>
      </pc:sldChg>
      <pc:sldChg chg="modSp add del modAnim">
        <pc:chgData name="Long B Nguyen" userId="f59fb8f3-a021-417a-8bc1-65c8d471c621" providerId="ADAL" clId="{9106C150-98F3-4A4D-8F45-209642EE4ECC}" dt="2019-11-20T15:00:52.184" v="6211" actId="2696"/>
        <pc:sldMkLst>
          <pc:docMk/>
          <pc:sldMk cId="2274251005" sldId="267"/>
        </pc:sldMkLst>
        <pc:spChg chg="mod">
          <ac:chgData name="Long B Nguyen" userId="f59fb8f3-a021-417a-8bc1-65c8d471c621" providerId="ADAL" clId="{9106C150-98F3-4A4D-8F45-209642EE4ECC}" dt="2019-11-20T14:53:03.298" v="5918" actId="20577"/>
          <ac:spMkLst>
            <pc:docMk/>
            <pc:sldMk cId="2274251005" sldId="267"/>
            <ac:spMk id="22529" creationId="{CC3C9481-572F-934D-BE9F-065157F1603E}"/>
          </ac:spMkLst>
        </pc:spChg>
        <pc:spChg chg="mod">
          <ac:chgData name="Long B Nguyen" userId="f59fb8f3-a021-417a-8bc1-65c8d471c621" providerId="ADAL" clId="{9106C150-98F3-4A4D-8F45-209642EE4ECC}" dt="2019-11-20T14:40:43.602" v="5553" actId="255"/>
          <ac:spMkLst>
            <pc:docMk/>
            <pc:sldMk cId="2274251005" sldId="267"/>
            <ac:spMk id="28674" creationId="{7B33EB6A-8AFA-3B46-B5EB-E154ECC1A9A3}"/>
          </ac:spMkLst>
        </pc:spChg>
      </pc:sldChg>
      <pc:sldChg chg="modSp add">
        <pc:chgData name="Long B Nguyen" userId="f59fb8f3-a021-417a-8bc1-65c8d471c621" providerId="ADAL" clId="{9106C150-98F3-4A4D-8F45-209642EE4ECC}" dt="2019-11-20T17:33:05.502" v="6360" actId="20577"/>
        <pc:sldMkLst>
          <pc:docMk/>
          <pc:sldMk cId="1761103019" sldId="268"/>
        </pc:sldMkLst>
        <pc:spChg chg="mod">
          <ac:chgData name="Long B Nguyen" userId="f59fb8f3-a021-417a-8bc1-65c8d471c621" providerId="ADAL" clId="{9106C150-98F3-4A4D-8F45-209642EE4ECC}" dt="2019-11-20T17:33:05.502" v="6360" actId="20577"/>
          <ac:spMkLst>
            <pc:docMk/>
            <pc:sldMk cId="1761103019" sldId="268"/>
            <ac:spMk id="171011" creationId="{386C9341-45A9-4F48-BAA1-1B3BDF941108}"/>
          </ac:spMkLst>
        </pc:spChg>
      </pc:sldChg>
      <pc:sldChg chg="addSp delSp modSp add del modAnim">
        <pc:chgData name="Long B Nguyen" userId="f59fb8f3-a021-417a-8bc1-65c8d471c621" providerId="ADAL" clId="{9106C150-98F3-4A4D-8F45-209642EE4ECC}" dt="2019-11-20T15:00:52.215" v="6213" actId="2696"/>
        <pc:sldMkLst>
          <pc:docMk/>
          <pc:sldMk cId="2676709090" sldId="268"/>
        </pc:sldMkLst>
        <pc:spChg chg="add del mod">
          <ac:chgData name="Long B Nguyen" userId="f59fb8f3-a021-417a-8bc1-65c8d471c621" providerId="ADAL" clId="{9106C150-98F3-4A4D-8F45-209642EE4ECC}" dt="2019-11-20T14:56:23.216" v="6071"/>
          <ac:spMkLst>
            <pc:docMk/>
            <pc:sldMk cId="2676709090" sldId="268"/>
            <ac:spMk id="2" creationId="{100B9354-B21F-F042-A69A-DDB34ED9269B}"/>
          </ac:spMkLst>
        </pc:spChg>
        <pc:spChg chg="mod">
          <ac:chgData name="Long B Nguyen" userId="f59fb8f3-a021-417a-8bc1-65c8d471c621" providerId="ADAL" clId="{9106C150-98F3-4A4D-8F45-209642EE4ECC}" dt="2019-11-20T14:55:22.776" v="6008" actId="255"/>
          <ac:spMkLst>
            <pc:docMk/>
            <pc:sldMk cId="2676709090" sldId="268"/>
            <ac:spMk id="29698" creationId="{CEE7CE1F-771E-034E-A2FE-86019728EBFC}"/>
          </ac:spMkLst>
        </pc:spChg>
        <pc:spChg chg="mod">
          <ac:chgData name="Long B Nguyen" userId="f59fb8f3-a021-417a-8bc1-65c8d471c621" providerId="ADAL" clId="{9106C150-98F3-4A4D-8F45-209642EE4ECC}" dt="2019-11-20T14:56:09.384" v="6069" actId="20577"/>
          <ac:spMkLst>
            <pc:docMk/>
            <pc:sldMk cId="2676709090" sldId="268"/>
            <ac:spMk id="171011" creationId="{386C9341-45A9-4F48-BAA1-1B3BDF941108}"/>
          </ac:spMkLst>
        </pc:spChg>
      </pc:sldChg>
      <pc:sldChg chg="add del">
        <pc:chgData name="Long B Nguyen" userId="f59fb8f3-a021-417a-8bc1-65c8d471c621" providerId="ADAL" clId="{9106C150-98F3-4A4D-8F45-209642EE4ECC}" dt="2019-11-20T15:01:35.008" v="6228" actId="2696"/>
        <pc:sldMkLst>
          <pc:docMk/>
          <pc:sldMk cId="3258660486" sldId="268"/>
        </pc:sldMkLst>
      </pc:sldChg>
      <pc:sldChg chg="add del">
        <pc:chgData name="Long B Nguyen" userId="f59fb8f3-a021-417a-8bc1-65c8d471c621" providerId="ADAL" clId="{9106C150-98F3-4A4D-8F45-209642EE4ECC}" dt="2019-11-20T15:01:53.898" v="6230" actId="2696"/>
        <pc:sldMkLst>
          <pc:docMk/>
          <pc:sldMk cId="1329190015" sldId="269"/>
        </pc:sldMkLst>
      </pc:sldChg>
      <pc:sldChg chg="addSp delSp modSp add del modAnim">
        <pc:chgData name="Long B Nguyen" userId="f59fb8f3-a021-417a-8bc1-65c8d471c621" providerId="ADAL" clId="{9106C150-98F3-4A4D-8F45-209642EE4ECC}" dt="2019-11-20T15:00:52.228" v="6214" actId="2696"/>
        <pc:sldMkLst>
          <pc:docMk/>
          <pc:sldMk cId="3187897903" sldId="269"/>
        </pc:sldMkLst>
        <pc:spChg chg="add del mod">
          <ac:chgData name="Long B Nguyen" userId="f59fb8f3-a021-417a-8bc1-65c8d471c621" providerId="ADAL" clId="{9106C150-98F3-4A4D-8F45-209642EE4ECC}" dt="2019-11-20T15:00:49.494" v="6210"/>
          <ac:spMkLst>
            <pc:docMk/>
            <pc:sldMk cId="3187897903" sldId="269"/>
            <ac:spMk id="2" creationId="{378E9A8E-93AE-824D-8E9B-4A06A6109CFD}"/>
          </ac:spMkLst>
        </pc:spChg>
        <pc:spChg chg="mod">
          <ac:chgData name="Long B Nguyen" userId="f59fb8f3-a021-417a-8bc1-65c8d471c621" providerId="ADAL" clId="{9106C150-98F3-4A4D-8F45-209642EE4ECC}" dt="2019-11-20T15:00:32.865" v="6208" actId="255"/>
          <ac:spMkLst>
            <pc:docMk/>
            <pc:sldMk cId="3187897903" sldId="269"/>
            <ac:spMk id="24577" creationId="{6F360E68-FC40-814E-813C-9A928FEC3ED4}"/>
          </ac:spMkLst>
        </pc:spChg>
        <pc:spChg chg="mod">
          <ac:chgData name="Long B Nguyen" userId="f59fb8f3-a021-417a-8bc1-65c8d471c621" providerId="ADAL" clId="{9106C150-98F3-4A4D-8F45-209642EE4ECC}" dt="2019-11-20T14:56:47.588" v="6085" actId="255"/>
          <ac:spMkLst>
            <pc:docMk/>
            <pc:sldMk cId="3187897903" sldId="269"/>
            <ac:spMk id="30722" creationId="{D2CC9787-AFFD-E74F-930E-0373133260F3}"/>
          </ac:spMkLst>
        </pc:spChg>
      </pc:sldChg>
      <pc:sldChg chg="add">
        <pc:chgData name="Long B Nguyen" userId="f59fb8f3-a021-417a-8bc1-65c8d471c621" providerId="ADAL" clId="{9106C150-98F3-4A4D-8F45-209642EE4ECC}" dt="2019-11-20T15:01:59.781" v="6231"/>
        <pc:sldMkLst>
          <pc:docMk/>
          <pc:sldMk cId="3413963464" sldId="269"/>
        </pc:sldMkLst>
      </pc:sldChg>
      <pc:sldChg chg="addSp delSp modSp">
        <pc:chgData name="Long B Nguyen" userId="f59fb8f3-a021-417a-8bc1-65c8d471c621" providerId="ADAL" clId="{9106C150-98F3-4A4D-8F45-209642EE4ECC}" dt="2019-11-20T17:37:03.246" v="6413"/>
        <pc:sldMkLst>
          <pc:docMk/>
          <pc:sldMk cId="131840209" sldId="286"/>
        </pc:sldMkLst>
        <pc:spChg chg="add del mod">
          <ac:chgData name="Long B Nguyen" userId="f59fb8f3-a021-417a-8bc1-65c8d471c621" providerId="ADAL" clId="{9106C150-98F3-4A4D-8F45-209642EE4ECC}" dt="2019-11-20T17:37:03.246" v="6413"/>
          <ac:spMkLst>
            <pc:docMk/>
            <pc:sldMk cId="131840209" sldId="286"/>
            <ac:spMk id="3" creationId="{CC204CC9-9F54-6E45-891D-F42891ECDAAF}"/>
          </ac:spMkLst>
        </pc:spChg>
        <pc:spChg chg="mod">
          <ac:chgData name="Long B Nguyen" userId="f59fb8f3-a021-417a-8bc1-65c8d471c621" providerId="ADAL" clId="{9106C150-98F3-4A4D-8F45-209642EE4ECC}" dt="2019-11-20T17:36:44.364" v="6411" actId="20577"/>
          <ac:spMkLst>
            <pc:docMk/>
            <pc:sldMk cId="131840209" sldId="286"/>
            <ac:spMk id="9" creationId="{E3B2E017-30B2-884B-A113-B419A2ED51AD}"/>
          </ac:spMkLst>
        </pc:spChg>
      </pc:sldChg>
      <pc:sldChg chg="del">
        <pc:chgData name="Long B Nguyen" userId="f59fb8f3-a021-417a-8bc1-65c8d471c621" providerId="ADAL" clId="{9106C150-98F3-4A4D-8F45-209642EE4ECC}" dt="2019-11-19T12:53:55.462" v="26" actId="2696"/>
        <pc:sldMkLst>
          <pc:docMk/>
          <pc:sldMk cId="140649567" sldId="320"/>
        </pc:sldMkLst>
      </pc:sldChg>
      <pc:sldChg chg="del">
        <pc:chgData name="Long B Nguyen" userId="f59fb8f3-a021-417a-8bc1-65c8d471c621" providerId="ADAL" clId="{9106C150-98F3-4A4D-8F45-209642EE4ECC}" dt="2019-11-19T12:53:54.598" v="15" actId="2696"/>
        <pc:sldMkLst>
          <pc:docMk/>
          <pc:sldMk cId="3036972376" sldId="321"/>
        </pc:sldMkLst>
      </pc:sldChg>
      <pc:sldChg chg="modSp modAnim">
        <pc:chgData name="Long B Nguyen" userId="f59fb8f3-a021-417a-8bc1-65c8d471c621" providerId="ADAL" clId="{9106C150-98F3-4A4D-8F45-209642EE4ECC}" dt="2019-11-20T13:17:11.519" v="5522"/>
        <pc:sldMkLst>
          <pc:docMk/>
          <pc:sldMk cId="4152429118" sldId="322"/>
        </pc:sldMkLst>
        <pc:spChg chg="mod">
          <ac:chgData name="Long B Nguyen" userId="f59fb8f3-a021-417a-8bc1-65c8d471c621" providerId="ADAL" clId="{9106C150-98F3-4A4D-8F45-209642EE4ECC}" dt="2019-11-19T20:45:52.595" v="3339" actId="20577"/>
          <ac:spMkLst>
            <pc:docMk/>
            <pc:sldMk cId="4152429118" sldId="322"/>
            <ac:spMk id="4" creationId="{70EEB9B0-9A64-434C-B9B2-E059EA235812}"/>
          </ac:spMkLst>
        </pc:spChg>
      </pc:sldChg>
      <pc:sldChg chg="del">
        <pc:chgData name="Long B Nguyen" userId="f59fb8f3-a021-417a-8bc1-65c8d471c621" providerId="ADAL" clId="{9106C150-98F3-4A4D-8F45-209642EE4ECC}" dt="2019-11-19T12:53:54.615" v="20" actId="2696"/>
        <pc:sldMkLst>
          <pc:docMk/>
          <pc:sldMk cId="3329169435" sldId="324"/>
        </pc:sldMkLst>
      </pc:sldChg>
      <pc:sldChg chg="modSp modAnim">
        <pc:chgData name="Long B Nguyen" userId="f59fb8f3-a021-417a-8bc1-65c8d471c621" providerId="ADAL" clId="{9106C150-98F3-4A4D-8F45-209642EE4ECC}" dt="2019-11-20T13:03:21.457" v="5420" actId="113"/>
        <pc:sldMkLst>
          <pc:docMk/>
          <pc:sldMk cId="743112525" sldId="325"/>
        </pc:sldMkLst>
        <pc:spChg chg="mod">
          <ac:chgData name="Long B Nguyen" userId="f59fb8f3-a021-417a-8bc1-65c8d471c621" providerId="ADAL" clId="{9106C150-98F3-4A4D-8F45-209642EE4ECC}" dt="2019-11-19T12:59:02.324" v="58" actId="20577"/>
          <ac:spMkLst>
            <pc:docMk/>
            <pc:sldMk cId="743112525" sldId="325"/>
            <ac:spMk id="2" creationId="{AA3A228F-61D0-D949-A5E7-F83756230BF8}"/>
          </ac:spMkLst>
        </pc:spChg>
        <pc:spChg chg="mod">
          <ac:chgData name="Long B Nguyen" userId="f59fb8f3-a021-417a-8bc1-65c8d471c621" providerId="ADAL" clId="{9106C150-98F3-4A4D-8F45-209642EE4ECC}" dt="2019-11-20T13:03:21.457" v="5420" actId="113"/>
          <ac:spMkLst>
            <pc:docMk/>
            <pc:sldMk cId="743112525" sldId="325"/>
            <ac:spMk id="9" creationId="{E3B2E017-30B2-884B-A113-B419A2ED51AD}"/>
          </ac:spMkLst>
        </pc:spChg>
      </pc:sldChg>
      <pc:sldChg chg="modAnim">
        <pc:chgData name="Long B Nguyen" userId="f59fb8f3-a021-417a-8bc1-65c8d471c621" providerId="ADAL" clId="{9106C150-98F3-4A4D-8F45-209642EE4ECC}" dt="2019-11-20T13:16:27.070" v="5516"/>
        <pc:sldMkLst>
          <pc:docMk/>
          <pc:sldMk cId="85032573" sldId="327"/>
        </pc:sldMkLst>
      </pc:sldChg>
      <pc:sldChg chg="modAnim">
        <pc:chgData name="Long B Nguyen" userId="f59fb8f3-a021-417a-8bc1-65c8d471c621" providerId="ADAL" clId="{9106C150-98F3-4A4D-8F45-209642EE4ECC}" dt="2019-11-20T13:18:07.734" v="5532"/>
        <pc:sldMkLst>
          <pc:docMk/>
          <pc:sldMk cId="638580525" sldId="328"/>
        </pc:sldMkLst>
      </pc:sldChg>
      <pc:sldChg chg="addSp delSp modSp modAnim">
        <pc:chgData name="Long B Nguyen" userId="f59fb8f3-a021-417a-8bc1-65c8d471c621" providerId="ADAL" clId="{9106C150-98F3-4A4D-8F45-209642EE4ECC}" dt="2019-11-20T17:35:02.993" v="6368" actId="20577"/>
        <pc:sldMkLst>
          <pc:docMk/>
          <pc:sldMk cId="3699191075" sldId="329"/>
        </pc:sldMkLst>
        <pc:spChg chg="add mod">
          <ac:chgData name="Long B Nguyen" userId="f59fb8f3-a021-417a-8bc1-65c8d471c621" providerId="ADAL" clId="{9106C150-98F3-4A4D-8F45-209642EE4ECC}" dt="2019-11-19T20:52:20.467" v="3712" actId="1076"/>
          <ac:spMkLst>
            <pc:docMk/>
            <pc:sldMk cId="3699191075" sldId="329"/>
            <ac:spMk id="4" creationId="{995EFF47-3A51-8740-8E38-6BAA2B359A4D}"/>
          </ac:spMkLst>
        </pc:spChg>
        <pc:spChg chg="mod">
          <ac:chgData name="Long B Nguyen" userId="f59fb8f3-a021-417a-8bc1-65c8d471c621" providerId="ADAL" clId="{9106C150-98F3-4A4D-8F45-209642EE4ECC}" dt="2019-11-20T17:35:02.993" v="6368" actId="20577"/>
          <ac:spMkLst>
            <pc:docMk/>
            <pc:sldMk cId="3699191075" sldId="329"/>
            <ac:spMk id="9" creationId="{E3B2E017-30B2-884B-A113-B419A2ED51AD}"/>
          </ac:spMkLst>
        </pc:spChg>
        <pc:spChg chg="add del mod">
          <ac:chgData name="Long B Nguyen" userId="f59fb8f3-a021-417a-8bc1-65c8d471c621" providerId="ADAL" clId="{9106C150-98F3-4A4D-8F45-209642EE4ECC}" dt="2019-11-19T20:52:41.932" v="3717" actId="478"/>
          <ac:spMkLst>
            <pc:docMk/>
            <pc:sldMk cId="3699191075" sldId="329"/>
            <ac:spMk id="12" creationId="{730D04DC-8FF1-CC4E-9C9F-C337E0300AD3}"/>
          </ac:spMkLst>
        </pc:spChg>
        <pc:cxnChg chg="add mod">
          <ac:chgData name="Long B Nguyen" userId="f59fb8f3-a021-417a-8bc1-65c8d471c621" providerId="ADAL" clId="{9106C150-98F3-4A4D-8F45-209642EE4ECC}" dt="2019-11-19T20:52:24.104" v="3714" actId="14100"/>
          <ac:cxnSpMkLst>
            <pc:docMk/>
            <pc:sldMk cId="3699191075" sldId="329"/>
            <ac:cxnSpMk id="5" creationId="{C41707F8-6B76-8A4B-8787-107685A58784}"/>
          </ac:cxnSpMkLst>
        </pc:cxnChg>
        <pc:cxnChg chg="add mod">
          <ac:chgData name="Long B Nguyen" userId="f59fb8f3-a021-417a-8bc1-65c8d471c621" providerId="ADAL" clId="{9106C150-98F3-4A4D-8F45-209642EE4ECC}" dt="2019-11-19T20:52:50.851" v="3720" actId="14100"/>
          <ac:cxnSpMkLst>
            <pc:docMk/>
            <pc:sldMk cId="3699191075" sldId="329"/>
            <ac:cxnSpMk id="13" creationId="{20472F1F-40CC-5C40-9C92-BFDC56F7606A}"/>
          </ac:cxnSpMkLst>
        </pc:cxnChg>
      </pc:sldChg>
      <pc:sldChg chg="modAnim">
        <pc:chgData name="Long B Nguyen" userId="f59fb8f3-a021-417a-8bc1-65c8d471c621" providerId="ADAL" clId="{9106C150-98F3-4A4D-8F45-209642EE4ECC}" dt="2019-11-20T13:18:00.205" v="5531"/>
        <pc:sldMkLst>
          <pc:docMk/>
          <pc:sldMk cId="3972787296" sldId="330"/>
        </pc:sldMkLst>
      </pc:sldChg>
      <pc:sldChg chg="del">
        <pc:chgData name="Long B Nguyen" userId="f59fb8f3-a021-417a-8bc1-65c8d471c621" providerId="ADAL" clId="{9106C150-98F3-4A4D-8F45-209642EE4ECC}" dt="2019-11-19T12:53:54.595" v="14" actId="2696"/>
        <pc:sldMkLst>
          <pc:docMk/>
          <pc:sldMk cId="1403592009" sldId="331"/>
        </pc:sldMkLst>
      </pc:sldChg>
      <pc:sldChg chg="del">
        <pc:chgData name="Long B Nguyen" userId="f59fb8f3-a021-417a-8bc1-65c8d471c621" providerId="ADAL" clId="{9106C150-98F3-4A4D-8F45-209642EE4ECC}" dt="2019-11-19T12:53:54.604" v="17" actId="2696"/>
        <pc:sldMkLst>
          <pc:docMk/>
          <pc:sldMk cId="1776526477" sldId="332"/>
        </pc:sldMkLst>
      </pc:sldChg>
      <pc:sldChg chg="del">
        <pc:chgData name="Long B Nguyen" userId="f59fb8f3-a021-417a-8bc1-65c8d471c621" providerId="ADAL" clId="{9106C150-98F3-4A4D-8F45-209642EE4ECC}" dt="2019-11-19T12:53:54.612" v="19" actId="2696"/>
        <pc:sldMkLst>
          <pc:docMk/>
          <pc:sldMk cId="3768911574" sldId="333"/>
        </pc:sldMkLst>
      </pc:sldChg>
      <pc:sldChg chg="del">
        <pc:chgData name="Long B Nguyen" userId="f59fb8f3-a021-417a-8bc1-65c8d471c621" providerId="ADAL" clId="{9106C150-98F3-4A4D-8F45-209642EE4ECC}" dt="2019-11-19T12:53:54.591" v="13" actId="2696"/>
        <pc:sldMkLst>
          <pc:docMk/>
          <pc:sldMk cId="1520390356" sldId="334"/>
        </pc:sldMkLst>
      </pc:sldChg>
      <pc:sldChg chg="del">
        <pc:chgData name="Long B Nguyen" userId="f59fb8f3-a021-417a-8bc1-65c8d471c621" providerId="ADAL" clId="{9106C150-98F3-4A4D-8F45-209642EE4ECC}" dt="2019-11-19T12:53:54.607" v="18" actId="2696"/>
        <pc:sldMkLst>
          <pc:docMk/>
          <pc:sldMk cId="1370301937" sldId="335"/>
        </pc:sldMkLst>
      </pc:sldChg>
      <pc:sldChg chg="del">
        <pc:chgData name="Long B Nguyen" userId="f59fb8f3-a021-417a-8bc1-65c8d471c621" providerId="ADAL" clId="{9106C150-98F3-4A4D-8F45-209642EE4ECC}" dt="2019-11-19T12:53:54.601" v="16" actId="2696"/>
        <pc:sldMkLst>
          <pc:docMk/>
          <pc:sldMk cId="649473723" sldId="336"/>
        </pc:sldMkLst>
      </pc:sldChg>
      <pc:sldChg chg="modAnim">
        <pc:chgData name="Long B Nguyen" userId="f59fb8f3-a021-417a-8bc1-65c8d471c621" providerId="ADAL" clId="{9106C150-98F3-4A4D-8F45-209642EE4ECC}" dt="2019-11-20T13:18:20.213" v="5535"/>
        <pc:sldMkLst>
          <pc:docMk/>
          <pc:sldMk cId="2850981198" sldId="337"/>
        </pc:sldMkLst>
      </pc:sldChg>
      <pc:sldChg chg="modAnim">
        <pc:chgData name="Long B Nguyen" userId="f59fb8f3-a021-417a-8bc1-65c8d471c621" providerId="ADAL" clId="{9106C150-98F3-4A4D-8F45-209642EE4ECC}" dt="2019-11-20T13:18:44.725" v="5541"/>
        <pc:sldMkLst>
          <pc:docMk/>
          <pc:sldMk cId="2162220401" sldId="338"/>
        </pc:sldMkLst>
      </pc:sldChg>
      <pc:sldChg chg="del">
        <pc:chgData name="Long B Nguyen" userId="f59fb8f3-a021-417a-8bc1-65c8d471c621" providerId="ADAL" clId="{9106C150-98F3-4A4D-8F45-209642EE4ECC}" dt="2019-11-19T12:53:54.620" v="22" actId="2696"/>
        <pc:sldMkLst>
          <pc:docMk/>
          <pc:sldMk cId="2700872664" sldId="339"/>
        </pc:sldMkLst>
      </pc:sldChg>
      <pc:sldChg chg="del">
        <pc:chgData name="Long B Nguyen" userId="f59fb8f3-a021-417a-8bc1-65c8d471c621" providerId="ADAL" clId="{9106C150-98F3-4A4D-8F45-209642EE4ECC}" dt="2019-11-19T12:53:54.617" v="21" actId="2696"/>
        <pc:sldMkLst>
          <pc:docMk/>
          <pc:sldMk cId="2044636910" sldId="340"/>
        </pc:sldMkLst>
      </pc:sldChg>
      <pc:sldChg chg="del">
        <pc:chgData name="Long B Nguyen" userId="f59fb8f3-a021-417a-8bc1-65c8d471c621" providerId="ADAL" clId="{9106C150-98F3-4A4D-8F45-209642EE4ECC}" dt="2019-11-19T12:53:54.622" v="23" actId="2696"/>
        <pc:sldMkLst>
          <pc:docMk/>
          <pc:sldMk cId="2849583976" sldId="341"/>
        </pc:sldMkLst>
      </pc:sldChg>
      <pc:sldChg chg="del">
        <pc:chgData name="Long B Nguyen" userId="f59fb8f3-a021-417a-8bc1-65c8d471c621" providerId="ADAL" clId="{9106C150-98F3-4A4D-8F45-209642EE4ECC}" dt="2019-11-19T12:53:54.624" v="24" actId="2696"/>
        <pc:sldMkLst>
          <pc:docMk/>
          <pc:sldMk cId="1097937752" sldId="342"/>
        </pc:sldMkLst>
      </pc:sldChg>
      <pc:sldChg chg="modSp modAnim">
        <pc:chgData name="Long B Nguyen" userId="f59fb8f3-a021-417a-8bc1-65c8d471c621" providerId="ADAL" clId="{9106C150-98F3-4A4D-8F45-209642EE4ECC}" dt="2019-11-20T13:18:52.469" v="5544"/>
        <pc:sldMkLst>
          <pc:docMk/>
          <pc:sldMk cId="1191437278" sldId="343"/>
        </pc:sldMkLst>
        <pc:spChg chg="mod">
          <ac:chgData name="Long B Nguyen" userId="f59fb8f3-a021-417a-8bc1-65c8d471c621" providerId="ADAL" clId="{9106C150-98F3-4A4D-8F45-209642EE4ECC}" dt="2019-11-19T14:20:57.325" v="3011" actId="20577"/>
          <ac:spMkLst>
            <pc:docMk/>
            <pc:sldMk cId="1191437278" sldId="343"/>
            <ac:spMk id="9" creationId="{E3B2E017-30B2-884B-A113-B419A2ED51AD}"/>
          </ac:spMkLst>
        </pc:spChg>
      </pc:sldChg>
      <pc:sldChg chg="modSp modAnim">
        <pc:chgData name="Long B Nguyen" userId="f59fb8f3-a021-417a-8bc1-65c8d471c621" providerId="ADAL" clId="{9106C150-98F3-4A4D-8F45-209642EE4ECC}" dt="2019-11-20T17:35:26.011" v="6374" actId="20577"/>
        <pc:sldMkLst>
          <pc:docMk/>
          <pc:sldMk cId="4162743568" sldId="344"/>
        </pc:sldMkLst>
        <pc:spChg chg="mod">
          <ac:chgData name="Long B Nguyen" userId="f59fb8f3-a021-417a-8bc1-65c8d471c621" providerId="ADAL" clId="{9106C150-98F3-4A4D-8F45-209642EE4ECC}" dt="2019-11-20T17:35:26.011" v="6374" actId="20577"/>
          <ac:spMkLst>
            <pc:docMk/>
            <pc:sldMk cId="4162743568" sldId="344"/>
            <ac:spMk id="9" creationId="{E3B2E017-30B2-884B-A113-B419A2ED51AD}"/>
          </ac:spMkLst>
        </pc:spChg>
      </pc:sldChg>
      <pc:sldChg chg="del">
        <pc:chgData name="Long B Nguyen" userId="f59fb8f3-a021-417a-8bc1-65c8d471c621" providerId="ADAL" clId="{9106C150-98F3-4A4D-8F45-209642EE4ECC}" dt="2019-11-20T13:19:12.956" v="5546" actId="2696"/>
        <pc:sldMkLst>
          <pc:docMk/>
          <pc:sldMk cId="3683010979" sldId="345"/>
        </pc:sldMkLst>
      </pc:sldChg>
      <pc:sldChg chg="modSp add modAnim">
        <pc:chgData name="Long B Nguyen" userId="f59fb8f3-a021-417a-8bc1-65c8d471c621" providerId="ADAL" clId="{9106C150-98F3-4A4D-8F45-209642EE4ECC}" dt="2019-11-20T17:34:54.266" v="6367" actId="113"/>
        <pc:sldMkLst>
          <pc:docMk/>
          <pc:sldMk cId="3339012252" sldId="346"/>
        </pc:sldMkLst>
        <pc:spChg chg="mod">
          <ac:chgData name="Long B Nguyen" userId="f59fb8f3-a021-417a-8bc1-65c8d471c621" providerId="ADAL" clId="{9106C150-98F3-4A4D-8F45-209642EE4ECC}" dt="2019-11-20T17:34:54.266" v="6367" actId="113"/>
          <ac:spMkLst>
            <pc:docMk/>
            <pc:sldMk cId="3339012252" sldId="346"/>
            <ac:spMk id="9" creationId="{E3B2E017-30B2-884B-A113-B419A2ED51AD}"/>
          </ac:spMkLst>
        </pc:spChg>
      </pc:sldChg>
      <pc:sldChg chg="del">
        <pc:chgData name="Long B Nguyen" userId="f59fb8f3-a021-417a-8bc1-65c8d471c621" providerId="ADAL" clId="{9106C150-98F3-4A4D-8F45-209642EE4ECC}" dt="2019-11-19T12:54:23.540" v="27" actId="2696"/>
        <pc:sldMkLst>
          <pc:docMk/>
          <pc:sldMk cId="3902868562" sldId="346"/>
        </pc:sldMkLst>
      </pc:sldChg>
      <pc:sldChg chg="modSp add modAnim">
        <pc:chgData name="Long B Nguyen" userId="f59fb8f3-a021-417a-8bc1-65c8d471c621" providerId="ADAL" clId="{9106C150-98F3-4A4D-8F45-209642EE4ECC}" dt="2019-11-20T17:22:53.300" v="6266" actId="20577"/>
        <pc:sldMkLst>
          <pc:docMk/>
          <pc:sldMk cId="807003016" sldId="347"/>
        </pc:sldMkLst>
        <pc:spChg chg="mod">
          <ac:chgData name="Long B Nguyen" userId="f59fb8f3-a021-417a-8bc1-65c8d471c621" providerId="ADAL" clId="{9106C150-98F3-4A4D-8F45-209642EE4ECC}" dt="2019-11-19T13:49:00.711" v="756" actId="20577"/>
          <ac:spMkLst>
            <pc:docMk/>
            <pc:sldMk cId="807003016" sldId="347"/>
            <ac:spMk id="2" creationId="{AA3A228F-61D0-D949-A5E7-F83756230BF8}"/>
          </ac:spMkLst>
        </pc:spChg>
        <pc:spChg chg="mod">
          <ac:chgData name="Long B Nguyen" userId="f59fb8f3-a021-417a-8bc1-65c8d471c621" providerId="ADAL" clId="{9106C150-98F3-4A4D-8F45-209642EE4ECC}" dt="2019-11-20T17:22:53.300" v="6266" actId="20577"/>
          <ac:spMkLst>
            <pc:docMk/>
            <pc:sldMk cId="807003016" sldId="347"/>
            <ac:spMk id="9" creationId="{E3B2E017-30B2-884B-A113-B419A2ED51AD}"/>
          </ac:spMkLst>
        </pc:spChg>
      </pc:sldChg>
      <pc:sldChg chg="add del">
        <pc:chgData name="Long B Nguyen" userId="f59fb8f3-a021-417a-8bc1-65c8d471c621" providerId="ADAL" clId="{9106C150-98F3-4A4D-8F45-209642EE4ECC}" dt="2019-11-19T13:58:42.832" v="1589" actId="2696"/>
        <pc:sldMkLst>
          <pc:docMk/>
          <pc:sldMk cId="1233243940" sldId="348"/>
        </pc:sldMkLst>
      </pc:sldChg>
      <pc:sldChg chg="modSp add modAnim">
        <pc:chgData name="Long B Nguyen" userId="f59fb8f3-a021-417a-8bc1-65c8d471c621" providerId="ADAL" clId="{9106C150-98F3-4A4D-8F45-209642EE4ECC}" dt="2019-11-20T13:06:45.209" v="5493"/>
        <pc:sldMkLst>
          <pc:docMk/>
          <pc:sldMk cId="493433474" sldId="349"/>
        </pc:sldMkLst>
        <pc:spChg chg="mod">
          <ac:chgData name="Long B Nguyen" userId="f59fb8f3-a021-417a-8bc1-65c8d471c621" providerId="ADAL" clId="{9106C150-98F3-4A4D-8F45-209642EE4ECC}" dt="2019-11-19T13:53:55.978" v="1219" actId="20577"/>
          <ac:spMkLst>
            <pc:docMk/>
            <pc:sldMk cId="493433474" sldId="349"/>
            <ac:spMk id="2" creationId="{AA3A228F-61D0-D949-A5E7-F83756230BF8}"/>
          </ac:spMkLst>
        </pc:spChg>
        <pc:spChg chg="mod">
          <ac:chgData name="Long B Nguyen" userId="f59fb8f3-a021-417a-8bc1-65c8d471c621" providerId="ADAL" clId="{9106C150-98F3-4A4D-8F45-209642EE4ECC}" dt="2019-11-19T13:55:27.894" v="1503" actId="113"/>
          <ac:spMkLst>
            <pc:docMk/>
            <pc:sldMk cId="493433474" sldId="349"/>
            <ac:spMk id="9" creationId="{E3B2E017-30B2-884B-A113-B419A2ED51AD}"/>
          </ac:spMkLst>
        </pc:spChg>
      </pc:sldChg>
      <pc:sldChg chg="add del">
        <pc:chgData name="Long B Nguyen" userId="f59fb8f3-a021-417a-8bc1-65c8d471c621" providerId="ADAL" clId="{9106C150-98F3-4A4D-8F45-209642EE4ECC}" dt="2019-11-19T13:43:31.850" v="571" actId="2696"/>
        <pc:sldMkLst>
          <pc:docMk/>
          <pc:sldMk cId="176523368" sldId="350"/>
        </pc:sldMkLst>
      </pc:sldChg>
      <pc:sldChg chg="modSp add modAnim">
        <pc:chgData name="Long B Nguyen" userId="f59fb8f3-a021-417a-8bc1-65c8d471c621" providerId="ADAL" clId="{9106C150-98F3-4A4D-8F45-209642EE4ECC}" dt="2019-11-20T13:06:37.848" v="5490"/>
        <pc:sldMkLst>
          <pc:docMk/>
          <pc:sldMk cId="3259382353" sldId="350"/>
        </pc:sldMkLst>
        <pc:spChg chg="mod">
          <ac:chgData name="Long B Nguyen" userId="f59fb8f3-a021-417a-8bc1-65c8d471c621" providerId="ADAL" clId="{9106C150-98F3-4A4D-8F45-209642EE4ECC}" dt="2019-11-19T13:49:09.851" v="768" actId="20577"/>
          <ac:spMkLst>
            <pc:docMk/>
            <pc:sldMk cId="3259382353" sldId="350"/>
            <ac:spMk id="2" creationId="{AA3A228F-61D0-D949-A5E7-F83756230BF8}"/>
          </ac:spMkLst>
        </pc:spChg>
        <pc:spChg chg="mod">
          <ac:chgData name="Long B Nguyen" userId="f59fb8f3-a021-417a-8bc1-65c8d471c621" providerId="ADAL" clId="{9106C150-98F3-4A4D-8F45-209642EE4ECC}" dt="2019-11-20T13:06:15.440" v="5489" actId="20577"/>
          <ac:spMkLst>
            <pc:docMk/>
            <pc:sldMk cId="3259382353" sldId="350"/>
            <ac:spMk id="9" creationId="{E3B2E017-30B2-884B-A113-B419A2ED51AD}"/>
          </ac:spMkLst>
        </pc:spChg>
      </pc:sldChg>
      <pc:sldChg chg="addSp modSp add modAnim">
        <pc:chgData name="Long B Nguyen" userId="f59fb8f3-a021-417a-8bc1-65c8d471c621" providerId="ADAL" clId="{9106C150-98F3-4A4D-8F45-209642EE4ECC}" dt="2019-11-20T17:34:04.250" v="6363" actId="20577"/>
        <pc:sldMkLst>
          <pc:docMk/>
          <pc:sldMk cId="51706110" sldId="351"/>
        </pc:sldMkLst>
        <pc:spChg chg="mod">
          <ac:chgData name="Long B Nguyen" userId="f59fb8f3-a021-417a-8bc1-65c8d471c621" providerId="ADAL" clId="{9106C150-98F3-4A4D-8F45-209642EE4ECC}" dt="2019-11-19T14:00:16.677" v="1649" actId="20577"/>
          <ac:spMkLst>
            <pc:docMk/>
            <pc:sldMk cId="51706110" sldId="351"/>
            <ac:spMk id="2" creationId="{AA3A228F-61D0-D949-A5E7-F83756230BF8}"/>
          </ac:spMkLst>
        </pc:spChg>
        <pc:spChg chg="add mod">
          <ac:chgData name="Long B Nguyen" userId="f59fb8f3-a021-417a-8bc1-65c8d471c621" providerId="ADAL" clId="{9106C150-98F3-4A4D-8F45-209642EE4ECC}" dt="2019-11-20T13:14:52.278" v="5500" actId="20577"/>
          <ac:spMkLst>
            <pc:docMk/>
            <pc:sldMk cId="51706110" sldId="351"/>
            <ac:spMk id="3" creationId="{CDA69158-3BB3-004C-82FE-8C590D7AB706}"/>
          </ac:spMkLst>
        </pc:spChg>
        <pc:spChg chg="mod">
          <ac:chgData name="Long B Nguyen" userId="f59fb8f3-a021-417a-8bc1-65c8d471c621" providerId="ADAL" clId="{9106C150-98F3-4A4D-8F45-209642EE4ECC}" dt="2019-11-20T17:34:04.250" v="6363" actId="20577"/>
          <ac:spMkLst>
            <pc:docMk/>
            <pc:sldMk cId="51706110" sldId="351"/>
            <ac:spMk id="9" creationId="{E3B2E017-30B2-884B-A113-B419A2ED51AD}"/>
          </ac:spMkLst>
        </pc:spChg>
        <pc:cxnChg chg="add mod">
          <ac:chgData name="Long B Nguyen" userId="f59fb8f3-a021-417a-8bc1-65c8d471c621" providerId="ADAL" clId="{9106C150-98F3-4A4D-8F45-209642EE4ECC}" dt="2019-11-19T14:05:23.432" v="2082" actId="14100"/>
          <ac:cxnSpMkLst>
            <pc:docMk/>
            <pc:sldMk cId="51706110" sldId="351"/>
            <ac:cxnSpMk id="5" creationId="{708C73B4-C786-2F4E-BBC9-3E0B42DF2D6D}"/>
          </ac:cxnSpMkLst>
        </pc:cxnChg>
      </pc:sldChg>
      <pc:sldChg chg="modSp add">
        <pc:chgData name="Long B Nguyen" userId="f59fb8f3-a021-417a-8bc1-65c8d471c621" providerId="ADAL" clId="{9106C150-98F3-4A4D-8F45-209642EE4ECC}" dt="2019-11-20T17:42:04.616" v="6457" actId="20577"/>
        <pc:sldMkLst>
          <pc:docMk/>
          <pc:sldMk cId="1817244991" sldId="546"/>
        </pc:sldMkLst>
        <pc:spChg chg="mod">
          <ac:chgData name="Long B Nguyen" userId="f59fb8f3-a021-417a-8bc1-65c8d471c621" providerId="ADAL" clId="{9106C150-98F3-4A4D-8F45-209642EE4ECC}" dt="2019-11-20T17:42:04.616" v="6457" actId="20577"/>
          <ac:spMkLst>
            <pc:docMk/>
            <pc:sldMk cId="1817244991" sldId="546"/>
            <ac:spMk id="9" creationId="{E3B2E017-30B2-884B-A113-B419A2ED51AD}"/>
          </ac:spMkLst>
        </pc:spChg>
      </pc:sldChg>
      <pc:sldChg chg="addSp modSp add modAnim">
        <pc:chgData name="Long B Nguyen" userId="f59fb8f3-a021-417a-8bc1-65c8d471c621" providerId="ADAL" clId="{9106C150-98F3-4A4D-8F45-209642EE4ECC}" dt="2019-11-20T13:15:57.346" v="5509"/>
        <pc:sldMkLst>
          <pc:docMk/>
          <pc:sldMk cId="59807818" sldId="549"/>
        </pc:sldMkLst>
        <pc:spChg chg="mod">
          <ac:chgData name="Long B Nguyen" userId="f59fb8f3-a021-417a-8bc1-65c8d471c621" providerId="ADAL" clId="{9106C150-98F3-4A4D-8F45-209642EE4ECC}" dt="2019-11-19T14:17:11.753" v="2982" actId="1076"/>
          <ac:spMkLst>
            <pc:docMk/>
            <pc:sldMk cId="59807818" sldId="549"/>
            <ac:spMk id="2" creationId="{AA3A228F-61D0-D949-A5E7-F83756230BF8}"/>
          </ac:spMkLst>
        </pc:spChg>
        <pc:spChg chg="add mod">
          <ac:chgData name="Long B Nguyen" userId="f59fb8f3-a021-417a-8bc1-65c8d471c621" providerId="ADAL" clId="{9106C150-98F3-4A4D-8F45-209642EE4ECC}" dt="2019-11-19T14:18:00.121" v="3004" actId="20577"/>
          <ac:spMkLst>
            <pc:docMk/>
            <pc:sldMk cId="59807818" sldId="549"/>
            <ac:spMk id="4" creationId="{B37BF580-E12E-6C4A-AA02-8E45F56F03B0}"/>
          </ac:spMkLst>
        </pc:spChg>
        <pc:spChg chg="mod">
          <ac:chgData name="Long B Nguyen" userId="f59fb8f3-a021-417a-8bc1-65c8d471c621" providerId="ADAL" clId="{9106C150-98F3-4A4D-8F45-209642EE4ECC}" dt="2019-11-19T14:17:42.939" v="2995" actId="207"/>
          <ac:spMkLst>
            <pc:docMk/>
            <pc:sldMk cId="59807818" sldId="549"/>
            <ac:spMk id="9" creationId="{E3B2E017-30B2-884B-A113-B419A2ED51AD}"/>
          </ac:spMkLst>
        </pc:spChg>
        <pc:cxnChg chg="add mod">
          <ac:chgData name="Long B Nguyen" userId="f59fb8f3-a021-417a-8bc1-65c8d471c621" providerId="ADAL" clId="{9106C150-98F3-4A4D-8F45-209642EE4ECC}" dt="2019-11-19T14:17:57.545" v="2997" actId="1076"/>
          <ac:cxnSpMkLst>
            <pc:docMk/>
            <pc:sldMk cId="59807818" sldId="549"/>
            <ac:cxnSpMk id="5" creationId="{D66A335E-E69F-4541-8CAB-982F607A99E6}"/>
          </ac:cxnSpMkLst>
        </pc:cxnChg>
      </pc:sldChg>
      <pc:sldChg chg="addSp modSp add modAnim">
        <pc:chgData name="Long B Nguyen" userId="f59fb8f3-a021-417a-8bc1-65c8d471c621" providerId="ADAL" clId="{9106C150-98F3-4A4D-8F45-209642EE4ECC}" dt="2019-11-20T17:34:25.623" v="6364" actId="113"/>
        <pc:sldMkLst>
          <pc:docMk/>
          <pc:sldMk cId="50571927" sldId="550"/>
        </pc:sldMkLst>
        <pc:spChg chg="mod">
          <ac:chgData name="Long B Nguyen" userId="f59fb8f3-a021-417a-8bc1-65c8d471c621" providerId="ADAL" clId="{9106C150-98F3-4A4D-8F45-209642EE4ECC}" dt="2019-11-19T14:05:39.914" v="2101" actId="20577"/>
          <ac:spMkLst>
            <pc:docMk/>
            <pc:sldMk cId="50571927" sldId="550"/>
            <ac:spMk id="2" creationId="{AA3A228F-61D0-D949-A5E7-F83756230BF8}"/>
          </ac:spMkLst>
        </pc:spChg>
        <pc:spChg chg="mod">
          <ac:chgData name="Long B Nguyen" userId="f59fb8f3-a021-417a-8bc1-65c8d471c621" providerId="ADAL" clId="{9106C150-98F3-4A4D-8F45-209642EE4ECC}" dt="2019-11-19T14:06:49.087" v="2302" actId="1076"/>
          <ac:spMkLst>
            <pc:docMk/>
            <pc:sldMk cId="50571927" sldId="550"/>
            <ac:spMk id="3" creationId="{CDA69158-3BB3-004C-82FE-8C590D7AB706}"/>
          </ac:spMkLst>
        </pc:spChg>
        <pc:spChg chg="add mod">
          <ac:chgData name="Long B Nguyen" userId="f59fb8f3-a021-417a-8bc1-65c8d471c621" providerId="ADAL" clId="{9106C150-98F3-4A4D-8F45-209642EE4ECC}" dt="2019-11-19T14:07:11.669" v="2327" actId="1076"/>
          <ac:spMkLst>
            <pc:docMk/>
            <pc:sldMk cId="50571927" sldId="550"/>
            <ac:spMk id="6" creationId="{447D7C5E-46AE-8C49-A6EF-91FE0E6E6D59}"/>
          </ac:spMkLst>
        </pc:spChg>
        <pc:spChg chg="mod">
          <ac:chgData name="Long B Nguyen" userId="f59fb8f3-a021-417a-8bc1-65c8d471c621" providerId="ADAL" clId="{9106C150-98F3-4A4D-8F45-209642EE4ECC}" dt="2019-11-20T17:34:25.623" v="6364" actId="113"/>
          <ac:spMkLst>
            <pc:docMk/>
            <pc:sldMk cId="50571927" sldId="550"/>
            <ac:spMk id="9" creationId="{E3B2E017-30B2-884B-A113-B419A2ED51AD}"/>
          </ac:spMkLst>
        </pc:spChg>
        <pc:cxnChg chg="mod">
          <ac:chgData name="Long B Nguyen" userId="f59fb8f3-a021-417a-8bc1-65c8d471c621" providerId="ADAL" clId="{9106C150-98F3-4A4D-8F45-209642EE4ECC}" dt="2019-11-19T14:06:19.375" v="2195" actId="1035"/>
          <ac:cxnSpMkLst>
            <pc:docMk/>
            <pc:sldMk cId="50571927" sldId="550"/>
            <ac:cxnSpMk id="5" creationId="{708C73B4-C786-2F4E-BBC9-3E0B42DF2D6D}"/>
          </ac:cxnSpMkLst>
        </pc:cxnChg>
        <pc:cxnChg chg="add mod">
          <ac:chgData name="Long B Nguyen" userId="f59fb8f3-a021-417a-8bc1-65c8d471c621" providerId="ADAL" clId="{9106C150-98F3-4A4D-8F45-209642EE4ECC}" dt="2019-11-19T14:14:48.332" v="2827" actId="14100"/>
          <ac:cxnSpMkLst>
            <pc:docMk/>
            <pc:sldMk cId="50571927" sldId="550"/>
            <ac:cxnSpMk id="7" creationId="{34FDC6D2-E23C-9E4E-81AF-EC9328EA2BE1}"/>
          </ac:cxnSpMkLst>
        </pc:cxnChg>
      </pc:sldChg>
      <pc:sldChg chg="addSp delSp modSp add modAnim">
        <pc:chgData name="Long B Nguyen" userId="f59fb8f3-a021-417a-8bc1-65c8d471c621" providerId="ADAL" clId="{9106C150-98F3-4A4D-8F45-209642EE4ECC}" dt="2019-11-20T17:34:34.901" v="6366" actId="113"/>
        <pc:sldMkLst>
          <pc:docMk/>
          <pc:sldMk cId="1864614644" sldId="551"/>
        </pc:sldMkLst>
        <pc:spChg chg="mod">
          <ac:chgData name="Long B Nguyen" userId="f59fb8f3-a021-417a-8bc1-65c8d471c621" providerId="ADAL" clId="{9106C150-98F3-4A4D-8F45-209642EE4ECC}" dt="2019-11-19T14:08:39.776" v="2427" actId="20577"/>
          <ac:spMkLst>
            <pc:docMk/>
            <pc:sldMk cId="1864614644" sldId="551"/>
            <ac:spMk id="2" creationId="{AA3A228F-61D0-D949-A5E7-F83756230BF8}"/>
          </ac:spMkLst>
        </pc:spChg>
        <pc:spChg chg="del">
          <ac:chgData name="Long B Nguyen" userId="f59fb8f3-a021-417a-8bc1-65c8d471c621" providerId="ADAL" clId="{9106C150-98F3-4A4D-8F45-209642EE4ECC}" dt="2019-11-19T14:09:29.967" v="2463" actId="478"/>
          <ac:spMkLst>
            <pc:docMk/>
            <pc:sldMk cId="1864614644" sldId="551"/>
            <ac:spMk id="3" creationId="{CDA69158-3BB3-004C-82FE-8C590D7AB706}"/>
          </ac:spMkLst>
        </pc:spChg>
        <pc:spChg chg="del">
          <ac:chgData name="Long B Nguyen" userId="f59fb8f3-a021-417a-8bc1-65c8d471c621" providerId="ADAL" clId="{9106C150-98F3-4A4D-8F45-209642EE4ECC}" dt="2019-11-19T14:09:28.517" v="2462" actId="478"/>
          <ac:spMkLst>
            <pc:docMk/>
            <pc:sldMk cId="1864614644" sldId="551"/>
            <ac:spMk id="6" creationId="{447D7C5E-46AE-8C49-A6EF-91FE0E6E6D59}"/>
          </ac:spMkLst>
        </pc:spChg>
        <pc:spChg chg="add mod">
          <ac:chgData name="Long B Nguyen" userId="f59fb8f3-a021-417a-8bc1-65c8d471c621" providerId="ADAL" clId="{9106C150-98F3-4A4D-8F45-209642EE4ECC}" dt="2019-11-19T14:15:07.619" v="2851" actId="20577"/>
          <ac:spMkLst>
            <pc:docMk/>
            <pc:sldMk cId="1864614644" sldId="551"/>
            <ac:spMk id="8" creationId="{633C27D0-FF78-584C-863B-108746C64695}"/>
          </ac:spMkLst>
        </pc:spChg>
        <pc:spChg chg="mod">
          <ac:chgData name="Long B Nguyen" userId="f59fb8f3-a021-417a-8bc1-65c8d471c621" providerId="ADAL" clId="{9106C150-98F3-4A4D-8F45-209642EE4ECC}" dt="2019-11-20T17:34:34.901" v="6366" actId="113"/>
          <ac:spMkLst>
            <pc:docMk/>
            <pc:sldMk cId="1864614644" sldId="551"/>
            <ac:spMk id="9" creationId="{E3B2E017-30B2-884B-A113-B419A2ED51AD}"/>
          </ac:spMkLst>
        </pc:spChg>
        <pc:cxnChg chg="del">
          <ac:chgData name="Long B Nguyen" userId="f59fb8f3-a021-417a-8bc1-65c8d471c621" providerId="ADAL" clId="{9106C150-98F3-4A4D-8F45-209642EE4ECC}" dt="2019-11-19T14:09:31.514" v="2464" actId="478"/>
          <ac:cxnSpMkLst>
            <pc:docMk/>
            <pc:sldMk cId="1864614644" sldId="551"/>
            <ac:cxnSpMk id="5" creationId="{708C73B4-C786-2F4E-BBC9-3E0B42DF2D6D}"/>
          </ac:cxnSpMkLst>
        </pc:cxnChg>
        <pc:cxnChg chg="del">
          <ac:chgData name="Long B Nguyen" userId="f59fb8f3-a021-417a-8bc1-65c8d471c621" providerId="ADAL" clId="{9106C150-98F3-4A4D-8F45-209642EE4ECC}" dt="2019-11-19T14:09:26.650" v="2461" actId="478"/>
          <ac:cxnSpMkLst>
            <pc:docMk/>
            <pc:sldMk cId="1864614644" sldId="551"/>
            <ac:cxnSpMk id="7" creationId="{34FDC6D2-E23C-9E4E-81AF-EC9328EA2BE1}"/>
          </ac:cxnSpMkLst>
        </pc:cxnChg>
        <pc:cxnChg chg="add mod">
          <ac:chgData name="Long B Nguyen" userId="f59fb8f3-a021-417a-8bc1-65c8d471c621" providerId="ADAL" clId="{9106C150-98F3-4A4D-8F45-209642EE4ECC}" dt="2019-11-19T14:12:37.113" v="2809" actId="14100"/>
          <ac:cxnSpMkLst>
            <pc:docMk/>
            <pc:sldMk cId="1864614644" sldId="551"/>
            <ac:cxnSpMk id="10" creationId="{537BDC33-F43E-1C46-93C4-84D3D7AC160F}"/>
          </ac:cxnSpMkLst>
        </pc:cxnChg>
      </pc:sldChg>
      <pc:sldChg chg="add del modAnim">
        <pc:chgData name="Long B Nguyen" userId="f59fb8f3-a021-417a-8bc1-65c8d471c621" providerId="ADAL" clId="{9106C150-98F3-4A4D-8F45-209642EE4ECC}" dt="2019-11-20T13:16:42.950" v="5518" actId="2696"/>
        <pc:sldMkLst>
          <pc:docMk/>
          <pc:sldMk cId="1327020864" sldId="552"/>
        </pc:sldMkLst>
      </pc:sldChg>
      <pc:sldChg chg="modSp add del">
        <pc:chgData name="Long B Nguyen" userId="f59fb8f3-a021-417a-8bc1-65c8d471c621" providerId="ADAL" clId="{9106C150-98F3-4A4D-8F45-209642EE4ECC}" dt="2019-11-19T21:12:38.797" v="4748" actId="2696"/>
        <pc:sldMkLst>
          <pc:docMk/>
          <pc:sldMk cId="4188167011" sldId="553"/>
        </pc:sldMkLst>
        <pc:spChg chg="mod">
          <ac:chgData name="Long B Nguyen" userId="f59fb8f3-a021-417a-8bc1-65c8d471c621" providerId="ADAL" clId="{9106C150-98F3-4A4D-8F45-209642EE4ECC}" dt="2019-11-19T21:05:58.263" v="3863" actId="20577"/>
          <ac:spMkLst>
            <pc:docMk/>
            <pc:sldMk cId="4188167011" sldId="553"/>
            <ac:spMk id="2" creationId="{AA3A228F-61D0-D949-A5E7-F83756230BF8}"/>
          </ac:spMkLst>
        </pc:spChg>
        <pc:spChg chg="mod">
          <ac:chgData name="Long B Nguyen" userId="f59fb8f3-a021-417a-8bc1-65c8d471c621" providerId="ADAL" clId="{9106C150-98F3-4A4D-8F45-209642EE4ECC}" dt="2019-11-19T21:10:27.028" v="4503" actId="20577"/>
          <ac:spMkLst>
            <pc:docMk/>
            <pc:sldMk cId="4188167011" sldId="553"/>
            <ac:spMk id="9" creationId="{E3B2E017-30B2-884B-A113-B419A2ED51AD}"/>
          </ac:spMkLst>
        </pc:spChg>
      </pc:sldChg>
      <pc:sldChg chg="modSp add">
        <pc:chgData name="Long B Nguyen" userId="f59fb8f3-a021-417a-8bc1-65c8d471c621" providerId="ADAL" clId="{9106C150-98F3-4A4D-8F45-209642EE4ECC}" dt="2019-11-19T21:18:59.893" v="5157" actId="20577"/>
        <pc:sldMkLst>
          <pc:docMk/>
          <pc:sldMk cId="599272677" sldId="554"/>
        </pc:sldMkLst>
        <pc:spChg chg="mod">
          <ac:chgData name="Long B Nguyen" userId="f59fb8f3-a021-417a-8bc1-65c8d471c621" providerId="ADAL" clId="{9106C150-98F3-4A4D-8F45-209642EE4ECC}" dt="2019-11-19T21:18:59.893" v="5157" actId="20577"/>
          <ac:spMkLst>
            <pc:docMk/>
            <pc:sldMk cId="599272677" sldId="554"/>
            <ac:spMk id="9" creationId="{E3B2E017-30B2-884B-A113-B419A2ED51AD}"/>
          </ac:spMkLst>
        </pc:spChg>
      </pc:sldChg>
      <pc:sldChg chg="modSp add">
        <pc:chgData name="Long B Nguyen" userId="f59fb8f3-a021-417a-8bc1-65c8d471c621" providerId="ADAL" clId="{9106C150-98F3-4A4D-8F45-209642EE4ECC}" dt="2019-11-20T17:42:37.776" v="6509" actId="20577"/>
        <pc:sldMkLst>
          <pc:docMk/>
          <pc:sldMk cId="1222113615" sldId="555"/>
        </pc:sldMkLst>
        <pc:spChg chg="mod">
          <ac:chgData name="Long B Nguyen" userId="f59fb8f3-a021-417a-8bc1-65c8d471c621" providerId="ADAL" clId="{9106C150-98F3-4A4D-8F45-209642EE4ECC}" dt="2019-11-20T17:42:37.776" v="6509" actId="20577"/>
          <ac:spMkLst>
            <pc:docMk/>
            <pc:sldMk cId="1222113615" sldId="555"/>
            <ac:spMk id="9" creationId="{E3B2E017-30B2-884B-A113-B419A2ED51AD}"/>
          </ac:spMkLst>
        </pc:spChg>
      </pc:sldChg>
      <pc:sldChg chg="modSp add del modAnim">
        <pc:chgData name="Long B Nguyen" userId="f59fb8f3-a021-417a-8bc1-65c8d471c621" providerId="ADAL" clId="{9106C150-98F3-4A4D-8F45-209642EE4ECC}" dt="2019-11-20T15:00:52.200" v="6212" actId="2696"/>
        <pc:sldMkLst>
          <pc:docMk/>
          <pc:sldMk cId="265452746" sldId="556"/>
        </pc:sldMkLst>
        <pc:spChg chg="mod">
          <ac:chgData name="Long B Nguyen" userId="f59fb8f3-a021-417a-8bc1-65c8d471c621" providerId="ADAL" clId="{9106C150-98F3-4A4D-8F45-209642EE4ECC}" dt="2019-11-20T14:53:40.535" v="5933" actId="20577"/>
          <ac:spMkLst>
            <pc:docMk/>
            <pc:sldMk cId="265452746" sldId="556"/>
            <ac:spMk id="22529" creationId="{CC3C9481-572F-934D-BE9F-065157F1603E}"/>
          </ac:spMkLst>
        </pc:spChg>
      </pc:sldChg>
      <pc:sldChg chg="add del">
        <pc:chgData name="Long B Nguyen" userId="f59fb8f3-a021-417a-8bc1-65c8d471c621" providerId="ADAL" clId="{9106C150-98F3-4A4D-8F45-209642EE4ECC}" dt="2019-11-20T15:01:34.993" v="6227" actId="2696"/>
        <pc:sldMkLst>
          <pc:docMk/>
          <pc:sldMk cId="709780032" sldId="556"/>
        </pc:sldMkLst>
      </pc:sldChg>
      <pc:sldChg chg="add">
        <pc:chgData name="Long B Nguyen" userId="f59fb8f3-a021-417a-8bc1-65c8d471c621" providerId="ADAL" clId="{9106C150-98F3-4A4D-8F45-209642EE4ECC}" dt="2019-11-20T15:01:41.403" v="6229"/>
        <pc:sldMkLst>
          <pc:docMk/>
          <pc:sldMk cId="2707375366" sldId="5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290A77-7A53-EE4F-8904-398FC04757F0}" type="datetimeFigureOut">
              <a:rPr lang="en-US" smtClean="0"/>
              <a:t>5/22/21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F8FCE-61E6-4A48-A562-2CCE8DA8EFE4}" type="slidenum">
              <a:rPr lang="en-US" smtClean="0"/>
              <a:t>‹#›</a:t>
            </a:fld>
            <a:endParaRPr lang="en-US"/>
          </a:p>
        </p:txBody>
      </p:sp>
    </p:spTree>
    <p:extLst>
      <p:ext uri="{BB962C8B-B14F-4D97-AF65-F5344CB8AC3E}">
        <p14:creationId xmlns:p14="http://schemas.microsoft.com/office/powerpoint/2010/main" val="597269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3</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256078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12</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182802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13</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93030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14</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460277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15</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15260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16</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618935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17</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16607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18</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14212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19</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021822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20</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912415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21</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89251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4</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7019963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22</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597568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23</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860911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24</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625392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25</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135675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26</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882614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27</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176681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28</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492760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29</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028700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30</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407866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31</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94361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5</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843237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32</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8184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6</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272112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7</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321520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8</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54369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9</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84490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10</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4144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64E55D-2FAC-504E-8F76-AF69BC0338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81680EB-C86D-2347-AE16-D730A41D6A9A}" type="slidenum">
              <a:rPr lang="en-US" altLang="en-US" smtClean="0"/>
              <a:pPr/>
              <a:t>11</a:t>
            </a:fld>
            <a:endParaRPr lang="en-US" altLang="en-US"/>
          </a:p>
        </p:txBody>
      </p:sp>
      <p:sp>
        <p:nvSpPr>
          <p:cNvPr id="39938" name="Rectangle 2">
            <a:extLst>
              <a:ext uri="{FF2B5EF4-FFF2-40B4-BE49-F238E27FC236}">
                <a16:creationId xmlns:a16="http://schemas.microsoft.com/office/drawing/2014/main" id="{65402874-F9B7-4D4A-9A88-49967216953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4232413-FB05-4844-B594-DAF3406D246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590883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5/22/21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654562" y="2553854"/>
            <a:ext cx="6395576" cy="1002310"/>
          </a:xfrm>
        </p:spPr>
        <p:txBody>
          <a:bodyPr>
            <a:normAutofit/>
          </a:bodyPr>
          <a:lstStyle/>
          <a:p>
            <a:pPr algn="l"/>
            <a:r>
              <a:rPr lang="en-US" sz="2400" b="1" dirty="0"/>
              <a:t>pandas for Tabular Data</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err="1">
                <a:latin typeface="Tahoma" panose="020B0604030504040204" pitchFamily="34" charset="0"/>
                <a:ea typeface="ＭＳ Ｐゴシック" panose="020B0600070205080204" pitchFamily="34" charset="-128"/>
              </a:rPr>
              <a:t>DataFrames</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b="1" dirty="0">
                <a:solidFill>
                  <a:srgbClr val="34A327"/>
                </a:solidFill>
                <a:latin typeface="Inconsolata" panose="020B0609030003000000" pitchFamily="49" charset="77"/>
              </a:rPr>
              <a:t>import</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pandas</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as</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pd</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a:t>
            </a:r>
            <a:r>
              <a:rPr lang="en-US" sz="2000" b="1" dirty="0" err="1">
                <a:solidFill>
                  <a:srgbClr val="000000"/>
                </a:solidFill>
                <a:latin typeface="Inconsolata" panose="020B0609030003000000" pitchFamily="49" charset="77"/>
              </a:rPr>
              <a:t>grades_dict</a:t>
            </a:r>
            <a:r>
              <a:rPr lang="en-US" sz="2000" b="1" dirty="0">
                <a:solidFill>
                  <a:srgbClr val="000000"/>
                </a:solidFill>
                <a:latin typeface="Inconsolata" panose="020B0609030003000000" pitchFamily="49" charset="77"/>
              </a:rPr>
              <a:t> = {</a:t>
            </a:r>
            <a:r>
              <a:rPr lang="en-US" sz="2000" b="1" dirty="0">
                <a:solidFill>
                  <a:srgbClr val="CD7923"/>
                </a:solidFill>
                <a:latin typeface="Inconsolata" panose="020B0609030003000000" pitchFamily="49" charset="77"/>
              </a:rPr>
              <a:t>'Wally'</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87</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96</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70</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a:t>
            </a:r>
            <a:r>
              <a:rPr lang="en-US" sz="2000" b="1" dirty="0">
                <a:solidFill>
                  <a:srgbClr val="CD7923"/>
                </a:solidFill>
                <a:latin typeface="Inconsolata" panose="020B0609030003000000" pitchFamily="49" charset="77"/>
              </a:rPr>
              <a:t>'Eva'</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100</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87</a:t>
            </a:r>
            <a:r>
              <a:rPr lang="en-US" sz="2000" b="1" dirty="0">
                <a:solidFill>
                  <a:srgbClr val="000000"/>
                </a:solidFill>
                <a:latin typeface="Inconsolata" panose="020B0609030003000000" pitchFamily="49" charset="77"/>
              </a:rPr>
              <a:t>,</a:t>
            </a:r>
            <a:r>
              <a:rPr lang="en-US" sz="2000" b="1" dirty="0">
                <a:solidFill>
                  <a:srgbClr val="34A327"/>
                </a:solidFill>
                <a:latin typeface="Inconsolata" panose="020B0609030003000000" pitchFamily="49" charset="77"/>
              </a:rPr>
              <a:t>90</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  </a:t>
            </a:r>
            <a:r>
              <a:rPr lang="en-US" sz="2000" b="1" dirty="0">
                <a:solidFill>
                  <a:srgbClr val="000000"/>
                </a:solidFill>
                <a:latin typeface="Inconsolata" panose="020B0609030003000000" pitchFamily="49" charset="77"/>
              </a:rPr>
              <a:t> 				</a:t>
            </a:r>
            <a:r>
              <a:rPr lang="en-US" sz="2000" b="1" dirty="0">
                <a:solidFill>
                  <a:srgbClr val="CD7923"/>
                </a:solidFill>
                <a:latin typeface="Inconsolata" panose="020B0609030003000000" pitchFamily="49" charset="77"/>
              </a:rPr>
              <a:t>'Sam'</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94</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77</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90</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a:t>
            </a:r>
            <a:r>
              <a:rPr lang="en-US" sz="2000" b="1" dirty="0">
                <a:solidFill>
                  <a:srgbClr val="CD7923"/>
                </a:solidFill>
                <a:latin typeface="Inconsolata" panose="020B0609030003000000" pitchFamily="49" charset="77"/>
              </a:rPr>
              <a:t>'Katie'</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100</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81</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82</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a:t>
            </a:r>
            <a:r>
              <a:rPr lang="en-US" sz="2000" b="1" dirty="0">
                <a:solidFill>
                  <a:srgbClr val="CD7923"/>
                </a:solidFill>
                <a:latin typeface="Inconsolata" panose="020B0609030003000000" pitchFamily="49" charset="77"/>
              </a:rPr>
              <a:t>'Bob'</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83</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65</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85</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a:solidFill>
                  <a:srgbClr val="000000"/>
                </a:solidFill>
                <a:latin typeface="Inconsolata" panose="020B0609030003000000" pitchFamily="49" charset="77"/>
              </a:rPr>
              <a:t>grades = </a:t>
            </a:r>
            <a:r>
              <a:rPr lang="en-US" sz="2000" b="1" dirty="0" err="1">
                <a:solidFill>
                  <a:srgbClr val="000000"/>
                </a:solidFill>
                <a:latin typeface="Inconsolata" panose="020B0609030003000000" pitchFamily="49" charset="77"/>
              </a:rPr>
              <a:t>pd.DataFrame</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grades_dict</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a:solidFill>
                  <a:srgbClr val="000000"/>
                </a:solidFill>
                <a:latin typeface="Inconsolata" panose="020B0609030003000000" pitchFamily="49" charset="77"/>
              </a:rPr>
              <a:t>grades </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dirty="0">
                <a:solidFill>
                  <a:srgbClr val="000000"/>
                </a:solidFill>
                <a:latin typeface="Menlo" panose="020B0609030804020204" pitchFamily="49" charset="0"/>
              </a:rPr>
              <a:t>   </a:t>
            </a:r>
            <a:r>
              <a:rPr lang="en-US" sz="2000" b="1" dirty="0">
                <a:solidFill>
                  <a:srgbClr val="000000"/>
                </a:solidFill>
                <a:latin typeface="Inconsolata" panose="020B0609030003000000" pitchFamily="49" charset="77"/>
              </a:rPr>
              <a:t>Wally  Eva  Sam  Katie  Bob</a:t>
            </a:r>
          </a:p>
          <a:p>
            <a:pPr marL="0" indent="0">
              <a:buNone/>
            </a:pPr>
            <a:r>
              <a:rPr lang="en-US" sz="2000" b="1" dirty="0">
                <a:solidFill>
                  <a:srgbClr val="000000"/>
                </a:solidFill>
                <a:latin typeface="Inconsolata" panose="020B0609030003000000" pitchFamily="49" charset="77"/>
              </a:rPr>
              <a:t>0     87  100   94    100   83</a:t>
            </a:r>
          </a:p>
          <a:p>
            <a:pPr marL="0" indent="0">
              <a:buNone/>
            </a:pPr>
            <a:r>
              <a:rPr lang="en-US" sz="2000" b="1" dirty="0">
                <a:solidFill>
                  <a:srgbClr val="000000"/>
                </a:solidFill>
                <a:latin typeface="Inconsolata" panose="020B0609030003000000" pitchFamily="49" charset="77"/>
              </a:rPr>
              <a:t>1     96   87   77     81   65</a:t>
            </a:r>
          </a:p>
          <a:p>
            <a:pPr marL="0" indent="0">
              <a:buNone/>
            </a:pPr>
            <a:r>
              <a:rPr lang="en-US" sz="2000" b="1" dirty="0">
                <a:solidFill>
                  <a:srgbClr val="000000"/>
                </a:solidFill>
                <a:latin typeface="Inconsolata" panose="020B0609030003000000" pitchFamily="49" charset="77"/>
              </a:rPr>
              <a:t>2     70   90   90     82   85</a:t>
            </a:r>
          </a:p>
          <a:p>
            <a:pPr marL="0" indent="0">
              <a:buNone/>
            </a:pPr>
            <a:endParaRPr lang="en-US" sz="2000" b="1" dirty="0">
              <a:latin typeface="Inconsolata" panose="020B0609030003000000" pitchFamily="49" charset="77"/>
            </a:endParaRP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
        <p:nvSpPr>
          <p:cNvPr id="2" name="TextBox 1">
            <a:extLst>
              <a:ext uri="{FF2B5EF4-FFF2-40B4-BE49-F238E27FC236}">
                <a16:creationId xmlns:a16="http://schemas.microsoft.com/office/drawing/2014/main" id="{15B01842-AF24-5D49-83B0-96247E87D7B0}"/>
              </a:ext>
            </a:extLst>
          </p:cNvPr>
          <p:cNvSpPr txBox="1"/>
          <p:nvPr/>
        </p:nvSpPr>
        <p:spPr>
          <a:xfrm>
            <a:off x="4126230" y="127000"/>
            <a:ext cx="4686054" cy="1200329"/>
          </a:xfrm>
          <a:prstGeom prst="rect">
            <a:avLst/>
          </a:prstGeom>
          <a:noFill/>
        </p:spPr>
        <p:txBody>
          <a:bodyPr wrap="square" rtlCol="0">
            <a:spAutoFit/>
          </a:bodyPr>
          <a:lstStyle/>
          <a:p>
            <a:r>
              <a:rPr lang="en-US" sz="1800" dirty="0">
                <a:solidFill>
                  <a:srgbClr val="FF0000"/>
                </a:solidFill>
              </a:rPr>
              <a:t>Pandas displays </a:t>
            </a:r>
            <a:r>
              <a:rPr lang="en-US" sz="1800" dirty="0" err="1">
                <a:solidFill>
                  <a:srgbClr val="FF0000"/>
                </a:solidFill>
              </a:rPr>
              <a:t>DataFrames</a:t>
            </a:r>
            <a:r>
              <a:rPr lang="en-US" sz="1800" dirty="0">
                <a:solidFill>
                  <a:srgbClr val="FF0000"/>
                </a:solidFill>
              </a:rPr>
              <a:t> in tabular format with the indices left aligned in the index column and the remaining columns’ values right aligned. </a:t>
            </a:r>
          </a:p>
          <a:p>
            <a:endParaRPr lang="en-US" sz="1800" dirty="0">
              <a:solidFill>
                <a:srgbClr val="FF0000"/>
              </a:solidFill>
            </a:endParaRPr>
          </a:p>
        </p:txBody>
      </p:sp>
      <p:sp>
        <p:nvSpPr>
          <p:cNvPr id="5" name="TextBox 4">
            <a:extLst>
              <a:ext uri="{FF2B5EF4-FFF2-40B4-BE49-F238E27FC236}">
                <a16:creationId xmlns:a16="http://schemas.microsoft.com/office/drawing/2014/main" id="{1DB8C9BD-B41B-B847-9D3E-80EE88F6450D}"/>
              </a:ext>
            </a:extLst>
          </p:cNvPr>
          <p:cNvSpPr txBox="1"/>
          <p:nvPr/>
        </p:nvSpPr>
        <p:spPr>
          <a:xfrm>
            <a:off x="4457946" y="3696995"/>
            <a:ext cx="4686054" cy="923330"/>
          </a:xfrm>
          <a:prstGeom prst="rect">
            <a:avLst/>
          </a:prstGeom>
          <a:noFill/>
        </p:spPr>
        <p:txBody>
          <a:bodyPr wrap="square" rtlCol="0">
            <a:spAutoFit/>
          </a:bodyPr>
          <a:lstStyle/>
          <a:p>
            <a:r>
              <a:rPr lang="en-US" sz="1800" dirty="0">
                <a:solidFill>
                  <a:srgbClr val="FF0000"/>
                </a:solidFill>
              </a:rPr>
              <a:t>The dictionary’s keys become the column names and the values associated with each key become the element values in the corresponding column. </a:t>
            </a:r>
          </a:p>
        </p:txBody>
      </p:sp>
    </p:spTree>
    <p:extLst>
      <p:ext uri="{BB962C8B-B14F-4D97-AF65-F5344CB8AC3E}">
        <p14:creationId xmlns:p14="http://schemas.microsoft.com/office/powerpoint/2010/main" val="111033090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index Attribute</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Let’s use the index attribute to change the </a:t>
            </a:r>
            <a:r>
              <a:rPr lang="en-US" sz="2000" dirty="0" err="1"/>
              <a:t>DataFrame’s</a:t>
            </a:r>
            <a:r>
              <a:rPr lang="en-US" sz="2000" dirty="0"/>
              <a:t> indices from sequential integers to labels:</a:t>
            </a: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a:solidFill>
                  <a:srgbClr val="3C9FF2"/>
                </a:solidFill>
                <a:latin typeface="Inconsolata" panose="020B0609030003000000" pitchFamily="49" charset="77"/>
              </a:rPr>
              <a:t>pandas</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a:solidFill>
                  <a:srgbClr val="3C9FF2"/>
                </a:solidFill>
                <a:latin typeface="Inconsolata" panose="020B0609030003000000" pitchFamily="49" charset="77"/>
              </a:rPr>
              <a:t>pd</a:t>
            </a:r>
            <a:r>
              <a:rPr lang="en-US" sz="1800" b="1" dirty="0">
                <a:solidFill>
                  <a:srgbClr val="000000"/>
                </a:solidFill>
                <a:latin typeface="Inconsolata" panose="020B0609030003000000" pitchFamily="49" charset="77"/>
              </a:rPr>
              <a:t> </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solidFill>
                  <a:srgbClr val="000000"/>
                </a:solidFill>
                <a:latin typeface="Inconsolata" panose="020B0609030003000000" pitchFamily="49" charset="77"/>
              </a:rPr>
              <a:t>grades.index</a:t>
            </a:r>
            <a:r>
              <a:rPr lang="en-US" sz="1800" b="1" dirty="0">
                <a:solidFill>
                  <a:srgbClr val="000000"/>
                </a:solidFill>
                <a:latin typeface="Inconsolata" panose="020B0609030003000000" pitchFamily="49" charset="77"/>
              </a:rPr>
              <a:t> = [</a:t>
            </a:r>
            <a:r>
              <a:rPr lang="en-US" sz="1800" b="1" dirty="0">
                <a:solidFill>
                  <a:srgbClr val="CD7923"/>
                </a:solidFill>
                <a:latin typeface="Inconsolata" panose="020B0609030003000000" pitchFamily="49" charset="77"/>
              </a:rPr>
              <a:t>'Test1'</a:t>
            </a:r>
            <a:r>
              <a:rPr lang="en-US" sz="1800" b="1" dirty="0">
                <a:solidFill>
                  <a:srgbClr val="000000"/>
                </a:solidFill>
                <a:latin typeface="Inconsolata" panose="020B0609030003000000" pitchFamily="49" charset="77"/>
              </a:rPr>
              <a:t>, </a:t>
            </a:r>
            <a:r>
              <a:rPr lang="en-US" sz="1800" b="1" dirty="0">
                <a:solidFill>
                  <a:srgbClr val="CD7923"/>
                </a:solidFill>
                <a:latin typeface="Inconsolata" panose="020B0609030003000000" pitchFamily="49" charset="77"/>
              </a:rPr>
              <a:t>'Test2'</a:t>
            </a:r>
            <a:r>
              <a:rPr lang="en-US" sz="1800" b="1" dirty="0">
                <a:solidFill>
                  <a:srgbClr val="000000"/>
                </a:solidFill>
                <a:latin typeface="Inconsolata" panose="020B0609030003000000" pitchFamily="49" charset="77"/>
              </a:rPr>
              <a:t>, </a:t>
            </a:r>
            <a:r>
              <a:rPr lang="en-US" sz="1800" b="1" dirty="0">
                <a:solidFill>
                  <a:srgbClr val="CD7923"/>
                </a:solidFill>
                <a:latin typeface="Inconsolata" panose="020B0609030003000000" pitchFamily="49" charset="77"/>
              </a:rPr>
              <a:t>'Test3'</a:t>
            </a:r>
            <a:r>
              <a:rPr lang="en-US" sz="1800" b="1" dirty="0">
                <a:solidFill>
                  <a:srgbClr val="000000"/>
                </a:solidFill>
                <a:latin typeface="Inconsolata" panose="020B0609030003000000" pitchFamily="49" charset="77"/>
              </a:rPr>
              <a:t>] </a:t>
            </a: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a:solidFill>
                  <a:srgbClr val="000000"/>
                </a:solidFill>
                <a:latin typeface="Inconsolata" panose="020B0609030003000000" pitchFamily="49" charset="77"/>
              </a:rPr>
              <a:t>grades </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Inconsolata" panose="020B0609030003000000" pitchFamily="49" charset="77"/>
              </a:rPr>
              <a:t>       Wally  Eva  Sam  Katie  Bob</a:t>
            </a:r>
          </a:p>
          <a:p>
            <a:pPr marL="0" indent="0">
              <a:buNone/>
            </a:pPr>
            <a:r>
              <a:rPr lang="en-US" sz="1800" b="1" dirty="0">
                <a:solidFill>
                  <a:srgbClr val="000000"/>
                </a:solidFill>
                <a:latin typeface="Inconsolata" panose="020B0609030003000000" pitchFamily="49" charset="77"/>
              </a:rPr>
              <a:t>Test1     87  100   94    100   83</a:t>
            </a:r>
          </a:p>
          <a:p>
            <a:pPr marL="0" indent="0">
              <a:buNone/>
            </a:pPr>
            <a:r>
              <a:rPr lang="en-US" sz="1800" b="1" dirty="0">
                <a:solidFill>
                  <a:srgbClr val="000000"/>
                </a:solidFill>
                <a:latin typeface="Inconsolata" panose="020B0609030003000000" pitchFamily="49" charset="77"/>
              </a:rPr>
              <a:t>Test2     96   87   77     81   65</a:t>
            </a:r>
          </a:p>
          <a:p>
            <a:pPr marL="0" indent="0">
              <a:buNone/>
            </a:pPr>
            <a:r>
              <a:rPr lang="en-US" sz="1800" b="1" dirty="0">
                <a:solidFill>
                  <a:srgbClr val="000000"/>
                </a:solidFill>
                <a:latin typeface="Inconsolata" panose="020B0609030003000000" pitchFamily="49" charset="77"/>
              </a:rPr>
              <a:t>Test3     70   90   90     82   85</a:t>
            </a: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
        <p:nvSpPr>
          <p:cNvPr id="3" name="TextBox 2">
            <a:extLst>
              <a:ext uri="{FF2B5EF4-FFF2-40B4-BE49-F238E27FC236}">
                <a16:creationId xmlns:a16="http://schemas.microsoft.com/office/drawing/2014/main" id="{D555009E-8ECB-C84E-8732-6EDDF2A9AC37}"/>
              </a:ext>
            </a:extLst>
          </p:cNvPr>
          <p:cNvSpPr txBox="1"/>
          <p:nvPr/>
        </p:nvSpPr>
        <p:spPr>
          <a:xfrm>
            <a:off x="4673283" y="2857500"/>
            <a:ext cx="4664418" cy="1323439"/>
          </a:xfrm>
          <a:prstGeom prst="rect">
            <a:avLst/>
          </a:prstGeom>
          <a:noFill/>
        </p:spPr>
        <p:txBody>
          <a:bodyPr wrap="none" rtlCol="0">
            <a:spAutoFit/>
          </a:bodyPr>
          <a:lstStyle/>
          <a:p>
            <a:r>
              <a:rPr lang="en-US" sz="1600" b="1" dirty="0">
                <a:solidFill>
                  <a:srgbClr val="FF0000"/>
                </a:solidFill>
                <a:latin typeface="Inconsolata" panose="020B0609030003000000" pitchFamily="49" charset="77"/>
              </a:rPr>
              <a:t>Equivalently, we could have done this </a:t>
            </a:r>
          </a:p>
          <a:p>
            <a:r>
              <a:rPr lang="en-US" sz="1600" b="1" dirty="0">
                <a:solidFill>
                  <a:srgbClr val="FF0000"/>
                </a:solidFill>
                <a:latin typeface="Inconsolata" panose="020B0609030003000000" pitchFamily="49" charset="77"/>
              </a:rPr>
              <a:t>using an index keyword argument as </a:t>
            </a:r>
          </a:p>
          <a:p>
            <a:r>
              <a:rPr lang="en-US" sz="1600" b="1" dirty="0">
                <a:solidFill>
                  <a:srgbClr val="FF0000"/>
                </a:solidFill>
                <a:latin typeface="Inconsolata" panose="020B0609030003000000" pitchFamily="49" charset="77"/>
              </a:rPr>
              <a:t>in the Series case(see slide 26).</a:t>
            </a:r>
          </a:p>
          <a:p>
            <a:r>
              <a:rPr lang="en-US" sz="1600" b="1" dirty="0">
                <a:solidFill>
                  <a:srgbClr val="000000"/>
                </a:solidFill>
                <a:latin typeface="Inconsolata" panose="020B0609030003000000" pitchFamily="49" charset="77"/>
              </a:rPr>
              <a:t>grades = </a:t>
            </a:r>
            <a:r>
              <a:rPr lang="en-US" sz="1600" b="1" dirty="0" err="1">
                <a:solidFill>
                  <a:srgbClr val="000000"/>
                </a:solidFill>
                <a:latin typeface="Inconsolata" panose="020B0609030003000000" pitchFamily="49" charset="77"/>
              </a:rPr>
              <a:t>pd.DataFrame</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grades_dict</a:t>
            </a:r>
            <a:r>
              <a:rPr lang="en-US" sz="1600" b="1" dirty="0">
                <a:solidFill>
                  <a:srgbClr val="000000"/>
                </a:solidFill>
                <a:latin typeface="Inconsolata" panose="020B0609030003000000" pitchFamily="49" charset="77"/>
              </a:rPr>
              <a:t>, </a:t>
            </a:r>
          </a:p>
          <a:p>
            <a:r>
              <a:rPr lang="en-US" sz="1600" b="1" dirty="0">
                <a:solidFill>
                  <a:srgbClr val="000000"/>
                </a:solidFill>
                <a:latin typeface="Inconsolata" panose="020B0609030003000000" pitchFamily="49" charset="77"/>
              </a:rPr>
              <a:t>		index=[</a:t>
            </a:r>
            <a:r>
              <a:rPr lang="en-US" sz="1600" b="1" dirty="0">
                <a:solidFill>
                  <a:srgbClr val="CD7923"/>
                </a:solidFill>
                <a:latin typeface="Inconsolata" panose="020B0609030003000000" pitchFamily="49" charset="77"/>
              </a:rPr>
              <a:t>'Test1'</a:t>
            </a:r>
            <a:r>
              <a:rPr lang="en-US" sz="1600" b="1" dirty="0">
                <a:solidFill>
                  <a:srgbClr val="000000"/>
                </a:solidFill>
                <a:latin typeface="Inconsolata" panose="020B0609030003000000" pitchFamily="49" charset="77"/>
              </a:rPr>
              <a:t>, </a:t>
            </a:r>
            <a:r>
              <a:rPr lang="en-US" sz="1600" b="1" dirty="0">
                <a:solidFill>
                  <a:srgbClr val="CD7923"/>
                </a:solidFill>
                <a:latin typeface="Inconsolata" panose="020B0609030003000000" pitchFamily="49" charset="77"/>
              </a:rPr>
              <a:t>'Test2'</a:t>
            </a:r>
            <a:r>
              <a:rPr lang="en-US" sz="1600" b="1" dirty="0">
                <a:solidFill>
                  <a:srgbClr val="000000"/>
                </a:solidFill>
                <a:latin typeface="Inconsolata" panose="020B0609030003000000" pitchFamily="49" charset="77"/>
              </a:rPr>
              <a:t>, </a:t>
            </a:r>
            <a:r>
              <a:rPr lang="en-US" sz="1600" b="1" dirty="0">
                <a:solidFill>
                  <a:srgbClr val="CD7923"/>
                </a:solidFill>
                <a:latin typeface="Inconsolata" panose="020B0609030003000000" pitchFamily="49" charset="77"/>
              </a:rPr>
              <a:t>'Test3'</a:t>
            </a:r>
            <a:r>
              <a:rPr lang="en-US" sz="1600" b="1" dirty="0">
                <a:solidFill>
                  <a:srgbClr val="000000"/>
                </a:solidFill>
                <a:latin typeface="Inconsolata" panose="020B0609030003000000" pitchFamily="49" charset="77"/>
              </a:rPr>
              <a:t>]) </a:t>
            </a:r>
            <a:endParaRPr lang="en-US" sz="1600" dirty="0"/>
          </a:p>
        </p:txBody>
      </p:sp>
    </p:spTree>
    <p:extLst>
      <p:ext uri="{BB962C8B-B14F-4D97-AF65-F5344CB8AC3E}">
        <p14:creationId xmlns:p14="http://schemas.microsoft.com/office/powerpoint/2010/main" val="4794697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Accessing Columns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One benefit of pandas is that you can quickly and conveniently look at your data in many different ways, including selecting portions of the data. Let’s start by getting Eva’s grades by name, which displays her column as a Series:</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import</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pandas</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as</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pd</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a:solidFill>
                  <a:srgbClr val="000000"/>
                </a:solidFill>
                <a:latin typeface="Inconsolata" panose="020B0609030003000000" pitchFamily="49" charset="77"/>
              </a:rPr>
              <a:t>grades['Eva'] </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Test1    100</a:t>
            </a:r>
          </a:p>
          <a:p>
            <a:pPr marL="0" indent="0">
              <a:buNone/>
            </a:pPr>
            <a:r>
              <a:rPr lang="en-US" sz="2000" b="1" dirty="0">
                <a:solidFill>
                  <a:srgbClr val="000000"/>
                </a:solidFill>
                <a:latin typeface="Inconsolata" panose="020B0609030003000000" pitchFamily="49" charset="77"/>
              </a:rPr>
              <a:t>Test2     87</a:t>
            </a:r>
          </a:p>
          <a:p>
            <a:pPr marL="0" indent="0">
              <a:buNone/>
            </a:pPr>
            <a:r>
              <a:rPr lang="en-US" sz="2000" b="1" dirty="0">
                <a:solidFill>
                  <a:srgbClr val="000000"/>
                </a:solidFill>
                <a:latin typeface="Inconsolata" panose="020B0609030003000000" pitchFamily="49" charset="77"/>
              </a:rPr>
              <a:t>Test3     90</a:t>
            </a:r>
          </a:p>
          <a:p>
            <a:pPr marL="0" indent="0">
              <a:buNone/>
            </a:pPr>
            <a:r>
              <a:rPr lang="en-US" sz="2000" b="1" dirty="0">
                <a:solidFill>
                  <a:srgbClr val="000000"/>
                </a:solidFill>
                <a:latin typeface="Inconsolata" panose="020B0609030003000000" pitchFamily="49" charset="77"/>
              </a:rPr>
              <a:t>Name: Eva, </a:t>
            </a:r>
            <a:r>
              <a:rPr lang="en-US" sz="2000" b="1" dirty="0" err="1">
                <a:solidFill>
                  <a:srgbClr val="000000"/>
                </a:solidFill>
                <a:latin typeface="Inconsolata" panose="020B0609030003000000" pitchFamily="49" charset="77"/>
              </a:rPr>
              <a:t>dtype</a:t>
            </a:r>
            <a:r>
              <a:rPr lang="en-US" sz="2000" b="1" dirty="0">
                <a:solidFill>
                  <a:srgbClr val="000000"/>
                </a:solidFill>
                <a:latin typeface="Inconsolata" panose="020B0609030003000000" pitchFamily="49" charset="77"/>
              </a:rPr>
              <a:t>: int64</a:t>
            </a:r>
          </a:p>
          <a:p>
            <a:pPr marL="0" indent="0">
              <a:buNone/>
            </a:pPr>
            <a:endParaRPr lang="en-US" sz="2000" b="1" dirty="0">
              <a:latin typeface="Inconsolata" panose="020B0609030003000000" pitchFamily="49" charset="77"/>
            </a:endParaRP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34388167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loc </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Though </a:t>
            </a:r>
            <a:r>
              <a:rPr lang="en-US" sz="2000" dirty="0" err="1"/>
              <a:t>DataFrames</a:t>
            </a:r>
            <a:r>
              <a:rPr lang="en-US" sz="2000" dirty="0"/>
              <a:t> support indexing capabilities with [], the pandas documentation recommends using the attributes loc and </a:t>
            </a:r>
            <a:r>
              <a:rPr lang="en-US" sz="2000" dirty="0" err="1"/>
              <a:t>iloc</a:t>
            </a:r>
            <a:r>
              <a:rPr lang="en-US" sz="2000" dirty="0"/>
              <a:t> which are optimized to access </a:t>
            </a:r>
            <a:r>
              <a:rPr lang="en-US" sz="2000" dirty="0" err="1"/>
              <a:t>DataFrames</a:t>
            </a:r>
            <a:r>
              <a:rPr lang="en-US" sz="2000" dirty="0"/>
              <a:t> and also provide additional capabilities beyond what you can do only with []. You can access a row by its label via the </a:t>
            </a:r>
            <a:r>
              <a:rPr lang="en-US" sz="2000" dirty="0" err="1"/>
              <a:t>DataFrame’s</a:t>
            </a:r>
            <a:r>
              <a:rPr lang="en-US" sz="2000" dirty="0"/>
              <a:t> loc attribute. </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import</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pandas</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as</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pd</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grades.loc</a:t>
            </a:r>
            <a:r>
              <a:rPr lang="en-US" sz="2000" b="1" dirty="0">
                <a:latin typeface="Inconsolata" panose="020B0609030003000000" pitchFamily="49" charset="77"/>
              </a:rPr>
              <a:t>['Test1'] </a:t>
            </a:r>
            <a:endParaRPr lang="en-US" sz="2000" b="1" dirty="0">
              <a:solidFill>
                <a:srgbClr val="000000"/>
              </a:solidFill>
              <a:latin typeface="Inconsolata" panose="020B0609030003000000" pitchFamily="49" charset="77"/>
            </a:endParaRP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Wally     87</a:t>
            </a:r>
          </a:p>
          <a:p>
            <a:pPr marL="0" indent="0">
              <a:buNone/>
            </a:pPr>
            <a:r>
              <a:rPr lang="en-US" sz="2000" b="1" dirty="0">
                <a:solidFill>
                  <a:srgbClr val="000000"/>
                </a:solidFill>
                <a:latin typeface="Inconsolata" panose="020B0609030003000000" pitchFamily="49" charset="77"/>
              </a:rPr>
              <a:t>Eva      100</a:t>
            </a:r>
          </a:p>
          <a:p>
            <a:pPr marL="0" indent="0">
              <a:buNone/>
            </a:pPr>
            <a:r>
              <a:rPr lang="en-US" sz="2000" b="1" dirty="0">
                <a:solidFill>
                  <a:srgbClr val="000000"/>
                </a:solidFill>
                <a:latin typeface="Inconsolata" panose="020B0609030003000000" pitchFamily="49" charset="77"/>
              </a:rPr>
              <a:t>Sam       94</a:t>
            </a:r>
          </a:p>
          <a:p>
            <a:pPr marL="0" indent="0">
              <a:buNone/>
            </a:pPr>
            <a:r>
              <a:rPr lang="en-US" sz="2000" b="1" dirty="0">
                <a:solidFill>
                  <a:srgbClr val="000000"/>
                </a:solidFill>
                <a:latin typeface="Inconsolata" panose="020B0609030003000000" pitchFamily="49" charset="77"/>
              </a:rPr>
              <a:t>Katie    100</a:t>
            </a:r>
          </a:p>
          <a:p>
            <a:pPr marL="0" indent="0">
              <a:buNone/>
            </a:pPr>
            <a:r>
              <a:rPr lang="en-US" sz="2000" b="1" dirty="0">
                <a:solidFill>
                  <a:srgbClr val="000000"/>
                </a:solidFill>
                <a:latin typeface="Inconsolata" panose="020B0609030003000000" pitchFamily="49" charset="77"/>
              </a:rPr>
              <a:t>Bob       83</a:t>
            </a:r>
          </a:p>
          <a:p>
            <a:pPr marL="0" indent="0">
              <a:buNone/>
            </a:pPr>
            <a:r>
              <a:rPr lang="en-US" sz="2000" b="1" dirty="0">
                <a:solidFill>
                  <a:srgbClr val="000000"/>
                </a:solidFill>
                <a:latin typeface="Inconsolata" panose="020B0609030003000000" pitchFamily="49" charset="77"/>
              </a:rPr>
              <a:t>Name: Test1, </a:t>
            </a:r>
            <a:r>
              <a:rPr lang="en-US" sz="2000" b="1" dirty="0" err="1">
                <a:solidFill>
                  <a:srgbClr val="000000"/>
                </a:solidFill>
                <a:latin typeface="Inconsolata" panose="020B0609030003000000" pitchFamily="49" charset="77"/>
              </a:rPr>
              <a:t>dtype</a:t>
            </a:r>
            <a:r>
              <a:rPr lang="en-US" sz="2000" b="1" dirty="0">
                <a:solidFill>
                  <a:srgbClr val="000000"/>
                </a:solidFill>
                <a:latin typeface="Inconsolata" panose="020B0609030003000000" pitchFamily="49" charset="77"/>
              </a:rPr>
              <a:t>: int64</a:t>
            </a:r>
          </a:p>
          <a:p>
            <a:pPr marL="0" indent="0">
              <a:buNone/>
            </a:pPr>
            <a:endParaRPr lang="en-US" sz="2000" b="1" dirty="0">
              <a:latin typeface="Inconsolata" panose="020B0609030003000000" pitchFamily="49" charset="77"/>
            </a:endParaRP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3318083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a:t>
            </a:r>
            <a:r>
              <a:rPr lang="en-US" altLang="en-US" dirty="0" err="1">
                <a:latin typeface="Tahoma" panose="020B0604030504040204" pitchFamily="34" charset="0"/>
                <a:ea typeface="ＭＳ Ｐゴシック" panose="020B0600070205080204" pitchFamily="34" charset="-128"/>
              </a:rPr>
              <a:t>iloc</a:t>
            </a:r>
            <a:r>
              <a:rPr lang="en-US" altLang="en-US" dirty="0">
                <a:latin typeface="Tahoma" panose="020B0604030504040204" pitchFamily="34" charset="0"/>
                <a:ea typeface="ＭＳ Ｐゴシック" panose="020B0600070205080204" pitchFamily="34" charset="-128"/>
              </a:rPr>
              <a:t> </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You also can access rows by integer zero-based indices using the </a:t>
            </a:r>
            <a:r>
              <a:rPr lang="en-US" sz="2000" dirty="0" err="1"/>
              <a:t>iloc</a:t>
            </a:r>
            <a:r>
              <a:rPr lang="en-US" sz="2000" dirty="0"/>
              <a:t> attribute (the </a:t>
            </a:r>
            <a:r>
              <a:rPr lang="en-US" sz="2000" dirty="0" err="1"/>
              <a:t>i</a:t>
            </a:r>
            <a:r>
              <a:rPr lang="en-US" sz="2000" dirty="0"/>
              <a:t> in </a:t>
            </a:r>
            <a:r>
              <a:rPr lang="en-US" sz="2000" dirty="0" err="1"/>
              <a:t>iloc</a:t>
            </a:r>
            <a:r>
              <a:rPr lang="en-US" sz="2000" dirty="0"/>
              <a:t> means that it’s used with integer indices). The following lists all the grades in the second row:</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import</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pandas</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as</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pd</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grades.iloc</a:t>
            </a:r>
            <a:r>
              <a:rPr lang="en-US" sz="2000" b="1" dirty="0">
                <a:latin typeface="Inconsolata" panose="020B0609030003000000" pitchFamily="49" charset="77"/>
              </a:rPr>
              <a:t>[1] </a:t>
            </a:r>
            <a:endParaRPr lang="en-US" sz="2000" b="1" dirty="0">
              <a:solidFill>
                <a:srgbClr val="000000"/>
              </a:solidFill>
              <a:latin typeface="Inconsolata" panose="020B0609030003000000" pitchFamily="49" charset="77"/>
            </a:endParaRP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b="1" dirty="0">
                <a:latin typeface="Inconsolata" panose="020B0609030003000000" pitchFamily="49" charset="77"/>
              </a:rPr>
              <a:t>Wally    96</a:t>
            </a:r>
          </a:p>
          <a:p>
            <a:pPr marL="0" indent="0">
              <a:buNone/>
            </a:pPr>
            <a:r>
              <a:rPr lang="en-US" b="1" dirty="0">
                <a:latin typeface="Inconsolata" panose="020B0609030003000000" pitchFamily="49" charset="77"/>
              </a:rPr>
              <a:t>Eva      87</a:t>
            </a:r>
          </a:p>
          <a:p>
            <a:pPr marL="0" indent="0">
              <a:buNone/>
            </a:pPr>
            <a:r>
              <a:rPr lang="en-US" b="1" dirty="0">
                <a:latin typeface="Inconsolata" panose="020B0609030003000000" pitchFamily="49" charset="77"/>
              </a:rPr>
              <a:t>Sam      77</a:t>
            </a:r>
          </a:p>
          <a:p>
            <a:pPr marL="0" indent="0">
              <a:buNone/>
            </a:pPr>
            <a:r>
              <a:rPr lang="en-US" b="1" dirty="0">
                <a:latin typeface="Inconsolata" panose="020B0609030003000000" pitchFamily="49" charset="77"/>
              </a:rPr>
              <a:t>Katie    81</a:t>
            </a:r>
          </a:p>
          <a:p>
            <a:pPr marL="0" indent="0">
              <a:buNone/>
            </a:pPr>
            <a:r>
              <a:rPr lang="en-US" b="1" dirty="0">
                <a:latin typeface="Inconsolata" panose="020B0609030003000000" pitchFamily="49" charset="77"/>
              </a:rPr>
              <a:t>Bob      65</a:t>
            </a:r>
          </a:p>
          <a:p>
            <a:pPr marL="0" indent="0">
              <a:buNone/>
            </a:pPr>
            <a:r>
              <a:rPr lang="en-US" b="1" dirty="0">
                <a:latin typeface="Inconsolata" panose="020B0609030003000000" pitchFamily="49" charset="77"/>
              </a:rPr>
              <a:t>Name: Test2, </a:t>
            </a:r>
            <a:r>
              <a:rPr lang="en-US" b="1" dirty="0" err="1">
                <a:latin typeface="Inconsolata" panose="020B0609030003000000" pitchFamily="49" charset="77"/>
              </a:rPr>
              <a:t>dtype</a:t>
            </a:r>
            <a:r>
              <a:rPr lang="en-US" b="1" dirty="0">
                <a:latin typeface="Inconsolata" panose="020B0609030003000000" pitchFamily="49" charset="77"/>
              </a:rPr>
              <a:t>: int64</a:t>
            </a:r>
          </a:p>
          <a:p>
            <a:pPr marL="0" indent="0">
              <a:buNone/>
            </a:pPr>
            <a:endParaRPr lang="en-US" sz="2000" b="1" dirty="0">
              <a:latin typeface="Inconsolata" panose="020B0609030003000000" pitchFamily="49" charset="77"/>
            </a:endParaRP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40856497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Slices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The index can be a slice. When using slices containing labels with loc, the range specified includes the high index, but when using slices containing integer indices with </a:t>
            </a:r>
            <a:r>
              <a:rPr lang="en-US" sz="2000" dirty="0" err="1"/>
              <a:t>iloc</a:t>
            </a:r>
            <a:r>
              <a:rPr lang="en-US" sz="2000" dirty="0"/>
              <a:t>, the range you specify excludes the high index.</a:t>
            </a:r>
            <a:endParaRPr lang="en-US" sz="2000" b="1" dirty="0">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grades.loc</a:t>
            </a:r>
            <a:r>
              <a:rPr lang="en-US" sz="1800" b="1" dirty="0">
                <a:latin typeface="Inconsolata" panose="020B0609030003000000" pitchFamily="49" charset="77"/>
              </a:rPr>
              <a:t>['Test1':'Test3'] </a:t>
            </a:r>
            <a:endParaRPr lang="en-US" sz="1800" b="1" dirty="0">
              <a:solidFill>
                <a:srgbClr val="000000"/>
              </a:solidFill>
              <a:latin typeface="Inconsolata" panose="020B0609030003000000" pitchFamily="49" charset="77"/>
            </a:endParaRP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Inconsolata" panose="020B0609030003000000" pitchFamily="49" charset="77"/>
              </a:rPr>
              <a:t>       Wally  Eva  Sam  Katie  Bob</a:t>
            </a:r>
          </a:p>
          <a:p>
            <a:pPr marL="0" indent="0">
              <a:buNone/>
            </a:pPr>
            <a:r>
              <a:rPr lang="en-US" sz="1800" b="1" dirty="0">
                <a:solidFill>
                  <a:srgbClr val="000000"/>
                </a:solidFill>
                <a:latin typeface="Inconsolata" panose="020B0609030003000000" pitchFamily="49" charset="77"/>
              </a:rPr>
              <a:t>Test1    100  100   94    100   83</a:t>
            </a:r>
          </a:p>
          <a:p>
            <a:pPr marL="0" indent="0">
              <a:buNone/>
            </a:pPr>
            <a:r>
              <a:rPr lang="en-US" sz="1800" b="1" dirty="0">
                <a:solidFill>
                  <a:srgbClr val="000000"/>
                </a:solidFill>
                <a:latin typeface="Inconsolata" panose="020B0609030003000000" pitchFamily="49" charset="77"/>
              </a:rPr>
              <a:t>Test2     96   87   77     81   65</a:t>
            </a:r>
          </a:p>
          <a:p>
            <a:pPr marL="0" indent="0">
              <a:buNone/>
            </a:pPr>
            <a:r>
              <a:rPr lang="en-US" sz="1800" b="1" dirty="0">
                <a:solidFill>
                  <a:srgbClr val="000000"/>
                </a:solidFill>
                <a:latin typeface="Inconsolata" panose="020B0609030003000000" pitchFamily="49" charset="77"/>
              </a:rPr>
              <a:t>Test3     70   90   90     82   85</a:t>
            </a:r>
          </a:p>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grades.iloc</a:t>
            </a:r>
            <a:r>
              <a:rPr lang="en-US" sz="1800" b="1" dirty="0">
                <a:latin typeface="Inconsolata" panose="020B0609030003000000" pitchFamily="49" charset="77"/>
              </a:rPr>
              <a:t>[0:2] </a:t>
            </a:r>
            <a:endParaRPr lang="en-US" sz="1800" b="1" dirty="0">
              <a:solidFill>
                <a:srgbClr val="000000"/>
              </a:solidFill>
              <a:latin typeface="Inconsolata" panose="020B0609030003000000" pitchFamily="49" charset="77"/>
            </a:endParaRP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Inconsolata" panose="020B0609030003000000" pitchFamily="49" charset="77"/>
              </a:rPr>
              <a:t>       Wally  Eva  Sam  Katie  Bob</a:t>
            </a:r>
          </a:p>
          <a:p>
            <a:pPr marL="0" indent="0">
              <a:buNone/>
            </a:pPr>
            <a:r>
              <a:rPr lang="en-US" sz="1800" b="1" dirty="0">
                <a:solidFill>
                  <a:srgbClr val="000000"/>
                </a:solidFill>
                <a:latin typeface="Inconsolata" panose="020B0609030003000000" pitchFamily="49" charset="77"/>
              </a:rPr>
              <a:t>Test1    100  100   94    100   83</a:t>
            </a:r>
          </a:p>
          <a:p>
            <a:pPr marL="0" indent="0">
              <a:buNone/>
            </a:pPr>
            <a:r>
              <a:rPr lang="en-US" sz="1800" b="1" dirty="0">
                <a:solidFill>
                  <a:srgbClr val="000000"/>
                </a:solidFill>
                <a:latin typeface="Inconsolata" panose="020B0609030003000000" pitchFamily="49" charset="77"/>
              </a:rPr>
              <a:t>Test2     96   87   77     81   65</a:t>
            </a: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
        <p:nvSpPr>
          <p:cNvPr id="2" name="TextBox 1">
            <a:extLst>
              <a:ext uri="{FF2B5EF4-FFF2-40B4-BE49-F238E27FC236}">
                <a16:creationId xmlns:a16="http://schemas.microsoft.com/office/drawing/2014/main" id="{7F1CE258-D9B1-2A4B-801F-C32E9C91B836}"/>
              </a:ext>
            </a:extLst>
          </p:cNvPr>
          <p:cNvSpPr txBox="1"/>
          <p:nvPr/>
        </p:nvSpPr>
        <p:spPr>
          <a:xfrm>
            <a:off x="4572000" y="3186880"/>
            <a:ext cx="3423694" cy="400110"/>
          </a:xfrm>
          <a:prstGeom prst="rect">
            <a:avLst/>
          </a:prstGeom>
          <a:noFill/>
        </p:spPr>
        <p:txBody>
          <a:bodyPr wrap="none" rtlCol="0">
            <a:spAutoFit/>
          </a:bodyPr>
          <a:lstStyle/>
          <a:p>
            <a:r>
              <a:rPr lang="en-US" sz="2000" b="1" dirty="0">
                <a:solidFill>
                  <a:srgbClr val="FF0000"/>
                </a:solidFill>
              </a:rPr>
              <a:t>Note that Test3 is included!</a:t>
            </a:r>
          </a:p>
        </p:txBody>
      </p:sp>
      <p:sp>
        <p:nvSpPr>
          <p:cNvPr id="5" name="TextBox 4">
            <a:extLst>
              <a:ext uri="{FF2B5EF4-FFF2-40B4-BE49-F238E27FC236}">
                <a16:creationId xmlns:a16="http://schemas.microsoft.com/office/drawing/2014/main" id="{E66B23D1-127A-E140-B218-800261738BC5}"/>
              </a:ext>
            </a:extLst>
          </p:cNvPr>
          <p:cNvSpPr txBox="1"/>
          <p:nvPr/>
        </p:nvSpPr>
        <p:spPr>
          <a:xfrm>
            <a:off x="4572000" y="5245509"/>
            <a:ext cx="3485313" cy="400110"/>
          </a:xfrm>
          <a:prstGeom prst="rect">
            <a:avLst/>
          </a:prstGeom>
          <a:noFill/>
        </p:spPr>
        <p:txBody>
          <a:bodyPr wrap="none" rtlCol="0">
            <a:spAutoFit/>
          </a:bodyPr>
          <a:lstStyle/>
          <a:p>
            <a:r>
              <a:rPr lang="en-US" sz="2000" b="1" dirty="0">
                <a:solidFill>
                  <a:srgbClr val="FF0000"/>
                </a:solidFill>
              </a:rPr>
              <a:t>Note that Test3 is excluded!</a:t>
            </a:r>
          </a:p>
        </p:txBody>
      </p:sp>
    </p:spTree>
    <p:extLst>
      <p:ext uri="{BB962C8B-B14F-4D97-AF65-F5344CB8AC3E}">
        <p14:creationId xmlns:p14="http://schemas.microsoft.com/office/powerpoint/2010/main" val="365871269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Rows via Slices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To select specific rows, use a list rather than slice notation with loc or </a:t>
            </a:r>
            <a:r>
              <a:rPr lang="en-US" sz="2000" dirty="0" err="1"/>
              <a:t>iloc</a:t>
            </a:r>
            <a:r>
              <a:rPr lang="en-US" sz="2000" dirty="0"/>
              <a:t>:</a:t>
            </a:r>
          </a:p>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grades.loc</a:t>
            </a:r>
            <a:r>
              <a:rPr lang="en-US" sz="1800" b="1" dirty="0">
                <a:latin typeface="Inconsolata" panose="020B0609030003000000" pitchFamily="49" charset="77"/>
              </a:rPr>
              <a:t>[['Test1','Test3']]</a:t>
            </a:r>
            <a:endParaRPr lang="en-US" sz="1800" b="1" dirty="0">
              <a:solidFill>
                <a:srgbClr val="000000"/>
              </a:solidFill>
              <a:latin typeface="Inconsolata" panose="020B0609030003000000" pitchFamily="49" charset="77"/>
            </a:endParaRP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Inconsolata" panose="020B0609030003000000" pitchFamily="49" charset="77"/>
              </a:rPr>
              <a:t>       Wally  Eva  Sam  Katie  Bob</a:t>
            </a:r>
          </a:p>
          <a:p>
            <a:pPr marL="0" indent="0">
              <a:buNone/>
            </a:pPr>
            <a:r>
              <a:rPr lang="en-US" sz="1800" b="1" dirty="0">
                <a:solidFill>
                  <a:srgbClr val="000000"/>
                </a:solidFill>
                <a:latin typeface="Inconsolata" panose="020B0609030003000000" pitchFamily="49" charset="77"/>
              </a:rPr>
              <a:t>Test1    100  100   94    100   83</a:t>
            </a:r>
          </a:p>
          <a:p>
            <a:pPr marL="0" indent="0">
              <a:buNone/>
            </a:pPr>
            <a:r>
              <a:rPr lang="en-US" sz="1800" b="1" dirty="0">
                <a:solidFill>
                  <a:srgbClr val="000000"/>
                </a:solidFill>
                <a:latin typeface="Inconsolata" panose="020B0609030003000000" pitchFamily="49" charset="77"/>
              </a:rPr>
              <a:t>Test3     70   90   90     82   85</a:t>
            </a:r>
          </a:p>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grades.iloc</a:t>
            </a:r>
            <a:r>
              <a:rPr lang="en-US" sz="1800" b="1" dirty="0">
                <a:latin typeface="Inconsolata" panose="020B0609030003000000" pitchFamily="49" charset="77"/>
              </a:rPr>
              <a:t>[[0, 2]] </a:t>
            </a:r>
            <a:endParaRPr lang="en-US" sz="1800" b="1" dirty="0">
              <a:solidFill>
                <a:srgbClr val="000000"/>
              </a:solidFill>
              <a:latin typeface="Inconsolata" panose="020B0609030003000000" pitchFamily="49" charset="77"/>
            </a:endParaRP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Inconsolata" panose="020B0609030003000000" pitchFamily="49" charset="77"/>
              </a:rPr>
              <a:t>       Wally  Eva  Sam  Katie  Bob</a:t>
            </a:r>
          </a:p>
          <a:p>
            <a:pPr marL="0" indent="0">
              <a:buNone/>
            </a:pPr>
            <a:r>
              <a:rPr lang="en-US" sz="1800" b="1" dirty="0">
                <a:solidFill>
                  <a:srgbClr val="000000"/>
                </a:solidFill>
                <a:latin typeface="Inconsolata" panose="020B0609030003000000" pitchFamily="49" charset="77"/>
              </a:rPr>
              <a:t>Test1    100  100   94    100   83</a:t>
            </a:r>
          </a:p>
          <a:p>
            <a:pPr marL="0" indent="0">
              <a:buNone/>
            </a:pPr>
            <a:r>
              <a:rPr lang="en-US" sz="1800" b="1" dirty="0">
                <a:solidFill>
                  <a:srgbClr val="000000"/>
                </a:solidFill>
                <a:latin typeface="Inconsolata" panose="020B0609030003000000" pitchFamily="49" charset="77"/>
              </a:rPr>
              <a:t>Test3     70   90   90     82   85</a:t>
            </a: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4601960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Selecting Subsets of Rows and Columns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So far, we’ve selected only entire rows. You can focus on small subsets of a </a:t>
            </a:r>
            <a:r>
              <a:rPr lang="en-US" sz="2000" dirty="0" err="1"/>
              <a:t>DataFrame</a:t>
            </a:r>
            <a:r>
              <a:rPr lang="en-US" sz="2000" dirty="0"/>
              <a:t> by selecting rows and columns using two slices, two lists or a combination of slices and lists. </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2000" b="1" dirty="0" err="1">
                <a:latin typeface="Inconsolata" panose="020B0609030003000000" pitchFamily="49" charset="77"/>
              </a:rPr>
              <a:t>grades.loc</a:t>
            </a:r>
            <a:r>
              <a:rPr lang="en-US" sz="2000" b="1" dirty="0">
                <a:latin typeface="Inconsolata" panose="020B0609030003000000" pitchFamily="49" charset="77"/>
              </a:rPr>
              <a:t>['Test1':'Test2', ['Eva', 'Katie']]  </a:t>
            </a:r>
            <a:endParaRPr lang="en-US" sz="2000" b="1" dirty="0">
              <a:solidFill>
                <a:srgbClr val="000000"/>
              </a:solidFill>
              <a:latin typeface="Inconsolata" panose="020B0609030003000000" pitchFamily="49" charset="77"/>
            </a:endParaRP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Menlo" panose="020B0609030804020204" pitchFamily="49" charset="0"/>
              </a:rPr>
              <a:t>       Eva  Katie</a:t>
            </a:r>
          </a:p>
          <a:p>
            <a:pPr marL="0" indent="0">
              <a:buNone/>
            </a:pPr>
            <a:r>
              <a:rPr lang="en-US" sz="1800" b="1" dirty="0">
                <a:solidFill>
                  <a:srgbClr val="000000"/>
                </a:solidFill>
                <a:latin typeface="Menlo" panose="020B0609030804020204" pitchFamily="49" charset="0"/>
              </a:rPr>
              <a:t>Test1  100    100</a:t>
            </a:r>
          </a:p>
          <a:p>
            <a:pPr marL="0" indent="0">
              <a:buNone/>
            </a:pPr>
            <a:r>
              <a:rPr lang="en-US" sz="1800" b="1" dirty="0">
                <a:solidFill>
                  <a:srgbClr val="000000"/>
                </a:solidFill>
                <a:latin typeface="Menlo" panose="020B0609030804020204" pitchFamily="49" charset="0"/>
              </a:rPr>
              <a:t>Test2   87     81</a:t>
            </a:r>
          </a:p>
          <a:p>
            <a:pPr marL="0" indent="0">
              <a:buNone/>
            </a:pPr>
            <a:endParaRPr lang="en-US" sz="18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grades.iloc</a:t>
            </a:r>
            <a:r>
              <a:rPr lang="en-US" sz="2000" b="1" dirty="0">
                <a:latin typeface="Inconsolata" panose="020B0609030003000000" pitchFamily="49" charset="77"/>
              </a:rPr>
              <a:t>[[0, 2], 0:3]</a:t>
            </a:r>
            <a:endParaRPr lang="en-US" sz="2000" b="1" dirty="0">
              <a:solidFill>
                <a:srgbClr val="000000"/>
              </a:solidFill>
              <a:latin typeface="Inconsolata" panose="020B0609030003000000" pitchFamily="49" charset="77"/>
            </a:endParaRP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Wally  Eva  Sam</a:t>
            </a:r>
          </a:p>
          <a:p>
            <a:pPr marL="0" indent="0">
              <a:buNone/>
            </a:pPr>
            <a:r>
              <a:rPr lang="en-US" sz="2000" b="1" dirty="0">
                <a:solidFill>
                  <a:srgbClr val="000000"/>
                </a:solidFill>
                <a:latin typeface="Inconsolata" panose="020B0609030003000000" pitchFamily="49" charset="77"/>
              </a:rPr>
              <a:t>Test1    100  100   94</a:t>
            </a:r>
          </a:p>
          <a:p>
            <a:pPr marL="0" indent="0">
              <a:buNone/>
            </a:pPr>
            <a:r>
              <a:rPr lang="en-US" sz="2000" b="1" dirty="0">
                <a:solidFill>
                  <a:srgbClr val="000000"/>
                </a:solidFill>
                <a:latin typeface="Inconsolata" panose="020B0609030003000000" pitchFamily="49" charset="77"/>
              </a:rPr>
              <a:t>Test3     70   90   90</a:t>
            </a: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39970905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Boolean Indexing</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One of pandas’ more powerful selection capabilities is Boolean indexing. For example, let’s select all the A grades—that is, those that are greater than or equal to 90:</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a:latin typeface="Inconsolata" panose="020B0609030003000000" pitchFamily="49" charset="77"/>
              </a:rPr>
              <a:t>grades[grades &gt;= 90]   </a:t>
            </a:r>
            <a:endParaRPr lang="en-US" sz="2000" b="1" dirty="0">
              <a:solidFill>
                <a:srgbClr val="000000"/>
              </a:solidFill>
              <a:latin typeface="Inconsolata" panose="020B0609030003000000" pitchFamily="49" charset="77"/>
            </a:endParaRP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b="1" dirty="0">
                <a:latin typeface="Inconsolata" panose="020B0609030003000000" pitchFamily="49" charset="77"/>
              </a:rPr>
              <a:t>       Wally    Eva   Sam  Katie  Bob</a:t>
            </a:r>
          </a:p>
          <a:p>
            <a:pPr marL="0" indent="0">
              <a:buNone/>
            </a:pPr>
            <a:r>
              <a:rPr lang="en-US" sz="2000" b="1" dirty="0">
                <a:latin typeface="Inconsolata" panose="020B0609030003000000" pitchFamily="49" charset="77"/>
              </a:rPr>
              <a:t>Test1  100.0  100.0  94.0  100.0  </a:t>
            </a:r>
            <a:r>
              <a:rPr lang="en-US" sz="2000" b="1" dirty="0" err="1">
                <a:latin typeface="Inconsolata" panose="020B0609030003000000" pitchFamily="49" charset="77"/>
              </a:rPr>
              <a:t>NaN</a:t>
            </a: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Test2   96.0    </a:t>
            </a:r>
            <a:r>
              <a:rPr lang="en-US" sz="2000" b="1" dirty="0" err="1">
                <a:latin typeface="Inconsolata" panose="020B0609030003000000" pitchFamily="49" charset="77"/>
              </a:rPr>
              <a:t>NaN</a:t>
            </a:r>
            <a:r>
              <a:rPr lang="en-US" sz="2000" b="1" dirty="0">
                <a:latin typeface="Inconsolata" panose="020B0609030003000000" pitchFamily="49" charset="77"/>
              </a:rPr>
              <a:t>   </a:t>
            </a:r>
            <a:r>
              <a:rPr lang="en-US" sz="2000" b="1" dirty="0" err="1">
                <a:latin typeface="Inconsolata" panose="020B0609030003000000" pitchFamily="49" charset="77"/>
              </a:rPr>
              <a:t>NaN</a:t>
            </a:r>
            <a:r>
              <a:rPr lang="en-US" sz="2000" b="1" dirty="0">
                <a:latin typeface="Inconsolata" panose="020B0609030003000000" pitchFamily="49" charset="77"/>
              </a:rPr>
              <a:t>    </a:t>
            </a:r>
            <a:r>
              <a:rPr lang="en-US" sz="2000" b="1" dirty="0" err="1">
                <a:latin typeface="Inconsolata" panose="020B0609030003000000" pitchFamily="49" charset="77"/>
              </a:rPr>
              <a:t>NaN</a:t>
            </a:r>
            <a:r>
              <a:rPr lang="en-US" sz="2000" b="1" dirty="0">
                <a:latin typeface="Inconsolata" panose="020B0609030003000000" pitchFamily="49" charset="77"/>
              </a:rPr>
              <a:t>  </a:t>
            </a:r>
            <a:r>
              <a:rPr lang="en-US" sz="2000" b="1" dirty="0" err="1">
                <a:latin typeface="Inconsolata" panose="020B0609030003000000" pitchFamily="49" charset="77"/>
              </a:rPr>
              <a:t>NaN</a:t>
            </a: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Test3    </a:t>
            </a:r>
            <a:r>
              <a:rPr lang="en-US" sz="2000" b="1" dirty="0" err="1">
                <a:latin typeface="Inconsolata" panose="020B0609030003000000" pitchFamily="49" charset="77"/>
              </a:rPr>
              <a:t>NaN</a:t>
            </a:r>
            <a:r>
              <a:rPr lang="en-US" sz="2000" b="1" dirty="0">
                <a:latin typeface="Inconsolata" panose="020B0609030003000000" pitchFamily="49" charset="77"/>
              </a:rPr>
              <a:t>   90.0  90.0    </a:t>
            </a:r>
            <a:r>
              <a:rPr lang="en-US" sz="2000" b="1" dirty="0" err="1">
                <a:latin typeface="Inconsolata" panose="020B0609030003000000" pitchFamily="49" charset="77"/>
              </a:rPr>
              <a:t>NaN</a:t>
            </a:r>
            <a:r>
              <a:rPr lang="en-US" sz="2000" b="1" dirty="0">
                <a:latin typeface="Inconsolata" panose="020B0609030003000000" pitchFamily="49" charset="77"/>
              </a:rPr>
              <a:t>  </a:t>
            </a:r>
            <a:r>
              <a:rPr lang="en-US" sz="2000" b="1" dirty="0" err="1">
                <a:latin typeface="Inconsolata" panose="020B0609030003000000" pitchFamily="49" charset="77"/>
              </a:rPr>
              <a:t>NaN</a:t>
            </a:r>
            <a:endParaRPr lang="en-US" sz="2000" b="1" dirty="0">
              <a:latin typeface="Inconsolata" panose="020B0609030003000000" pitchFamily="49" charset="77"/>
            </a:endParaRPr>
          </a:p>
          <a:p>
            <a:pPr marL="0" indent="0">
              <a:buNone/>
            </a:pPr>
            <a:endParaRPr lang="en-US" sz="1800" b="1" dirty="0">
              <a:solidFill>
                <a:srgbClr val="34A327"/>
              </a:solidFill>
              <a:latin typeface="Inconsolata" panose="020B0609030003000000" pitchFamily="49" charset="77"/>
            </a:endParaRPr>
          </a:p>
          <a:p>
            <a:pPr marL="0" indent="0">
              <a:buNone/>
            </a:pPr>
            <a:r>
              <a:rPr lang="en-US" sz="2000" dirty="0"/>
              <a:t>Pandas checks every grade to determine whether its value is greater than or equal to 90 and, if so, includes it in the new </a:t>
            </a:r>
            <a:r>
              <a:rPr lang="en-US" sz="2000" dirty="0" err="1"/>
              <a:t>DataFrame</a:t>
            </a:r>
            <a:r>
              <a:rPr lang="en-US" sz="2000" dirty="0"/>
              <a:t>. Grades for which the condition is False are represented as </a:t>
            </a:r>
            <a:r>
              <a:rPr lang="en-US" sz="2000" dirty="0" err="1"/>
              <a:t>NaN</a:t>
            </a:r>
            <a:r>
              <a:rPr lang="en-US" sz="2000" dirty="0"/>
              <a:t> (not a number) in the new </a:t>
            </a:r>
            <a:r>
              <a:rPr lang="en-US" sz="2000" dirty="0" err="1"/>
              <a:t>DataFrame</a:t>
            </a:r>
            <a:r>
              <a:rPr lang="en-US" sz="2000" dirty="0"/>
              <a:t>. </a:t>
            </a:r>
            <a:r>
              <a:rPr lang="en-US" sz="2000" dirty="0" err="1"/>
              <a:t>NaN</a:t>
            </a:r>
            <a:r>
              <a:rPr lang="en-US" sz="2000" dirty="0"/>
              <a:t> is pandas’ notation for missing values. </a:t>
            </a: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271067621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Boolean Indexing</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Pandas Boolean indices combine multiple conditions with the Python operator &amp; (bitwise AND), not the "and" Boolean operator. For or conditions, use | (bitwise OR). </a:t>
            </a:r>
            <a:r>
              <a:rPr lang="en-US" sz="2000" b="1" dirty="0"/>
              <a:t>These must be grouped using parenthesis.</a:t>
            </a:r>
          </a:p>
          <a:p>
            <a:pPr marL="0" indent="0">
              <a:buNone/>
            </a:pPr>
            <a:endParaRPr lang="en-US" sz="2000" dirty="0"/>
          </a:p>
          <a:p>
            <a:pPr marL="0" indent="0">
              <a:buNone/>
            </a:pPr>
            <a:r>
              <a:rPr lang="en-US" sz="2000" dirty="0"/>
              <a:t>Let’s select all the B grades in the range 80–89:</a:t>
            </a: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a:latin typeface="Inconsolata" panose="020B0609030003000000" pitchFamily="49" charset="77"/>
              </a:rPr>
              <a:t>grades[(grades &gt;= 80) &amp; (grades &lt; 90)]</a:t>
            </a:r>
            <a:endParaRPr lang="en-US" sz="2000" b="1" dirty="0">
              <a:solidFill>
                <a:srgbClr val="000000"/>
              </a:solidFill>
              <a:latin typeface="Inconsolata" panose="020B0609030003000000" pitchFamily="49" charset="77"/>
            </a:endParaRP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Wally   Eva  Sam  Katie   Bob</a:t>
            </a:r>
          </a:p>
          <a:p>
            <a:pPr marL="0" indent="0">
              <a:buNone/>
            </a:pPr>
            <a:r>
              <a:rPr lang="en-US" sz="2000" b="1" dirty="0">
                <a:solidFill>
                  <a:srgbClr val="000000"/>
                </a:solidFill>
                <a:latin typeface="Inconsolata" panose="020B0609030003000000" pitchFamily="49" charset="77"/>
              </a:rPr>
              <a:t>Test1    </a:t>
            </a:r>
            <a:r>
              <a:rPr lang="en-US" sz="2000" b="1" dirty="0" err="1">
                <a:solidFill>
                  <a:srgbClr val="000000"/>
                </a:solidFill>
                <a:latin typeface="Inconsolata" panose="020B0609030003000000" pitchFamily="49" charset="77"/>
              </a:rPr>
              <a:t>NaN</a:t>
            </a:r>
            <a:r>
              <a:rPr lang="en-US" sz="2000" b="1" dirty="0">
                <a:solidFill>
                  <a:srgbClr val="000000"/>
                </a:solidFill>
                <a:latin typeface="Inconsolata" panose="020B0609030003000000" pitchFamily="49" charset="77"/>
              </a:rPr>
              <a:t>   </a:t>
            </a:r>
            <a:r>
              <a:rPr lang="en-US" sz="2000" b="1" dirty="0" err="1">
                <a:solidFill>
                  <a:srgbClr val="000000"/>
                </a:solidFill>
                <a:latin typeface="Inconsolata" panose="020B0609030003000000" pitchFamily="49" charset="77"/>
              </a:rPr>
              <a:t>NaN</a:t>
            </a:r>
            <a:r>
              <a:rPr lang="en-US" sz="2000" b="1" dirty="0">
                <a:solidFill>
                  <a:srgbClr val="000000"/>
                </a:solidFill>
                <a:latin typeface="Inconsolata" panose="020B0609030003000000" pitchFamily="49" charset="77"/>
              </a:rPr>
              <a:t>  </a:t>
            </a:r>
            <a:r>
              <a:rPr lang="en-US" sz="2000" b="1" dirty="0" err="1">
                <a:solidFill>
                  <a:srgbClr val="000000"/>
                </a:solidFill>
                <a:latin typeface="Inconsolata" panose="020B0609030003000000" pitchFamily="49" charset="77"/>
              </a:rPr>
              <a:t>NaN</a:t>
            </a:r>
            <a:r>
              <a:rPr lang="en-US" sz="2000" b="1" dirty="0">
                <a:solidFill>
                  <a:srgbClr val="000000"/>
                </a:solidFill>
                <a:latin typeface="Inconsolata" panose="020B0609030003000000" pitchFamily="49" charset="77"/>
              </a:rPr>
              <a:t>    </a:t>
            </a:r>
            <a:r>
              <a:rPr lang="en-US" sz="2000" b="1" dirty="0" err="1">
                <a:solidFill>
                  <a:srgbClr val="000000"/>
                </a:solidFill>
                <a:latin typeface="Inconsolata" panose="020B0609030003000000" pitchFamily="49" charset="77"/>
              </a:rPr>
              <a:t>NaN</a:t>
            </a:r>
            <a:r>
              <a:rPr lang="en-US" sz="2000" b="1" dirty="0">
                <a:solidFill>
                  <a:srgbClr val="000000"/>
                </a:solidFill>
                <a:latin typeface="Inconsolata" panose="020B0609030003000000" pitchFamily="49" charset="77"/>
              </a:rPr>
              <a:t>  83.0</a:t>
            </a:r>
          </a:p>
          <a:p>
            <a:pPr marL="0" indent="0">
              <a:buNone/>
            </a:pPr>
            <a:r>
              <a:rPr lang="en-US" sz="2000" b="1" dirty="0">
                <a:solidFill>
                  <a:srgbClr val="000000"/>
                </a:solidFill>
                <a:latin typeface="Inconsolata" panose="020B0609030003000000" pitchFamily="49" charset="77"/>
              </a:rPr>
              <a:t>Test2    </a:t>
            </a:r>
            <a:r>
              <a:rPr lang="en-US" sz="2000" b="1" dirty="0" err="1">
                <a:solidFill>
                  <a:srgbClr val="000000"/>
                </a:solidFill>
                <a:latin typeface="Inconsolata" panose="020B0609030003000000" pitchFamily="49" charset="77"/>
              </a:rPr>
              <a:t>NaN</a:t>
            </a:r>
            <a:r>
              <a:rPr lang="en-US" sz="2000" b="1" dirty="0">
                <a:solidFill>
                  <a:srgbClr val="000000"/>
                </a:solidFill>
                <a:latin typeface="Inconsolata" panose="020B0609030003000000" pitchFamily="49" charset="77"/>
              </a:rPr>
              <a:t>  87.0  </a:t>
            </a:r>
            <a:r>
              <a:rPr lang="en-US" sz="2000" b="1" dirty="0" err="1">
                <a:solidFill>
                  <a:srgbClr val="000000"/>
                </a:solidFill>
                <a:latin typeface="Inconsolata" panose="020B0609030003000000" pitchFamily="49" charset="77"/>
              </a:rPr>
              <a:t>NaN</a:t>
            </a:r>
            <a:r>
              <a:rPr lang="en-US" sz="2000" b="1" dirty="0">
                <a:solidFill>
                  <a:srgbClr val="000000"/>
                </a:solidFill>
                <a:latin typeface="Inconsolata" panose="020B0609030003000000" pitchFamily="49" charset="77"/>
              </a:rPr>
              <a:t>   81.0   </a:t>
            </a:r>
            <a:r>
              <a:rPr lang="en-US" sz="2000" b="1" dirty="0" err="1">
                <a:solidFill>
                  <a:srgbClr val="000000"/>
                </a:solidFill>
                <a:latin typeface="Inconsolata" panose="020B0609030003000000" pitchFamily="49" charset="77"/>
              </a:rPr>
              <a:t>NaN</a:t>
            </a:r>
            <a:endParaRPr lang="en-US" sz="2000" b="1" dirty="0">
              <a:solidFill>
                <a:srgbClr val="000000"/>
              </a:solidFill>
              <a:latin typeface="Inconsolata" panose="020B0609030003000000" pitchFamily="49" charset="77"/>
            </a:endParaRPr>
          </a:p>
          <a:p>
            <a:pPr marL="0" indent="0">
              <a:buNone/>
            </a:pPr>
            <a:r>
              <a:rPr lang="en-US" sz="2000" b="1" dirty="0">
                <a:solidFill>
                  <a:srgbClr val="000000"/>
                </a:solidFill>
                <a:latin typeface="Inconsolata" panose="020B0609030003000000" pitchFamily="49" charset="77"/>
              </a:rPr>
              <a:t>Test3    </a:t>
            </a:r>
            <a:r>
              <a:rPr lang="en-US" sz="2000" b="1" dirty="0" err="1">
                <a:solidFill>
                  <a:srgbClr val="000000"/>
                </a:solidFill>
                <a:latin typeface="Inconsolata" panose="020B0609030003000000" pitchFamily="49" charset="77"/>
              </a:rPr>
              <a:t>NaN</a:t>
            </a:r>
            <a:r>
              <a:rPr lang="en-US" sz="2000" b="1" dirty="0">
                <a:solidFill>
                  <a:srgbClr val="000000"/>
                </a:solidFill>
                <a:latin typeface="Inconsolata" panose="020B0609030003000000" pitchFamily="49" charset="77"/>
              </a:rPr>
              <a:t>   </a:t>
            </a:r>
            <a:r>
              <a:rPr lang="en-US" sz="2000" b="1" dirty="0" err="1">
                <a:solidFill>
                  <a:srgbClr val="000000"/>
                </a:solidFill>
                <a:latin typeface="Inconsolata" panose="020B0609030003000000" pitchFamily="49" charset="77"/>
              </a:rPr>
              <a:t>NaN</a:t>
            </a:r>
            <a:r>
              <a:rPr lang="en-US" sz="2000" b="1" dirty="0">
                <a:solidFill>
                  <a:srgbClr val="000000"/>
                </a:solidFill>
                <a:latin typeface="Inconsolata" panose="020B0609030003000000" pitchFamily="49" charset="77"/>
              </a:rPr>
              <a:t>  </a:t>
            </a:r>
            <a:r>
              <a:rPr lang="en-US" sz="2000" b="1" dirty="0" err="1">
                <a:solidFill>
                  <a:srgbClr val="000000"/>
                </a:solidFill>
                <a:latin typeface="Inconsolata" panose="020B0609030003000000" pitchFamily="49" charset="77"/>
              </a:rPr>
              <a:t>NaN</a:t>
            </a:r>
            <a:r>
              <a:rPr lang="en-US" sz="2000" b="1" dirty="0">
                <a:solidFill>
                  <a:srgbClr val="000000"/>
                </a:solidFill>
                <a:latin typeface="Inconsolata" panose="020B0609030003000000" pitchFamily="49" charset="77"/>
              </a:rPr>
              <a:t>   82.0  85.0</a:t>
            </a:r>
          </a:p>
          <a:p>
            <a:pPr marL="0" indent="0">
              <a:buNone/>
            </a:pPr>
            <a:endParaRPr lang="en-US" sz="1800" b="1" dirty="0">
              <a:solidFill>
                <a:srgbClr val="34A327"/>
              </a:solidFill>
              <a:latin typeface="Inconsolata" panose="020B0609030003000000" pitchFamily="49" charset="77"/>
            </a:endParaRPr>
          </a:p>
        </p:txBody>
      </p:sp>
    </p:spTree>
    <p:extLst>
      <p:ext uri="{BB962C8B-B14F-4D97-AF65-F5344CB8AC3E}">
        <p14:creationId xmlns:p14="http://schemas.microsoft.com/office/powerpoint/2010/main" val="86147177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pandas</a:t>
            </a:r>
          </a:p>
          <a:p>
            <a:pPr marL="800100" lvl="1" indent="-457200">
              <a:buAutoNum type="arabicParenR"/>
            </a:pPr>
            <a:r>
              <a:rPr lang="en-US" dirty="0">
                <a:latin typeface="Gill Sans MT" panose="020B0502020104020203" pitchFamily="34" charset="77"/>
              </a:rPr>
              <a:t>Series</a:t>
            </a:r>
          </a:p>
          <a:p>
            <a:pPr marL="800100" lvl="1" indent="-457200">
              <a:buAutoNum type="arabicParenR"/>
            </a:pPr>
            <a:r>
              <a:rPr lang="en-US" dirty="0" err="1">
                <a:latin typeface="Gill Sans MT" panose="020B0502020104020203" pitchFamily="34" charset="77"/>
              </a:rPr>
              <a:t>DataFrame</a:t>
            </a: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Boolean Indexing</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Boolean indexing can be done on specific columns. For example, suppose we like to see only tests where Bob scores at least 70. </a:t>
            </a:r>
          </a:p>
          <a:p>
            <a:pPr marL="0" indent="0">
              <a:buNone/>
            </a:pPr>
            <a:endParaRPr lang="en-US" sz="2000" b="1" dirty="0"/>
          </a:p>
          <a:p>
            <a:pPr marL="0" indent="0">
              <a:buNone/>
            </a:pPr>
            <a:r>
              <a:rPr lang="en-US" sz="2000" dirty="0"/>
              <a:t>We first select the "Bob" column by using [] notation than specify the appropriate inequality.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a:latin typeface="Inconsolata" panose="020B0609030003000000" pitchFamily="49" charset="77"/>
              </a:rPr>
              <a:t>grades[grades["Bob"] &gt;= 70]</a:t>
            </a:r>
            <a:endParaRPr lang="en-US" sz="2000" b="1" dirty="0">
              <a:solidFill>
                <a:srgbClr val="000000"/>
              </a:solidFill>
              <a:latin typeface="Inconsolata" panose="020B0609030003000000" pitchFamily="49" charset="77"/>
            </a:endParaRP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Wally  Eva  Sam  Katie  Bob</a:t>
            </a:r>
          </a:p>
          <a:p>
            <a:pPr marL="0" indent="0">
              <a:buNone/>
            </a:pPr>
            <a:r>
              <a:rPr lang="en-US" sz="2000" b="1" dirty="0">
                <a:solidFill>
                  <a:srgbClr val="000000"/>
                </a:solidFill>
                <a:latin typeface="Inconsolata" panose="020B0609030003000000" pitchFamily="49" charset="77"/>
              </a:rPr>
              <a:t>Test1    100  100   94    100   83</a:t>
            </a:r>
          </a:p>
          <a:p>
            <a:pPr marL="0" indent="0">
              <a:buNone/>
            </a:pPr>
            <a:r>
              <a:rPr lang="en-US" sz="2000" b="1" dirty="0">
                <a:solidFill>
                  <a:srgbClr val="000000"/>
                </a:solidFill>
                <a:latin typeface="Inconsolata" panose="020B0609030003000000" pitchFamily="49" charset="77"/>
              </a:rPr>
              <a:t>Test3     70   90   90     82   85</a:t>
            </a:r>
          </a:p>
          <a:p>
            <a:pPr marL="0" indent="0">
              <a:buNone/>
            </a:pPr>
            <a:endParaRPr lang="en-US" sz="2000" b="1" dirty="0">
              <a:solidFill>
                <a:srgbClr val="000000"/>
              </a:solidFill>
              <a:latin typeface="Inconsolata" panose="020B0609030003000000" pitchFamily="49" charset="77"/>
            </a:endParaRPr>
          </a:p>
          <a:p>
            <a:pPr marL="0" indent="0">
              <a:buNone/>
            </a:pPr>
            <a:r>
              <a:rPr lang="en-US" sz="2000" dirty="0">
                <a:solidFill>
                  <a:srgbClr val="000000"/>
                </a:solidFill>
                <a:latin typeface="Gill Sans MT" panose="020B0502020104020203" pitchFamily="34" charset="77"/>
              </a:rPr>
              <a:t>Notice that Bob scores at least a 70 only on Test1 and Test3. </a:t>
            </a:r>
          </a:p>
          <a:p>
            <a:pPr marL="0" indent="0">
              <a:buNone/>
            </a:pPr>
            <a:endParaRPr lang="en-US" sz="2000" b="1" dirty="0">
              <a:solidFill>
                <a:srgbClr val="34A327"/>
              </a:solidFill>
              <a:latin typeface="Inconsolata" panose="020B0609030003000000" pitchFamily="49" charset="77"/>
            </a:endParaRPr>
          </a:p>
          <a:p>
            <a:pPr marL="0" indent="0">
              <a:buNone/>
            </a:pPr>
            <a:endParaRPr lang="en-US" sz="1800" b="1" dirty="0">
              <a:solidFill>
                <a:srgbClr val="34A327"/>
              </a:solidFill>
              <a:latin typeface="Inconsolata" panose="020B0609030003000000" pitchFamily="49" charset="77"/>
            </a:endParaRPr>
          </a:p>
        </p:txBody>
      </p:sp>
    </p:spTree>
    <p:extLst>
      <p:ext uri="{BB962C8B-B14F-4D97-AF65-F5344CB8AC3E}">
        <p14:creationId xmlns:p14="http://schemas.microsoft.com/office/powerpoint/2010/main" val="174919180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Both Series and </a:t>
            </a:r>
            <a:r>
              <a:rPr lang="en-US" sz="2000" dirty="0" err="1"/>
              <a:t>DataFrames</a:t>
            </a:r>
            <a:r>
              <a:rPr lang="en-US" sz="2000" dirty="0"/>
              <a:t> have a describe method that calculates basic descriptive statistics for the data and returns them as a </a:t>
            </a:r>
            <a:r>
              <a:rPr lang="en-US" sz="2000" dirty="0" err="1"/>
              <a:t>DataFrame</a:t>
            </a:r>
            <a:r>
              <a:rPr lang="en-US" sz="2000" dirty="0"/>
              <a:t>. In a </a:t>
            </a:r>
            <a:r>
              <a:rPr lang="en-US" sz="2000" dirty="0" err="1"/>
              <a:t>DataFrame</a:t>
            </a:r>
            <a:r>
              <a:rPr lang="en-US" sz="2000" dirty="0"/>
              <a:t>, the statistics are calculated by column.</a:t>
            </a:r>
            <a:endParaRPr lang="en-US" sz="20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grades.describe</a:t>
            </a:r>
            <a:r>
              <a:rPr lang="en-US" sz="1800" b="1" dirty="0">
                <a:latin typeface="Inconsolata" panose="020B0609030003000000" pitchFamily="49" charset="77"/>
              </a:rPr>
              <a:t>()</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latin typeface="Inconsolata" panose="020B0609030003000000" pitchFamily="49" charset="77"/>
              </a:rPr>
              <a:t>            Wally         Eva        Sam       Katie        Bob</a:t>
            </a:r>
          </a:p>
          <a:p>
            <a:pPr marL="0" indent="0">
              <a:buNone/>
            </a:pPr>
            <a:r>
              <a:rPr lang="en-US" sz="1800" b="1" dirty="0">
                <a:latin typeface="Inconsolata" panose="020B0609030003000000" pitchFamily="49" charset="77"/>
              </a:rPr>
              <a:t>count    3.000000    3.000000   3.000000    3.000000   3.000000</a:t>
            </a:r>
          </a:p>
          <a:p>
            <a:pPr marL="0" indent="0">
              <a:buNone/>
            </a:pPr>
            <a:r>
              <a:rPr lang="en-US" sz="1800" b="1" dirty="0">
                <a:latin typeface="Inconsolata" panose="020B0609030003000000" pitchFamily="49" charset="77"/>
              </a:rPr>
              <a:t>mean    88.666667   92.333333  87.000000   87.666667  77.666667</a:t>
            </a:r>
          </a:p>
          <a:p>
            <a:pPr marL="0" indent="0">
              <a:buNone/>
            </a:pPr>
            <a:r>
              <a:rPr lang="en-US" sz="1800" b="1" dirty="0">
                <a:latin typeface="Inconsolata" panose="020B0609030003000000" pitchFamily="49" charset="77"/>
              </a:rPr>
              <a:t>std     16.289056    6.806859   8.888194   10.692677  11.015141</a:t>
            </a:r>
          </a:p>
          <a:p>
            <a:pPr marL="0" indent="0">
              <a:buNone/>
            </a:pPr>
            <a:r>
              <a:rPr lang="en-US" sz="1800" b="1" dirty="0">
                <a:latin typeface="Inconsolata" panose="020B0609030003000000" pitchFamily="49" charset="77"/>
              </a:rPr>
              <a:t>min     70.000000   87.000000  77.000000   81.000000  65.000000</a:t>
            </a:r>
          </a:p>
          <a:p>
            <a:pPr marL="0" indent="0">
              <a:buNone/>
            </a:pPr>
            <a:r>
              <a:rPr lang="en-US" sz="1800" b="1" dirty="0">
                <a:latin typeface="Inconsolata" panose="020B0609030003000000" pitchFamily="49" charset="77"/>
              </a:rPr>
              <a:t>25%     83.000000   88.500000  83.500000   81.500000  74.000000</a:t>
            </a:r>
          </a:p>
          <a:p>
            <a:pPr marL="0" indent="0">
              <a:buNone/>
            </a:pPr>
            <a:r>
              <a:rPr lang="en-US" sz="1800" b="1" dirty="0">
                <a:latin typeface="Inconsolata" panose="020B0609030003000000" pitchFamily="49" charset="77"/>
              </a:rPr>
              <a:t>50%     96.000000   90.000000  90.000000   82.000000  83.000000</a:t>
            </a:r>
          </a:p>
          <a:p>
            <a:pPr marL="0" indent="0">
              <a:buNone/>
            </a:pPr>
            <a:r>
              <a:rPr lang="en-US" sz="1800" b="1" dirty="0">
                <a:latin typeface="Inconsolata" panose="020B0609030003000000" pitchFamily="49" charset="77"/>
              </a:rPr>
              <a:t>75%     98.000000   95.000000  92.000000   91.000000  84.000000</a:t>
            </a:r>
          </a:p>
          <a:p>
            <a:pPr marL="0" indent="0">
              <a:buNone/>
            </a:pPr>
            <a:r>
              <a:rPr lang="en-US" sz="1800" b="1" dirty="0">
                <a:latin typeface="Inconsolata" panose="020B0609030003000000" pitchFamily="49" charset="77"/>
              </a:rPr>
              <a:t>max    100.000000  100.000000  94.000000  100.000000  85.000000</a:t>
            </a:r>
          </a:p>
          <a:p>
            <a:pPr marL="0" indent="0">
              <a:buNone/>
            </a:pPr>
            <a:endParaRPr lang="en-US" sz="1800" b="1" dirty="0">
              <a:solidFill>
                <a:srgbClr val="34A327"/>
              </a:solidFill>
              <a:latin typeface="Inconsolata" panose="020B0609030003000000" pitchFamily="49" charset="77"/>
            </a:endParaRPr>
          </a:p>
        </p:txBody>
      </p:sp>
    </p:spTree>
    <p:extLst>
      <p:ext uri="{BB962C8B-B14F-4D97-AF65-F5344CB8AC3E}">
        <p14:creationId xmlns:p14="http://schemas.microsoft.com/office/powerpoint/2010/main" val="89788081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grades.mean</a:t>
            </a:r>
            <a:r>
              <a:rPr lang="en-US" sz="1800" b="1" dirty="0">
                <a:latin typeface="Inconsolata" panose="020B0609030003000000" pitchFamily="49" charset="77"/>
              </a:rPr>
              <a:t>()</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Wally    88.666667</a:t>
            </a:r>
          </a:p>
          <a:p>
            <a:pPr marL="0" indent="0">
              <a:buNone/>
            </a:pPr>
            <a:r>
              <a:rPr lang="en-US" sz="2000" b="1" dirty="0">
                <a:solidFill>
                  <a:srgbClr val="000000"/>
                </a:solidFill>
                <a:latin typeface="Inconsolata" panose="020B0609030003000000" pitchFamily="49" charset="77"/>
              </a:rPr>
              <a:t>Eva      92.333333</a:t>
            </a:r>
          </a:p>
          <a:p>
            <a:pPr marL="0" indent="0">
              <a:buNone/>
            </a:pPr>
            <a:r>
              <a:rPr lang="en-US" sz="2000" b="1" dirty="0">
                <a:solidFill>
                  <a:srgbClr val="000000"/>
                </a:solidFill>
                <a:latin typeface="Inconsolata" panose="020B0609030003000000" pitchFamily="49" charset="77"/>
              </a:rPr>
              <a:t>Sam      87.000000</a:t>
            </a:r>
          </a:p>
          <a:p>
            <a:pPr marL="0" indent="0">
              <a:buNone/>
            </a:pPr>
            <a:r>
              <a:rPr lang="en-US" sz="2000" b="1" dirty="0">
                <a:solidFill>
                  <a:srgbClr val="000000"/>
                </a:solidFill>
                <a:latin typeface="Inconsolata" panose="020B0609030003000000" pitchFamily="49" charset="77"/>
              </a:rPr>
              <a:t>Katie    87.666667</a:t>
            </a:r>
          </a:p>
          <a:p>
            <a:pPr marL="0" indent="0">
              <a:buNone/>
            </a:pPr>
            <a:r>
              <a:rPr lang="en-US" sz="2000" b="1" dirty="0">
                <a:solidFill>
                  <a:srgbClr val="000000"/>
                </a:solidFill>
                <a:latin typeface="Inconsolata" panose="020B0609030003000000" pitchFamily="49" charset="77"/>
              </a:rPr>
              <a:t>Bob      77.666667</a:t>
            </a:r>
          </a:p>
          <a:p>
            <a:pPr marL="0" indent="0">
              <a:buNone/>
            </a:pPr>
            <a:r>
              <a:rPr lang="en-US" sz="2000" b="1" dirty="0" err="1">
                <a:solidFill>
                  <a:srgbClr val="000000"/>
                </a:solidFill>
                <a:latin typeface="Inconsolata" panose="020B0609030003000000" pitchFamily="49" charset="77"/>
              </a:rPr>
              <a:t>dtype</a:t>
            </a:r>
            <a:r>
              <a:rPr lang="en-US" sz="2000" b="1" dirty="0">
                <a:solidFill>
                  <a:srgbClr val="000000"/>
                </a:solidFill>
                <a:latin typeface="Inconsolata" panose="020B0609030003000000" pitchFamily="49" charset="77"/>
              </a:rPr>
              <a:t>: float64</a:t>
            </a:r>
          </a:p>
        </p:txBody>
      </p:sp>
    </p:spTree>
    <p:extLst>
      <p:ext uri="{BB962C8B-B14F-4D97-AF65-F5344CB8AC3E}">
        <p14:creationId xmlns:p14="http://schemas.microsoft.com/office/powerpoint/2010/main" val="48641226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2000" dirty="0"/>
              <a:t>You can quickly transpose the rows and columns—so the rows become the columns, and the columns become the rows—by using the T attribute:</a:t>
            </a:r>
            <a:endParaRPr lang="en-US" sz="20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grades.T</a:t>
            </a:r>
            <a:endParaRPr lang="en-US" sz="1800" b="1" dirty="0">
              <a:latin typeface="Inconsolata" panose="020B0609030003000000" pitchFamily="49" charset="77"/>
            </a:endParaRP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Test1  Test2  Test3</a:t>
            </a:r>
          </a:p>
          <a:p>
            <a:pPr marL="0" indent="0">
              <a:buNone/>
            </a:pPr>
            <a:r>
              <a:rPr lang="en-US" sz="2000" b="1" dirty="0">
                <a:solidFill>
                  <a:srgbClr val="000000"/>
                </a:solidFill>
                <a:latin typeface="Inconsolata" panose="020B0609030003000000" pitchFamily="49" charset="77"/>
              </a:rPr>
              <a:t>Wally    100     96     70</a:t>
            </a:r>
          </a:p>
          <a:p>
            <a:pPr marL="0" indent="0">
              <a:buNone/>
            </a:pPr>
            <a:r>
              <a:rPr lang="en-US" sz="2000" b="1" dirty="0">
                <a:solidFill>
                  <a:srgbClr val="000000"/>
                </a:solidFill>
                <a:latin typeface="Inconsolata" panose="020B0609030003000000" pitchFamily="49" charset="77"/>
              </a:rPr>
              <a:t>Eva      100     87     90</a:t>
            </a:r>
          </a:p>
          <a:p>
            <a:pPr marL="0" indent="0">
              <a:buNone/>
            </a:pPr>
            <a:r>
              <a:rPr lang="en-US" sz="2000" b="1" dirty="0">
                <a:solidFill>
                  <a:srgbClr val="000000"/>
                </a:solidFill>
                <a:latin typeface="Inconsolata" panose="020B0609030003000000" pitchFamily="49" charset="77"/>
              </a:rPr>
              <a:t>Sam       94     77     90</a:t>
            </a:r>
          </a:p>
          <a:p>
            <a:pPr marL="0" indent="0">
              <a:buNone/>
            </a:pPr>
            <a:r>
              <a:rPr lang="en-US" sz="2000" b="1" dirty="0">
                <a:solidFill>
                  <a:srgbClr val="000000"/>
                </a:solidFill>
                <a:latin typeface="Inconsolata" panose="020B0609030003000000" pitchFamily="49" charset="77"/>
              </a:rPr>
              <a:t>Katie    100     81     82</a:t>
            </a:r>
          </a:p>
          <a:p>
            <a:pPr marL="0" indent="0">
              <a:buNone/>
            </a:pPr>
            <a:r>
              <a:rPr lang="en-US" sz="2000" b="1" dirty="0">
                <a:solidFill>
                  <a:srgbClr val="000000"/>
                </a:solidFill>
                <a:latin typeface="Inconsolata" panose="020B0609030003000000" pitchFamily="49" charset="77"/>
              </a:rPr>
              <a:t>Bob       83     65     85</a:t>
            </a:r>
          </a:p>
          <a:p>
            <a:pPr marL="0" indent="0">
              <a:buNone/>
            </a:pPr>
            <a:endParaRPr lang="en-US" sz="2000" b="1" dirty="0">
              <a:solidFill>
                <a:srgbClr val="000000"/>
              </a:solidFill>
              <a:latin typeface="Inconsolata" panose="020B0609030003000000" pitchFamily="49" charset="77"/>
            </a:endParaRPr>
          </a:p>
        </p:txBody>
      </p:sp>
    </p:spTree>
    <p:extLst>
      <p:ext uri="{BB962C8B-B14F-4D97-AF65-F5344CB8AC3E}">
        <p14:creationId xmlns:p14="http://schemas.microsoft.com/office/powerpoint/2010/main" val="293053714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Let’s assume that rather than getting the summary statistics by student, you want to get them by test. Simply call describe on </a:t>
            </a:r>
            <a:r>
              <a:rPr lang="en-US" sz="1800" dirty="0" err="1"/>
              <a:t>grades.T</a:t>
            </a:r>
            <a:r>
              <a:rPr lang="en-US" sz="1800" dirty="0"/>
              <a:t>, as in:</a:t>
            </a:r>
          </a:p>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grades.T.describe</a:t>
            </a:r>
            <a:r>
              <a:rPr lang="en-US" sz="1800" b="1" dirty="0">
                <a:latin typeface="Inconsolata" panose="020B0609030003000000" pitchFamily="49" charset="77"/>
              </a:rPr>
              <a:t>()</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Test1     Test2      Test3</a:t>
            </a:r>
          </a:p>
          <a:p>
            <a:pPr marL="0" indent="0">
              <a:buNone/>
            </a:pPr>
            <a:r>
              <a:rPr lang="en-US" sz="2000" b="1" dirty="0">
                <a:solidFill>
                  <a:srgbClr val="000000"/>
                </a:solidFill>
                <a:latin typeface="Inconsolata" panose="020B0609030003000000" pitchFamily="49" charset="77"/>
              </a:rPr>
              <a:t>count    5.000000   5.00000   5.000000</a:t>
            </a:r>
          </a:p>
          <a:p>
            <a:pPr marL="0" indent="0">
              <a:buNone/>
            </a:pPr>
            <a:r>
              <a:rPr lang="en-US" sz="2000" b="1" dirty="0">
                <a:solidFill>
                  <a:srgbClr val="000000"/>
                </a:solidFill>
                <a:latin typeface="Inconsolata" panose="020B0609030003000000" pitchFamily="49" charset="77"/>
              </a:rPr>
              <a:t>mean    95.400000  81.20000  83.400000</a:t>
            </a:r>
          </a:p>
          <a:p>
            <a:pPr marL="0" indent="0">
              <a:buNone/>
            </a:pPr>
            <a:r>
              <a:rPr lang="en-US" sz="2000" b="1" dirty="0">
                <a:solidFill>
                  <a:srgbClr val="000000"/>
                </a:solidFill>
                <a:latin typeface="Inconsolata" panose="020B0609030003000000" pitchFamily="49" charset="77"/>
              </a:rPr>
              <a:t>std      7.402702  11.54123   8.234076</a:t>
            </a:r>
          </a:p>
          <a:p>
            <a:pPr marL="0" indent="0">
              <a:buNone/>
            </a:pPr>
            <a:r>
              <a:rPr lang="en-US" sz="2000" b="1" dirty="0">
                <a:solidFill>
                  <a:srgbClr val="000000"/>
                </a:solidFill>
                <a:latin typeface="Inconsolata" panose="020B0609030003000000" pitchFamily="49" charset="77"/>
              </a:rPr>
              <a:t>min     83.000000  65.00000  70.000000</a:t>
            </a:r>
          </a:p>
          <a:p>
            <a:pPr marL="0" indent="0">
              <a:buNone/>
            </a:pPr>
            <a:r>
              <a:rPr lang="en-US" sz="2000" b="1" dirty="0">
                <a:solidFill>
                  <a:srgbClr val="000000"/>
                </a:solidFill>
                <a:latin typeface="Inconsolata" panose="020B0609030003000000" pitchFamily="49" charset="77"/>
              </a:rPr>
              <a:t>25%     94.000000  77.00000  82.000000</a:t>
            </a:r>
          </a:p>
          <a:p>
            <a:pPr marL="0" indent="0">
              <a:buNone/>
            </a:pPr>
            <a:r>
              <a:rPr lang="en-US" sz="2000" b="1" dirty="0">
                <a:solidFill>
                  <a:srgbClr val="000000"/>
                </a:solidFill>
                <a:latin typeface="Inconsolata" panose="020B0609030003000000" pitchFamily="49" charset="77"/>
              </a:rPr>
              <a:t>50%    100.000000  81.00000  85.000000</a:t>
            </a:r>
          </a:p>
          <a:p>
            <a:pPr marL="0" indent="0">
              <a:buNone/>
            </a:pPr>
            <a:r>
              <a:rPr lang="en-US" sz="2000" b="1" dirty="0">
                <a:solidFill>
                  <a:srgbClr val="000000"/>
                </a:solidFill>
                <a:latin typeface="Inconsolata" panose="020B0609030003000000" pitchFamily="49" charset="77"/>
              </a:rPr>
              <a:t>75%    100.000000  87.00000  90.000000</a:t>
            </a:r>
          </a:p>
          <a:p>
            <a:pPr marL="0" indent="0">
              <a:buNone/>
            </a:pPr>
            <a:r>
              <a:rPr lang="en-US" sz="2000" b="1" dirty="0">
                <a:solidFill>
                  <a:srgbClr val="000000"/>
                </a:solidFill>
                <a:latin typeface="Inconsolata" panose="020B0609030003000000" pitchFamily="49" charset="77"/>
              </a:rPr>
              <a:t>max    100.000000  96.00000  90.000000</a:t>
            </a:r>
          </a:p>
          <a:p>
            <a:pPr marL="0" indent="0">
              <a:buNone/>
            </a:pPr>
            <a:endParaRPr lang="en-US" sz="2000" b="1" dirty="0">
              <a:solidFill>
                <a:srgbClr val="000000"/>
              </a:solidFill>
              <a:latin typeface="Inconsolata" panose="020B0609030003000000" pitchFamily="49" charset="77"/>
            </a:endParaRPr>
          </a:p>
        </p:txBody>
      </p:sp>
    </p:spTree>
    <p:extLst>
      <p:ext uri="{BB962C8B-B14F-4D97-AF65-F5344CB8AC3E}">
        <p14:creationId xmlns:p14="http://schemas.microsoft.com/office/powerpoint/2010/main" val="84545624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To see the average of all the students’ grades on each test, just call mean on the T attribute:</a:t>
            </a:r>
          </a:p>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grades.T.mean</a:t>
            </a:r>
            <a:r>
              <a:rPr lang="en-US" sz="1800" b="1" dirty="0">
                <a:latin typeface="Inconsolata" panose="020B0609030003000000" pitchFamily="49" charset="77"/>
              </a:rPr>
              <a:t>()</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Test1    95.4</a:t>
            </a:r>
          </a:p>
          <a:p>
            <a:pPr marL="0" indent="0">
              <a:buNone/>
            </a:pPr>
            <a:r>
              <a:rPr lang="en-US" sz="2000" b="1" dirty="0">
                <a:solidFill>
                  <a:srgbClr val="000000"/>
                </a:solidFill>
                <a:latin typeface="Inconsolata" panose="020B0609030003000000" pitchFamily="49" charset="77"/>
              </a:rPr>
              <a:t>Test2    81.2</a:t>
            </a:r>
          </a:p>
          <a:p>
            <a:pPr marL="0" indent="0">
              <a:buNone/>
            </a:pPr>
            <a:r>
              <a:rPr lang="en-US" sz="2000" b="1" dirty="0">
                <a:solidFill>
                  <a:srgbClr val="000000"/>
                </a:solidFill>
                <a:latin typeface="Inconsolata" panose="020B0609030003000000" pitchFamily="49" charset="77"/>
              </a:rPr>
              <a:t>Test3    83.4</a:t>
            </a:r>
          </a:p>
          <a:p>
            <a:pPr marL="0" indent="0">
              <a:buNone/>
            </a:pPr>
            <a:r>
              <a:rPr lang="en-US" sz="2000" b="1" dirty="0" err="1">
                <a:solidFill>
                  <a:srgbClr val="000000"/>
                </a:solidFill>
                <a:latin typeface="Inconsolata" panose="020B0609030003000000" pitchFamily="49" charset="77"/>
              </a:rPr>
              <a:t>dtype</a:t>
            </a:r>
            <a:r>
              <a:rPr lang="en-US" sz="2000" b="1" dirty="0">
                <a:solidFill>
                  <a:srgbClr val="000000"/>
                </a:solidFill>
                <a:latin typeface="Inconsolata" panose="020B0609030003000000" pitchFamily="49" charset="77"/>
              </a:rPr>
              <a:t>: float64</a:t>
            </a:r>
          </a:p>
          <a:p>
            <a:pPr marL="0" indent="0">
              <a:buNone/>
            </a:pPr>
            <a:endParaRPr lang="en-US" sz="2000" b="1" dirty="0">
              <a:solidFill>
                <a:srgbClr val="000000"/>
              </a:solidFill>
              <a:latin typeface="Inconsolata" panose="020B0609030003000000" pitchFamily="49" charset="77"/>
            </a:endParaRPr>
          </a:p>
        </p:txBody>
      </p:sp>
    </p:spTree>
    <p:extLst>
      <p:ext uri="{BB962C8B-B14F-4D97-AF65-F5344CB8AC3E}">
        <p14:creationId xmlns:p14="http://schemas.microsoft.com/office/powerpoint/2010/main" val="343799301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by Row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You’ll often sort data for easier readability. You can sort a </a:t>
            </a:r>
            <a:r>
              <a:rPr lang="en-US" sz="1800" dirty="0" err="1"/>
              <a:t>DataFrame</a:t>
            </a:r>
            <a:r>
              <a:rPr lang="en-US" sz="1800" dirty="0"/>
              <a:t> by its rows or columns, based on their indices or values. </a:t>
            </a:r>
          </a:p>
          <a:p>
            <a:pPr marL="0" indent="0">
              <a:buNone/>
            </a:pPr>
            <a:endParaRPr lang="en-US" sz="1800" dirty="0"/>
          </a:p>
          <a:p>
            <a:pPr marL="0" indent="0">
              <a:buNone/>
            </a:pPr>
            <a:r>
              <a:rPr lang="en-US" sz="1800" dirty="0"/>
              <a:t>Let’s sort the rows by their indices in descending order using </a:t>
            </a:r>
            <a:r>
              <a:rPr lang="en-US" sz="1800" dirty="0" err="1"/>
              <a:t>sort_index</a:t>
            </a:r>
            <a:r>
              <a:rPr lang="en-US" sz="1800" dirty="0"/>
              <a:t> and its keyword argument ascending=False (the default is to sort in ascending order). This returns a new </a:t>
            </a:r>
            <a:r>
              <a:rPr lang="en-US" sz="1800" dirty="0" err="1"/>
              <a:t>DataFrame</a:t>
            </a:r>
            <a:r>
              <a:rPr lang="en-US" sz="1800" dirty="0"/>
              <a:t> containing the sorted data:</a:t>
            </a:r>
            <a:endParaRPr lang="en-US" sz="1800" b="1" dirty="0">
              <a:solidFill>
                <a:srgbClr val="34A327"/>
              </a:solidFill>
              <a:latin typeface="Inconsolata" panose="020B0609030003000000" pitchFamily="49" charset="77"/>
            </a:endParaRPr>
          </a:p>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solidFill>
                  <a:srgbClr val="000000"/>
                </a:solidFill>
                <a:latin typeface="Inconsolata" panose="020B0609030003000000" pitchFamily="49" charset="77"/>
              </a:rPr>
              <a:t>grades.sort_index</a:t>
            </a:r>
            <a:r>
              <a:rPr lang="en-US" sz="1800" b="1" dirty="0">
                <a:solidFill>
                  <a:srgbClr val="000000"/>
                </a:solidFill>
                <a:latin typeface="Inconsolata" panose="020B0609030003000000" pitchFamily="49" charset="77"/>
              </a:rPr>
              <a:t>(ascending=</a:t>
            </a:r>
            <a:r>
              <a:rPr lang="en-US" sz="1800" b="1" dirty="0">
                <a:solidFill>
                  <a:srgbClr val="34A327"/>
                </a:solidFill>
                <a:latin typeface="Inconsolata" panose="020B0609030003000000" pitchFamily="49" charset="77"/>
              </a:rPr>
              <a:t>False</a:t>
            </a:r>
            <a:r>
              <a:rPr lang="en-US" sz="1800" b="1" dirty="0">
                <a:solidFill>
                  <a:srgbClr val="000000"/>
                </a:solidFill>
                <a:latin typeface="Inconsolata" panose="020B0609030003000000" pitchFamily="49" charset="77"/>
              </a:rPr>
              <a:t>)  </a:t>
            </a:r>
            <a:endParaRPr lang="en-US" sz="1800" b="1" dirty="0">
              <a:latin typeface="Inconsolata" panose="020B0609030003000000" pitchFamily="49" charset="77"/>
            </a:endParaRP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Wally  Eva  Sam  Katie  Bob</a:t>
            </a:r>
          </a:p>
          <a:p>
            <a:pPr marL="0" indent="0">
              <a:buNone/>
            </a:pPr>
            <a:r>
              <a:rPr lang="en-US" sz="2000" b="1" dirty="0">
                <a:solidFill>
                  <a:srgbClr val="000000"/>
                </a:solidFill>
                <a:latin typeface="Inconsolata" panose="020B0609030003000000" pitchFamily="49" charset="77"/>
              </a:rPr>
              <a:t>Test3     70   90   90     82   85</a:t>
            </a:r>
          </a:p>
          <a:p>
            <a:pPr marL="0" indent="0">
              <a:buNone/>
            </a:pPr>
            <a:r>
              <a:rPr lang="en-US" sz="2000" b="1" dirty="0">
                <a:solidFill>
                  <a:srgbClr val="000000"/>
                </a:solidFill>
                <a:latin typeface="Inconsolata" panose="020B0609030003000000" pitchFamily="49" charset="77"/>
              </a:rPr>
              <a:t>Test2     96   87   77     81   65</a:t>
            </a:r>
          </a:p>
          <a:p>
            <a:pPr marL="0" indent="0">
              <a:buNone/>
            </a:pPr>
            <a:r>
              <a:rPr lang="en-US" sz="2000" b="1" dirty="0">
                <a:solidFill>
                  <a:srgbClr val="000000"/>
                </a:solidFill>
                <a:latin typeface="Inconsolata" panose="020B0609030003000000" pitchFamily="49" charset="77"/>
              </a:rPr>
              <a:t>Test1    100  100   94    100   83</a:t>
            </a:r>
          </a:p>
          <a:p>
            <a:pPr marL="0" indent="0">
              <a:buNone/>
            </a:pPr>
            <a:endParaRPr lang="en-US" sz="2000" b="1" dirty="0">
              <a:solidFill>
                <a:srgbClr val="000000"/>
              </a:solidFill>
              <a:latin typeface="Inconsolata" panose="020B0609030003000000" pitchFamily="49" charset="77"/>
            </a:endParaRPr>
          </a:p>
        </p:txBody>
      </p:sp>
      <p:sp>
        <p:nvSpPr>
          <p:cNvPr id="2" name="TextBox 1">
            <a:extLst>
              <a:ext uri="{FF2B5EF4-FFF2-40B4-BE49-F238E27FC236}">
                <a16:creationId xmlns:a16="http://schemas.microsoft.com/office/drawing/2014/main" id="{00465E65-58CC-C44C-A09B-CD54F2A5FF16}"/>
              </a:ext>
            </a:extLst>
          </p:cNvPr>
          <p:cNvSpPr txBox="1"/>
          <p:nvPr/>
        </p:nvSpPr>
        <p:spPr>
          <a:xfrm>
            <a:off x="1238864" y="5196349"/>
            <a:ext cx="3483967" cy="400110"/>
          </a:xfrm>
          <a:prstGeom prst="rect">
            <a:avLst/>
          </a:prstGeom>
          <a:noFill/>
        </p:spPr>
        <p:txBody>
          <a:bodyPr wrap="none" rtlCol="0">
            <a:spAutoFit/>
          </a:bodyPr>
          <a:lstStyle/>
          <a:p>
            <a:r>
              <a:rPr lang="en-US" sz="2000" dirty="0">
                <a:solidFill>
                  <a:srgbClr val="FF0000"/>
                </a:solidFill>
              </a:rPr>
              <a:t>Sorts rows in descending order.</a:t>
            </a:r>
          </a:p>
        </p:txBody>
      </p:sp>
      <p:cxnSp>
        <p:nvCxnSpPr>
          <p:cNvPr id="5" name="Straight Arrow Connector 4">
            <a:extLst>
              <a:ext uri="{FF2B5EF4-FFF2-40B4-BE49-F238E27FC236}">
                <a16:creationId xmlns:a16="http://schemas.microsoft.com/office/drawing/2014/main" id="{92965A21-4A12-5242-942B-EA209EE7347C}"/>
              </a:ext>
            </a:extLst>
          </p:cNvPr>
          <p:cNvCxnSpPr>
            <a:cxnSpLocks/>
          </p:cNvCxnSpPr>
          <p:nvPr/>
        </p:nvCxnSpPr>
        <p:spPr>
          <a:xfrm flipH="1" flipV="1">
            <a:off x="1071716" y="4739148"/>
            <a:ext cx="698090" cy="4572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468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by Column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lstStyle/>
          <a:p>
            <a:pPr marL="0" indent="0">
              <a:buNone/>
            </a:pPr>
            <a:r>
              <a:rPr lang="en-US" sz="1800" dirty="0"/>
              <a:t>Now let’s sort the columns into ascending order (left-to-right) by their column names. Passing the axis=1 keyword argument indicates that we wish to sort the column indices, rather than the row indices—axis=0 (the default) sorts the row indices:</a:t>
            </a:r>
            <a:endParaRPr lang="en-US" sz="1800" b="1" dirty="0">
              <a:solidFill>
                <a:srgbClr val="34A327"/>
              </a:solidFill>
              <a:latin typeface="Inconsolata" panose="020B0609030003000000" pitchFamily="49" charset="77"/>
            </a:endParaRPr>
          </a:p>
          <a:p>
            <a:pPr marL="0" indent="0">
              <a:buNone/>
            </a:pPr>
            <a:endParaRPr lang="en-US" sz="18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grades.sort_index</a:t>
            </a:r>
            <a:r>
              <a:rPr lang="en-US" sz="2000" b="1" dirty="0">
                <a:latin typeface="Inconsolata" panose="020B0609030003000000" pitchFamily="49" charset="77"/>
              </a:rPr>
              <a:t>(axis=1)</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Bob  Eva  Katie  Sam  Wally</a:t>
            </a:r>
          </a:p>
          <a:p>
            <a:pPr marL="0" indent="0">
              <a:buNone/>
            </a:pPr>
            <a:r>
              <a:rPr lang="en-US" sz="2000" b="1" dirty="0">
                <a:solidFill>
                  <a:srgbClr val="000000"/>
                </a:solidFill>
                <a:latin typeface="Inconsolata" panose="020B0609030003000000" pitchFamily="49" charset="77"/>
              </a:rPr>
              <a:t>Test1   83  100    100   94    100</a:t>
            </a:r>
          </a:p>
          <a:p>
            <a:pPr marL="0" indent="0">
              <a:buNone/>
            </a:pPr>
            <a:r>
              <a:rPr lang="en-US" sz="2000" b="1" dirty="0">
                <a:solidFill>
                  <a:srgbClr val="000000"/>
                </a:solidFill>
                <a:latin typeface="Inconsolata" panose="020B0609030003000000" pitchFamily="49" charset="77"/>
              </a:rPr>
              <a:t>Test2   65   87     81   77     96</a:t>
            </a:r>
          </a:p>
          <a:p>
            <a:pPr marL="0" indent="0">
              <a:buNone/>
            </a:pPr>
            <a:r>
              <a:rPr lang="en-US" sz="2000" b="1" dirty="0">
                <a:solidFill>
                  <a:srgbClr val="000000"/>
                </a:solidFill>
                <a:latin typeface="Inconsolata" panose="020B0609030003000000" pitchFamily="49" charset="77"/>
              </a:rPr>
              <a:t>Test3   85   90     82   90     70</a:t>
            </a:r>
          </a:p>
          <a:p>
            <a:pPr marL="0" indent="0">
              <a:buNone/>
            </a:pPr>
            <a:endParaRPr lang="en-US" sz="2000" b="1" dirty="0">
              <a:solidFill>
                <a:srgbClr val="000000"/>
              </a:solidFill>
              <a:latin typeface="Inconsolata" panose="020B0609030003000000" pitchFamily="49" charset="77"/>
            </a:endParaRPr>
          </a:p>
        </p:txBody>
      </p:sp>
      <p:sp>
        <p:nvSpPr>
          <p:cNvPr id="4" name="TextBox 3">
            <a:extLst>
              <a:ext uri="{FF2B5EF4-FFF2-40B4-BE49-F238E27FC236}">
                <a16:creationId xmlns:a16="http://schemas.microsoft.com/office/drawing/2014/main" id="{34FEDCAE-CE8D-8342-A6FF-00EEE98D1ADF}"/>
              </a:ext>
            </a:extLst>
          </p:cNvPr>
          <p:cNvSpPr txBox="1"/>
          <p:nvPr/>
        </p:nvSpPr>
        <p:spPr>
          <a:xfrm>
            <a:off x="5161935" y="2089355"/>
            <a:ext cx="2988639" cy="707886"/>
          </a:xfrm>
          <a:prstGeom prst="rect">
            <a:avLst/>
          </a:prstGeom>
          <a:noFill/>
        </p:spPr>
        <p:txBody>
          <a:bodyPr wrap="none" rtlCol="0">
            <a:spAutoFit/>
          </a:bodyPr>
          <a:lstStyle/>
          <a:p>
            <a:r>
              <a:rPr lang="en-US" sz="2000" dirty="0">
                <a:solidFill>
                  <a:srgbClr val="FF0000"/>
                </a:solidFill>
              </a:rPr>
              <a:t>Sorts columns in ascending</a:t>
            </a:r>
          </a:p>
          <a:p>
            <a:r>
              <a:rPr lang="en-US" sz="2000" dirty="0">
                <a:solidFill>
                  <a:srgbClr val="FF0000"/>
                </a:solidFill>
              </a:rPr>
              <a:t>alphabetical order.</a:t>
            </a:r>
          </a:p>
        </p:txBody>
      </p:sp>
      <p:cxnSp>
        <p:nvCxnSpPr>
          <p:cNvPr id="5" name="Straight Arrow Connector 4">
            <a:extLst>
              <a:ext uri="{FF2B5EF4-FFF2-40B4-BE49-F238E27FC236}">
                <a16:creationId xmlns:a16="http://schemas.microsoft.com/office/drawing/2014/main" id="{4A43F642-6CCD-0F42-A671-9E896AFD7C25}"/>
              </a:ext>
            </a:extLst>
          </p:cNvPr>
          <p:cNvCxnSpPr>
            <a:cxnSpLocks/>
          </p:cNvCxnSpPr>
          <p:nvPr/>
        </p:nvCxnSpPr>
        <p:spPr>
          <a:xfrm flipH="1">
            <a:off x="3205317" y="2369574"/>
            <a:ext cx="1956618" cy="2163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4753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a Column by Values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r>
              <a:rPr lang="en-US" sz="1800" dirty="0"/>
              <a:t>The method </a:t>
            </a:r>
            <a:r>
              <a:rPr lang="en-US" sz="1800" dirty="0" err="1"/>
              <a:t>sort_values</a:t>
            </a:r>
            <a:r>
              <a:rPr lang="en-US" sz="1800" dirty="0"/>
              <a:t>() can be used to sort the values of a row or column. By default, it sorts values of a column(axis=0) in ascending order.  </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a:solidFill>
                  <a:srgbClr val="000000"/>
                </a:solidFill>
                <a:latin typeface="Inconsolata" panose="020B0609030003000000" pitchFamily="49" charset="77"/>
              </a:rPr>
              <a:t>grades </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Inconsolata" panose="020B0609030003000000" pitchFamily="49" charset="77"/>
              </a:rPr>
              <a:t>       Wally  Eva  Sam  Katie  Bob</a:t>
            </a:r>
          </a:p>
          <a:p>
            <a:pPr marL="0" indent="0">
              <a:buNone/>
            </a:pPr>
            <a:r>
              <a:rPr lang="en-US" sz="1800" b="1" dirty="0">
                <a:solidFill>
                  <a:srgbClr val="000000"/>
                </a:solidFill>
                <a:latin typeface="Inconsolata" panose="020B0609030003000000" pitchFamily="49" charset="77"/>
              </a:rPr>
              <a:t>Test1     87  100   94    100   83</a:t>
            </a:r>
          </a:p>
          <a:p>
            <a:pPr marL="0" indent="0">
              <a:buNone/>
            </a:pPr>
            <a:r>
              <a:rPr lang="en-US" sz="1800" b="1" dirty="0">
                <a:solidFill>
                  <a:srgbClr val="000000"/>
                </a:solidFill>
                <a:latin typeface="Inconsolata" panose="020B0609030003000000" pitchFamily="49" charset="77"/>
              </a:rPr>
              <a:t>Test2     96   87   77     81   65</a:t>
            </a:r>
          </a:p>
          <a:p>
            <a:pPr marL="0" indent="0">
              <a:buNone/>
            </a:pPr>
            <a:r>
              <a:rPr lang="en-US" sz="1800" b="1" dirty="0">
                <a:solidFill>
                  <a:srgbClr val="000000"/>
                </a:solidFill>
                <a:latin typeface="Inconsolata" panose="020B0609030003000000" pitchFamily="49" charset="77"/>
              </a:rPr>
              <a:t>Test3     70   90   90     82   85</a:t>
            </a:r>
          </a:p>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grades.sort_values</a:t>
            </a:r>
            <a:r>
              <a:rPr lang="en-US" sz="1800" b="1" dirty="0">
                <a:latin typeface="Inconsolata" panose="020B0609030003000000" pitchFamily="49" charset="77"/>
              </a:rPr>
              <a:t>(by='Wally')</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Inconsolata" panose="020B0609030003000000" pitchFamily="49" charset="77"/>
              </a:rPr>
              <a:t>       Wally  Eva  Sam  Katie  Bob</a:t>
            </a:r>
          </a:p>
          <a:p>
            <a:pPr marL="0" indent="0">
              <a:buNone/>
            </a:pPr>
            <a:r>
              <a:rPr lang="en-US" sz="1800" b="1" dirty="0">
                <a:solidFill>
                  <a:srgbClr val="000000"/>
                </a:solidFill>
                <a:latin typeface="Inconsolata" panose="020B0609030003000000" pitchFamily="49" charset="77"/>
              </a:rPr>
              <a:t>Test3     70   90   90     82   85</a:t>
            </a:r>
          </a:p>
          <a:p>
            <a:pPr marL="0" indent="0">
              <a:buNone/>
            </a:pPr>
            <a:r>
              <a:rPr lang="en-US" sz="1800" b="1" dirty="0">
                <a:solidFill>
                  <a:srgbClr val="000000"/>
                </a:solidFill>
                <a:latin typeface="Inconsolata" panose="020B0609030003000000" pitchFamily="49" charset="77"/>
              </a:rPr>
              <a:t>Test2     96   87   77     81   65</a:t>
            </a:r>
          </a:p>
          <a:p>
            <a:pPr marL="0" indent="0">
              <a:buNone/>
            </a:pPr>
            <a:r>
              <a:rPr lang="en-US" sz="1800" b="1" dirty="0">
                <a:solidFill>
                  <a:srgbClr val="000000"/>
                </a:solidFill>
                <a:latin typeface="Inconsolata" panose="020B0609030003000000" pitchFamily="49" charset="77"/>
              </a:rPr>
              <a:t>Test1    100  100   94    100   83</a:t>
            </a:r>
          </a:p>
          <a:p>
            <a:pPr marL="0" indent="0">
              <a:buNone/>
            </a:pPr>
            <a:endParaRPr lang="en-US" sz="1800" b="1" dirty="0">
              <a:solidFill>
                <a:srgbClr val="000000"/>
              </a:solidFill>
              <a:latin typeface="Inconsolata" panose="020B0609030003000000" pitchFamily="49" charset="77"/>
            </a:endParaRPr>
          </a:p>
        </p:txBody>
      </p:sp>
      <p:sp>
        <p:nvSpPr>
          <p:cNvPr id="2" name="TextBox 1">
            <a:extLst>
              <a:ext uri="{FF2B5EF4-FFF2-40B4-BE49-F238E27FC236}">
                <a16:creationId xmlns:a16="http://schemas.microsoft.com/office/drawing/2014/main" id="{909A1DC6-8AC4-974E-BD3B-43083337B870}"/>
              </a:ext>
            </a:extLst>
          </p:cNvPr>
          <p:cNvSpPr txBox="1"/>
          <p:nvPr/>
        </p:nvSpPr>
        <p:spPr>
          <a:xfrm>
            <a:off x="4847022" y="3864059"/>
            <a:ext cx="3039678" cy="707886"/>
          </a:xfrm>
          <a:prstGeom prst="rect">
            <a:avLst/>
          </a:prstGeom>
          <a:noFill/>
        </p:spPr>
        <p:txBody>
          <a:bodyPr wrap="none" rtlCol="0">
            <a:spAutoFit/>
          </a:bodyPr>
          <a:lstStyle/>
          <a:p>
            <a:r>
              <a:rPr lang="en-US" sz="2000" dirty="0">
                <a:solidFill>
                  <a:srgbClr val="FF0000"/>
                </a:solidFill>
              </a:rPr>
              <a:t>Sorts values of Wally's tests</a:t>
            </a:r>
          </a:p>
          <a:p>
            <a:r>
              <a:rPr lang="en-US" sz="2000" dirty="0">
                <a:solidFill>
                  <a:srgbClr val="FF0000"/>
                </a:solidFill>
              </a:rPr>
              <a:t>in ascending order.</a:t>
            </a:r>
          </a:p>
        </p:txBody>
      </p:sp>
      <p:cxnSp>
        <p:nvCxnSpPr>
          <p:cNvPr id="5" name="Straight Arrow Connector 4">
            <a:extLst>
              <a:ext uri="{FF2B5EF4-FFF2-40B4-BE49-F238E27FC236}">
                <a16:creationId xmlns:a16="http://schemas.microsoft.com/office/drawing/2014/main" id="{2273B9D6-9504-F849-B980-0D757149FCE7}"/>
              </a:ext>
            </a:extLst>
          </p:cNvPr>
          <p:cNvCxnSpPr>
            <a:cxnSpLocks/>
          </p:cNvCxnSpPr>
          <p:nvPr/>
        </p:nvCxnSpPr>
        <p:spPr>
          <a:xfrm flipH="1">
            <a:off x="1602658" y="4109847"/>
            <a:ext cx="3244364" cy="3048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912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a Row by values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r>
              <a:rPr lang="en-US" sz="1800" dirty="0"/>
              <a:t>We can also sort the values of a row(axis=1).</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a:solidFill>
                  <a:srgbClr val="000000"/>
                </a:solidFill>
                <a:latin typeface="Inconsolata" panose="020B0609030003000000" pitchFamily="49" charset="77"/>
              </a:rPr>
              <a:t>grades </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Inconsolata" panose="020B0609030003000000" pitchFamily="49" charset="77"/>
              </a:rPr>
              <a:t>       Wally  Eva  Sam  Katie  Bob</a:t>
            </a:r>
          </a:p>
          <a:p>
            <a:pPr marL="0" indent="0">
              <a:buNone/>
            </a:pPr>
            <a:r>
              <a:rPr lang="en-US" sz="1800" b="1" dirty="0">
                <a:solidFill>
                  <a:srgbClr val="000000"/>
                </a:solidFill>
                <a:latin typeface="Inconsolata" panose="020B0609030003000000" pitchFamily="49" charset="77"/>
              </a:rPr>
              <a:t>Test1     87  100   94    100   83</a:t>
            </a:r>
          </a:p>
          <a:p>
            <a:pPr marL="0" indent="0">
              <a:buNone/>
            </a:pPr>
            <a:r>
              <a:rPr lang="en-US" sz="1800" b="1" dirty="0">
                <a:solidFill>
                  <a:srgbClr val="000000"/>
                </a:solidFill>
                <a:latin typeface="Inconsolata" panose="020B0609030003000000" pitchFamily="49" charset="77"/>
              </a:rPr>
              <a:t>Test2     96   87   77     81   65</a:t>
            </a:r>
          </a:p>
          <a:p>
            <a:pPr marL="0" indent="0">
              <a:buNone/>
            </a:pPr>
            <a:r>
              <a:rPr lang="en-US" sz="1800" b="1" dirty="0">
                <a:solidFill>
                  <a:srgbClr val="000000"/>
                </a:solidFill>
                <a:latin typeface="Inconsolata" panose="020B0609030003000000" pitchFamily="49" charset="77"/>
              </a:rPr>
              <a:t>Test3     70   90   90     82   85</a:t>
            </a:r>
          </a:p>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grades.sort_values</a:t>
            </a:r>
            <a:r>
              <a:rPr lang="en-US" sz="1800" b="1" dirty="0">
                <a:latin typeface="Inconsolata" panose="020B0609030003000000" pitchFamily="49" charset="77"/>
              </a:rPr>
              <a:t>(by='Test1', axis=1)</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p>
          <a:p>
            <a:pPr marL="0" indent="0">
              <a:buNone/>
            </a:pPr>
            <a:r>
              <a:rPr lang="en-US" sz="1800" b="1" dirty="0">
                <a:solidFill>
                  <a:srgbClr val="000000"/>
                </a:solidFill>
                <a:latin typeface="Inconsolata" panose="020B0609030003000000" pitchFamily="49" charset="77"/>
              </a:rPr>
              <a:t>       Bob  Sam  Wally  Eva  Katie</a:t>
            </a:r>
          </a:p>
          <a:p>
            <a:pPr marL="0" indent="0">
              <a:buNone/>
            </a:pPr>
            <a:r>
              <a:rPr lang="en-US" sz="1800" b="1" dirty="0">
                <a:solidFill>
                  <a:srgbClr val="000000"/>
                </a:solidFill>
                <a:latin typeface="Inconsolata" panose="020B0609030003000000" pitchFamily="49" charset="77"/>
              </a:rPr>
              <a:t>Test1   83   94    100  100    100</a:t>
            </a:r>
          </a:p>
          <a:p>
            <a:pPr marL="0" indent="0">
              <a:buNone/>
            </a:pPr>
            <a:r>
              <a:rPr lang="en-US" sz="1800" b="1" dirty="0">
                <a:solidFill>
                  <a:srgbClr val="000000"/>
                </a:solidFill>
                <a:latin typeface="Inconsolata" panose="020B0609030003000000" pitchFamily="49" charset="77"/>
              </a:rPr>
              <a:t>Test2   65   77     96   87     81</a:t>
            </a:r>
          </a:p>
          <a:p>
            <a:pPr marL="0" indent="0">
              <a:buNone/>
            </a:pPr>
            <a:r>
              <a:rPr lang="en-US" sz="1800" b="1" dirty="0">
                <a:solidFill>
                  <a:srgbClr val="000000"/>
                </a:solidFill>
                <a:latin typeface="Inconsolata" panose="020B0609030003000000" pitchFamily="49" charset="77"/>
              </a:rPr>
              <a:t>Test3   85   90     70   90     82</a:t>
            </a:r>
          </a:p>
          <a:p>
            <a:pPr marL="0" indent="0">
              <a:buNone/>
            </a:pPr>
            <a:endParaRPr lang="en-US" sz="1800" b="1" dirty="0">
              <a:solidFill>
                <a:srgbClr val="000000"/>
              </a:solidFill>
              <a:latin typeface="Inconsolata" panose="020B0609030003000000" pitchFamily="49" charset="77"/>
            </a:endParaRPr>
          </a:p>
        </p:txBody>
      </p:sp>
      <p:sp>
        <p:nvSpPr>
          <p:cNvPr id="2" name="TextBox 1">
            <a:extLst>
              <a:ext uri="{FF2B5EF4-FFF2-40B4-BE49-F238E27FC236}">
                <a16:creationId xmlns:a16="http://schemas.microsoft.com/office/drawing/2014/main" id="{909A1DC6-8AC4-974E-BD3B-43083337B870}"/>
              </a:ext>
            </a:extLst>
          </p:cNvPr>
          <p:cNvSpPr txBox="1"/>
          <p:nvPr/>
        </p:nvSpPr>
        <p:spPr>
          <a:xfrm>
            <a:off x="4847022" y="4943445"/>
            <a:ext cx="4286366" cy="400110"/>
          </a:xfrm>
          <a:prstGeom prst="rect">
            <a:avLst/>
          </a:prstGeom>
          <a:noFill/>
        </p:spPr>
        <p:txBody>
          <a:bodyPr wrap="none" rtlCol="0">
            <a:spAutoFit/>
          </a:bodyPr>
          <a:lstStyle/>
          <a:p>
            <a:r>
              <a:rPr lang="en-US" sz="2000" dirty="0">
                <a:solidFill>
                  <a:srgbClr val="FF0000"/>
                </a:solidFill>
              </a:rPr>
              <a:t>Sorts values of Test1 in ascending order.</a:t>
            </a:r>
          </a:p>
        </p:txBody>
      </p:sp>
      <p:cxnSp>
        <p:nvCxnSpPr>
          <p:cNvPr id="5" name="Straight Arrow Connector 4">
            <a:extLst>
              <a:ext uri="{FF2B5EF4-FFF2-40B4-BE49-F238E27FC236}">
                <a16:creationId xmlns:a16="http://schemas.microsoft.com/office/drawing/2014/main" id="{2273B9D6-9504-F849-B980-0D757149FCE7}"/>
              </a:ext>
            </a:extLst>
          </p:cNvPr>
          <p:cNvCxnSpPr>
            <a:cxnSpLocks/>
          </p:cNvCxnSpPr>
          <p:nvPr/>
        </p:nvCxnSpPr>
        <p:spPr>
          <a:xfrm flipH="1" flipV="1">
            <a:off x="4451985" y="4689987"/>
            <a:ext cx="1014751" cy="2534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7596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pandas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r>
              <a:rPr lang="en-US" sz="2000" dirty="0"/>
              <a:t>NumPy’s array is optimized for homogeneous numeric data that’s accessed via integer indices. For example, a 2D </a:t>
            </a:r>
            <a:r>
              <a:rPr lang="en-US" sz="2000" dirty="0" err="1"/>
              <a:t>Numpy</a:t>
            </a:r>
            <a:r>
              <a:rPr lang="en-US" sz="2000" dirty="0"/>
              <a:t> of floats representing grades. </a:t>
            </a:r>
          </a:p>
          <a:p>
            <a:pPr marL="0" indent="0">
              <a:buNone/>
            </a:pPr>
            <a:endParaRPr lang="en-US" sz="2000" dirty="0"/>
          </a:p>
          <a:p>
            <a:pPr marL="0" indent="0">
              <a:buNone/>
            </a:pPr>
            <a:r>
              <a:rPr lang="en-US" sz="2000" dirty="0"/>
              <a:t>Data science presents unique demands for which more customized data structures are required. </a:t>
            </a:r>
          </a:p>
          <a:p>
            <a:pPr marL="0" indent="0">
              <a:buNone/>
            </a:pPr>
            <a:endParaRPr lang="en-US" sz="2000" dirty="0"/>
          </a:p>
          <a:p>
            <a:pPr marL="0" indent="0">
              <a:buNone/>
            </a:pPr>
            <a:r>
              <a:rPr lang="en-US" sz="2000" dirty="0"/>
              <a:t>Big data applications must support mixed data types, customized indexing, missing data, data that’s not structured consistently and data that needs to be manipulated into forms appropriate for the databases and data analysis packages you use.</a:t>
            </a:r>
          </a:p>
          <a:p>
            <a:pPr marL="0" indent="0">
              <a:buNone/>
            </a:pPr>
            <a:endParaRPr lang="en-US" sz="2000" dirty="0"/>
          </a:p>
          <a:p>
            <a:pPr marL="0" indent="0">
              <a:buNone/>
            </a:pPr>
            <a:r>
              <a:rPr lang="en-US" sz="2000" dirty="0"/>
              <a:t>Pandas is the most popular library for dealing with such data. It is built on top of </a:t>
            </a:r>
            <a:r>
              <a:rPr lang="en-US" sz="2000" dirty="0" err="1"/>
              <a:t>Numpy</a:t>
            </a:r>
            <a:r>
              <a:rPr lang="en-US" sz="2000" dirty="0"/>
              <a:t> and provides two key collections: </a:t>
            </a:r>
            <a:r>
              <a:rPr lang="en-US" sz="2000" b="1" dirty="0"/>
              <a:t>Series</a:t>
            </a:r>
            <a:r>
              <a:rPr lang="en-US" sz="2000" dirty="0"/>
              <a:t> for one-dimensional collections and </a:t>
            </a:r>
            <a:r>
              <a:rPr lang="en-US" sz="2000" b="1" dirty="0" err="1"/>
              <a:t>DataFrames</a:t>
            </a:r>
            <a:r>
              <a:rPr lang="en-US" sz="2000" dirty="0"/>
              <a:t> for two-dimensional collections.</a:t>
            </a: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20556823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the Transpose.</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endParaRPr lang="en-US" sz="2000" dirty="0">
              <a:solidFill>
                <a:srgbClr val="34A327"/>
              </a:solidFill>
              <a:latin typeface="Gill Sans MT" panose="020B0502020104020203" pitchFamily="34"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1</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grades.T.sort_values</a:t>
            </a:r>
            <a:r>
              <a:rPr lang="en-US" sz="1800" b="1" dirty="0">
                <a:latin typeface="Inconsolata" panose="020B0609030003000000" pitchFamily="49" charset="77"/>
              </a:rPr>
              <a:t>(by='Test1', ascending=False)</a:t>
            </a:r>
          </a:p>
          <a:p>
            <a:pPr marL="0" indent="0">
              <a:buNone/>
            </a:pPr>
            <a:r>
              <a:rPr lang="en-US" sz="1800" b="1" dirty="0">
                <a:solidFill>
                  <a:srgbClr val="B23622"/>
                </a:solidFill>
                <a:latin typeface="Inconsolata" panose="020B0609030003000000" pitchFamily="49" charset="77"/>
              </a:rPr>
              <a:t>Out[</a:t>
            </a:r>
            <a:r>
              <a:rPr lang="en-US" sz="1800" b="1" dirty="0">
                <a:solidFill>
                  <a:srgbClr val="FF3B1E"/>
                </a:solidFill>
                <a:latin typeface="Inconsolata" panose="020B0609030003000000" pitchFamily="49" charset="77"/>
              </a:rPr>
              <a:t>25</a:t>
            </a:r>
            <a:r>
              <a:rPr lang="en-US" sz="1800" b="1" dirty="0">
                <a:solidFill>
                  <a:srgbClr val="B23622"/>
                </a:solidFill>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       Test1  Test2  Test3</a:t>
            </a:r>
          </a:p>
          <a:p>
            <a:pPr marL="0" indent="0">
              <a:buNone/>
            </a:pPr>
            <a:r>
              <a:rPr lang="en-US" sz="1800" b="1" dirty="0">
                <a:solidFill>
                  <a:srgbClr val="000000"/>
                </a:solidFill>
                <a:latin typeface="Inconsolata" panose="020B0609030003000000" pitchFamily="49" charset="77"/>
              </a:rPr>
              <a:t>Wally    100     96     70</a:t>
            </a:r>
          </a:p>
          <a:p>
            <a:pPr marL="0" indent="0">
              <a:buNone/>
            </a:pPr>
            <a:r>
              <a:rPr lang="en-US" sz="1800" b="1" dirty="0">
                <a:solidFill>
                  <a:srgbClr val="000000"/>
                </a:solidFill>
                <a:latin typeface="Inconsolata" panose="020B0609030003000000" pitchFamily="49" charset="77"/>
              </a:rPr>
              <a:t>Eva      100     87     90</a:t>
            </a:r>
          </a:p>
          <a:p>
            <a:pPr marL="0" indent="0">
              <a:buNone/>
            </a:pPr>
            <a:r>
              <a:rPr lang="en-US" sz="1800" b="1" dirty="0">
                <a:solidFill>
                  <a:srgbClr val="000000"/>
                </a:solidFill>
                <a:latin typeface="Inconsolata" panose="020B0609030003000000" pitchFamily="49" charset="77"/>
              </a:rPr>
              <a:t>Katie    100     81     82</a:t>
            </a:r>
          </a:p>
          <a:p>
            <a:pPr marL="0" indent="0">
              <a:buNone/>
            </a:pPr>
            <a:r>
              <a:rPr lang="en-US" sz="1800" b="1" dirty="0">
                <a:solidFill>
                  <a:srgbClr val="000000"/>
                </a:solidFill>
                <a:latin typeface="Inconsolata" panose="020B0609030003000000" pitchFamily="49" charset="77"/>
              </a:rPr>
              <a:t>Sam       94     77     90</a:t>
            </a:r>
          </a:p>
          <a:p>
            <a:pPr marL="0" indent="0">
              <a:buNone/>
            </a:pPr>
            <a:r>
              <a:rPr lang="en-US" sz="1800" b="1" dirty="0">
                <a:solidFill>
                  <a:srgbClr val="000000"/>
                </a:solidFill>
                <a:latin typeface="Inconsolata" panose="020B0609030003000000" pitchFamily="49" charset="77"/>
              </a:rPr>
              <a:t>Bob       83     65     85</a:t>
            </a:r>
          </a:p>
          <a:p>
            <a:pPr marL="0" indent="0">
              <a:buNone/>
            </a:pPr>
            <a:endParaRPr lang="en-US" sz="1800" b="1" dirty="0">
              <a:solidFill>
                <a:srgbClr val="000000"/>
              </a:solidFill>
              <a:latin typeface="Inconsolata" panose="020B0609030003000000" pitchFamily="49" charset="77"/>
            </a:endParaRPr>
          </a:p>
        </p:txBody>
      </p:sp>
    </p:spTree>
    <p:extLst>
      <p:ext uri="{BB962C8B-B14F-4D97-AF65-F5344CB8AC3E}">
        <p14:creationId xmlns:p14="http://schemas.microsoft.com/office/powerpoint/2010/main" val="263093943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Sorting a particular Series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r>
              <a:rPr lang="en-US" sz="2000" dirty="0">
                <a:latin typeface="Gill Sans MT" panose="020B0502020104020203" pitchFamily="34" charset="77"/>
              </a:rPr>
              <a:t>In the previous example, since we're only sorting Test1, we might not want to see the other tests. </a:t>
            </a:r>
            <a:endParaRPr lang="en-US" sz="2000" b="1" dirty="0">
              <a:solidFill>
                <a:srgbClr val="34A327"/>
              </a:solidFill>
              <a:latin typeface="Inconsolata" panose="020B0609030003000000" pitchFamily="49" charset="77"/>
            </a:endParaRPr>
          </a:p>
          <a:p>
            <a:pPr marL="0" indent="0">
              <a:buNone/>
            </a:pP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In[</a:t>
            </a:r>
            <a:r>
              <a:rPr lang="en-US" sz="1800" b="1" dirty="0">
                <a:solidFill>
                  <a:srgbClr val="2EE721"/>
                </a:solidFill>
                <a:latin typeface="Inconsolata" panose="020B0609030003000000" pitchFamily="49" charset="77"/>
              </a:rPr>
              <a:t>2</a:t>
            </a:r>
            <a:r>
              <a:rPr lang="en-US" sz="1800" b="1" dirty="0">
                <a:solidFill>
                  <a:srgbClr val="34A327"/>
                </a:solidFill>
                <a:latin typeface="Inconsolata" panose="020B0609030003000000" pitchFamily="49" charset="77"/>
              </a:rPr>
              <a:t>]: </a:t>
            </a:r>
            <a:r>
              <a:rPr lang="en-US" sz="1800" b="1" dirty="0" err="1">
                <a:latin typeface="Inconsolata" panose="020B0609030003000000" pitchFamily="49" charset="77"/>
              </a:rPr>
              <a:t>grades.loc</a:t>
            </a:r>
            <a:r>
              <a:rPr lang="en-US" sz="1800" b="1" dirty="0">
                <a:latin typeface="Inconsolata" panose="020B0609030003000000" pitchFamily="49" charset="77"/>
              </a:rPr>
              <a:t>['Test1'].</a:t>
            </a:r>
            <a:r>
              <a:rPr lang="en-US" sz="1800" b="1" dirty="0" err="1">
                <a:latin typeface="Inconsolata" panose="020B0609030003000000" pitchFamily="49" charset="77"/>
              </a:rPr>
              <a:t>sort_values</a:t>
            </a:r>
            <a:r>
              <a:rPr lang="en-US" sz="1800" b="1" dirty="0">
                <a:latin typeface="Inconsolata" panose="020B0609030003000000" pitchFamily="49" charset="77"/>
              </a:rPr>
              <a:t>(ascending=False)</a:t>
            </a:r>
          </a:p>
          <a:p>
            <a:pPr marL="0" indent="0">
              <a:buNone/>
            </a:pPr>
            <a:r>
              <a:rPr lang="en-US" sz="2000" b="1" dirty="0">
                <a:latin typeface="Inconsolata" panose="020B0609030003000000" pitchFamily="49" charset="77"/>
              </a:rPr>
              <a:t>Out[65]: </a:t>
            </a:r>
          </a:p>
          <a:p>
            <a:pPr marL="0" indent="0">
              <a:buNone/>
            </a:pPr>
            <a:r>
              <a:rPr lang="en-US" sz="2000" b="1" dirty="0">
                <a:latin typeface="Inconsolata" panose="020B0609030003000000" pitchFamily="49" charset="77"/>
              </a:rPr>
              <a:t>Katie    100</a:t>
            </a:r>
          </a:p>
          <a:p>
            <a:pPr marL="0" indent="0">
              <a:buNone/>
            </a:pPr>
            <a:r>
              <a:rPr lang="en-US" sz="2000" b="1" dirty="0">
                <a:latin typeface="Inconsolata" panose="020B0609030003000000" pitchFamily="49" charset="77"/>
              </a:rPr>
              <a:t>Eva      100</a:t>
            </a:r>
          </a:p>
          <a:p>
            <a:pPr marL="0" indent="0">
              <a:buNone/>
            </a:pPr>
            <a:r>
              <a:rPr lang="en-US" sz="2000" b="1" dirty="0">
                <a:latin typeface="Inconsolata" panose="020B0609030003000000" pitchFamily="49" charset="77"/>
              </a:rPr>
              <a:t>Wally    100</a:t>
            </a:r>
          </a:p>
          <a:p>
            <a:pPr marL="0" indent="0">
              <a:buNone/>
            </a:pPr>
            <a:r>
              <a:rPr lang="en-US" sz="2000" b="1" dirty="0">
                <a:latin typeface="Inconsolata" panose="020B0609030003000000" pitchFamily="49" charset="77"/>
              </a:rPr>
              <a:t>Sam       94</a:t>
            </a:r>
          </a:p>
          <a:p>
            <a:pPr marL="0" indent="0">
              <a:buNone/>
            </a:pPr>
            <a:r>
              <a:rPr lang="en-US" sz="2000" b="1" dirty="0">
                <a:latin typeface="Inconsolata" panose="020B0609030003000000" pitchFamily="49" charset="77"/>
              </a:rPr>
              <a:t>Bob       83</a:t>
            </a:r>
          </a:p>
          <a:p>
            <a:pPr marL="0" indent="0">
              <a:buNone/>
            </a:pPr>
            <a:r>
              <a:rPr lang="en-US" sz="2000" b="1" dirty="0">
                <a:latin typeface="Inconsolata" panose="020B0609030003000000" pitchFamily="49" charset="77"/>
              </a:rPr>
              <a:t>Name: Test1, </a:t>
            </a:r>
            <a:r>
              <a:rPr lang="en-US" sz="2000" b="1" dirty="0" err="1">
                <a:latin typeface="Inconsolata" panose="020B0609030003000000" pitchFamily="49" charset="77"/>
              </a:rPr>
              <a:t>dtype</a:t>
            </a:r>
            <a:r>
              <a:rPr lang="en-US" sz="2000" b="1" dirty="0">
                <a:latin typeface="Inconsolata" panose="020B0609030003000000" pitchFamily="49" charset="77"/>
              </a:rPr>
              <a:t>: int64</a:t>
            </a:r>
          </a:p>
          <a:p>
            <a:pPr marL="0" indent="0">
              <a:buNone/>
            </a:pPr>
            <a:endParaRPr lang="en-US" sz="1800" b="1" dirty="0">
              <a:solidFill>
                <a:srgbClr val="000000"/>
              </a:solidFill>
              <a:latin typeface="Inconsolata" panose="020B0609030003000000" pitchFamily="49" charset="77"/>
            </a:endParaRPr>
          </a:p>
        </p:txBody>
      </p:sp>
    </p:spTree>
    <p:extLst>
      <p:ext uri="{BB962C8B-B14F-4D97-AF65-F5344CB8AC3E}">
        <p14:creationId xmlns:p14="http://schemas.microsoft.com/office/powerpoint/2010/main" val="332791996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0" y="-14915"/>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Lab</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658761"/>
            <a:ext cx="8538210" cy="5056239"/>
          </a:xfrm>
        </p:spPr>
        <p:txBody>
          <a:bodyPr>
            <a:normAutofit/>
          </a:bodyPr>
          <a:lstStyle/>
          <a:p>
            <a:pPr marL="0" indent="0">
              <a:buNone/>
            </a:pPr>
            <a:endParaRPr lang="en-US" sz="1800" b="1" dirty="0">
              <a:solidFill>
                <a:srgbClr val="34A327"/>
              </a:solidFill>
              <a:latin typeface="Inconsolata" panose="020B0609030003000000" pitchFamily="49" charset="77"/>
            </a:endParaRPr>
          </a:p>
          <a:p>
            <a:pPr marL="0" indent="0">
              <a:buNone/>
            </a:pPr>
            <a:r>
              <a:rPr lang="en-US" sz="2000" dirty="0">
                <a:latin typeface="Gill Sans MT" panose="020B0502020104020203" pitchFamily="34" charset="77"/>
              </a:rPr>
              <a:t>In this lab, we will analyze a dataset from IMDB which contains approximately the top 1000 movies based on its ratings.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We will do basic selecting and indexing and filtering of this dataset. We'll answer questions such as:</a:t>
            </a:r>
          </a:p>
          <a:p>
            <a:pPr marL="457200" indent="-457200">
              <a:buAutoNum type="arabicParenR"/>
            </a:pPr>
            <a:r>
              <a:rPr lang="en-US" sz="2000" dirty="0">
                <a:latin typeface="Gill Sans MT" panose="020B0502020104020203" pitchFamily="34" charset="77"/>
              </a:rPr>
              <a:t>What is the highest rated movies of all time? What is the lowest rated movie from this list? Hint: Use </a:t>
            </a:r>
            <a:r>
              <a:rPr lang="en-US" sz="2000" dirty="0" err="1">
                <a:latin typeface="Gill Sans MT" panose="020B0502020104020203" pitchFamily="34" charset="77"/>
              </a:rPr>
              <a:t>sort_values</a:t>
            </a:r>
            <a:r>
              <a:rPr lang="en-US" sz="2000" dirty="0">
                <a:latin typeface="Gill Sans MT" panose="020B0502020104020203" pitchFamily="34" charset="77"/>
              </a:rPr>
              <a:t>().</a:t>
            </a:r>
          </a:p>
          <a:p>
            <a:pPr marL="457200" indent="-457200">
              <a:buAutoNum type="arabicParenR"/>
            </a:pPr>
            <a:r>
              <a:rPr lang="en-US" sz="2000" dirty="0">
                <a:latin typeface="Gill Sans MT" panose="020B0502020104020203" pitchFamily="34" charset="77"/>
              </a:rPr>
              <a:t>Display only the "Crime" movies from this list.</a:t>
            </a:r>
          </a:p>
          <a:p>
            <a:pPr marL="457200" indent="-457200">
              <a:buAutoNum type="arabicParenR"/>
            </a:pPr>
            <a:r>
              <a:rPr lang="en-US" sz="2000" dirty="0">
                <a:latin typeface="Gill Sans MT" panose="020B0502020104020203" pitchFamily="34" charset="77"/>
              </a:rPr>
              <a:t>What movie genre has the largest number of movies in this list? Hint: Select the column "genre" then call </a:t>
            </a:r>
            <a:r>
              <a:rPr lang="en-US" sz="2000" dirty="0" err="1">
                <a:latin typeface="Gill Sans MT" panose="020B0502020104020203" pitchFamily="34" charset="77"/>
              </a:rPr>
              <a:t>value_counts</a:t>
            </a:r>
            <a:r>
              <a:rPr lang="en-US" sz="2000">
                <a:latin typeface="Gill Sans MT" panose="020B0502020104020203" pitchFamily="34" charset="77"/>
              </a:rPr>
              <a:t>().</a:t>
            </a:r>
            <a:endParaRPr lang="en-US" sz="2000" dirty="0">
              <a:latin typeface="Gill Sans MT" panose="020B0502020104020203" pitchFamily="34" charset="77"/>
            </a:endParaRPr>
          </a:p>
          <a:p>
            <a:pPr marL="457200" indent="-457200">
              <a:buAutoNum type="arabicParenR"/>
            </a:pPr>
            <a:r>
              <a:rPr lang="en-US" sz="2000" dirty="0">
                <a:latin typeface="Gill Sans MT" panose="020B0502020104020203" pitchFamily="34" charset="77"/>
              </a:rPr>
              <a:t>Compute the average rating of movies from each genre.</a:t>
            </a:r>
          </a:p>
          <a:p>
            <a:pPr marL="457200" indent="-457200">
              <a:buAutoNum type="arabicParenR"/>
            </a:pPr>
            <a:r>
              <a:rPr lang="en-US" sz="2000" dirty="0">
                <a:latin typeface="Gill Sans MT" panose="020B0502020104020203" pitchFamily="34" charset="77"/>
              </a:rPr>
              <a:t>Which movies from this list feature Christian Bale?</a:t>
            </a:r>
          </a:p>
          <a:p>
            <a:pPr marL="457200" indent="-457200">
              <a:buAutoNum type="arabicParenR"/>
            </a:pPr>
            <a:endParaRPr lang="en-US" sz="2000" dirty="0">
              <a:latin typeface="Gill Sans MT" panose="020B0502020104020203" pitchFamily="34" charset="77"/>
            </a:endParaRPr>
          </a:p>
          <a:p>
            <a:pPr marL="457200" indent="-457200">
              <a:buAutoNum type="arabicParenR"/>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 </a:t>
            </a:r>
          </a:p>
        </p:txBody>
      </p:sp>
    </p:spTree>
    <p:extLst>
      <p:ext uri="{BB962C8B-B14F-4D97-AF65-F5344CB8AC3E}">
        <p14:creationId xmlns:p14="http://schemas.microsoft.com/office/powerpoint/2010/main" val="309195720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a:t>Paul </a:t>
            </a:r>
            <a:r>
              <a:rPr lang="en-US" dirty="0" err="1"/>
              <a:t>Deitel</a:t>
            </a:r>
            <a:r>
              <a:rPr lang="en-US" dirty="0"/>
              <a:t>, Harvey </a:t>
            </a:r>
            <a:r>
              <a:rPr lang="en-US" dirty="0" err="1"/>
              <a:t>Deitel</a:t>
            </a:r>
            <a:r>
              <a:rPr lang="en-US" dirty="0"/>
              <a:t>. Intro to Python for Computer Science and Data Science, Pearson. </a:t>
            </a:r>
          </a:p>
          <a:p>
            <a:pPr marL="0" indent="0">
              <a:buNone/>
            </a:pPr>
            <a:endParaRPr lang="en-US" dirty="0"/>
          </a:p>
        </p:txBody>
      </p:sp>
    </p:spTree>
    <p:extLst>
      <p:ext uri="{BB962C8B-B14F-4D97-AF65-F5344CB8AC3E}">
        <p14:creationId xmlns:p14="http://schemas.microsoft.com/office/powerpoint/2010/main" val="3402050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Series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endParaRPr lang="en-US" sz="2000" dirty="0"/>
          </a:p>
          <a:p>
            <a:pPr marL="0" indent="0">
              <a:buNone/>
            </a:pPr>
            <a:r>
              <a:rPr lang="en-US" sz="2000" dirty="0"/>
              <a:t>A Series is an enhanced one-dimensional array. </a:t>
            </a:r>
          </a:p>
          <a:p>
            <a:pPr marL="0" indent="0">
              <a:buNone/>
            </a:pPr>
            <a:endParaRPr lang="en-US" sz="2000" dirty="0"/>
          </a:p>
          <a:p>
            <a:pPr marL="0" indent="0">
              <a:buNone/>
            </a:pPr>
            <a:r>
              <a:rPr lang="en-US" sz="2000" dirty="0"/>
              <a:t>Whereas arrays use only zero-based integer indices, Series support custom indexing, including even non-integer indices like strings. </a:t>
            </a:r>
          </a:p>
          <a:p>
            <a:pPr marL="0" indent="0">
              <a:buNone/>
            </a:pPr>
            <a:endParaRPr lang="en-US" sz="2000" dirty="0"/>
          </a:p>
          <a:p>
            <a:pPr marL="0" indent="0">
              <a:buNone/>
            </a:pPr>
            <a:r>
              <a:rPr lang="en-US" sz="2000" dirty="0"/>
              <a:t>Series also offer additional capabilities that make them more convenient for many data-science oriented tasks. For example, Series may have missing data, and many Series operations ignore missing data by default.</a:t>
            </a: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3071196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77838"/>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Series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717755"/>
            <a:ext cx="8538210" cy="5075903"/>
          </a:xfrm>
        </p:spPr>
        <p:txBody>
          <a:bodyPr/>
          <a:lstStyle/>
          <a:p>
            <a:pPr marL="0" indent="0">
              <a:buNone/>
            </a:pPr>
            <a:r>
              <a:rPr lang="en-US" sz="2000" dirty="0"/>
              <a:t>By default, a Series has integer indices numbered sequentially from 0. The following creates a Series of student grades from a list of integers. The initializer also may be a tuple, a dictionary, an array, another Series or a single value.</a:t>
            </a:r>
            <a:endParaRPr lang="en-US" altLang="en-US" sz="2000" b="1" dirty="0">
              <a:latin typeface="Inconsolata" panose="020B0609030003000000" pitchFamily="49" charset="77"/>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import</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pandas</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as</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pd</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a:latin typeface="Inconsolata" panose="020B0609030003000000" pitchFamily="49" charset="77"/>
              </a:rPr>
              <a:t>grades = </a:t>
            </a:r>
            <a:r>
              <a:rPr lang="en-US" sz="2000" b="1" dirty="0" err="1">
                <a:latin typeface="Inconsolata" panose="020B0609030003000000" pitchFamily="49" charset="77"/>
              </a:rPr>
              <a:t>pd.Series</a:t>
            </a:r>
            <a:r>
              <a:rPr lang="en-US" sz="2000" b="1" dirty="0">
                <a:latin typeface="Inconsolata" panose="020B0609030003000000" pitchFamily="49" charset="77"/>
              </a:rPr>
              <a:t>([87, 100, 94])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2</a:t>
            </a:r>
            <a:r>
              <a:rPr lang="en-US" sz="2000" b="1" dirty="0">
                <a:solidFill>
                  <a:srgbClr val="34A327"/>
                </a:solidFill>
                <a:latin typeface="Inconsolata" panose="020B0609030003000000" pitchFamily="49" charset="77"/>
              </a:rPr>
              <a:t>]: </a:t>
            </a:r>
            <a:r>
              <a:rPr lang="en-US" sz="2000" b="1" dirty="0">
                <a:latin typeface="Inconsolata" panose="020B0609030003000000" pitchFamily="49" charset="77"/>
              </a:rPr>
              <a:t>grades </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0     87</a:t>
            </a:r>
          </a:p>
          <a:p>
            <a:pPr marL="0" indent="0">
              <a:buNone/>
            </a:pPr>
            <a:r>
              <a:rPr lang="en-US" sz="2000" b="1" dirty="0">
                <a:solidFill>
                  <a:srgbClr val="000000"/>
                </a:solidFill>
                <a:latin typeface="Inconsolata" panose="020B0609030003000000" pitchFamily="49" charset="77"/>
              </a:rPr>
              <a:t>1    100</a:t>
            </a:r>
          </a:p>
          <a:p>
            <a:pPr marL="0" indent="0">
              <a:buNone/>
            </a:pPr>
            <a:r>
              <a:rPr lang="en-US" sz="2000" b="1" dirty="0">
                <a:solidFill>
                  <a:srgbClr val="000000"/>
                </a:solidFill>
                <a:latin typeface="Inconsolata" panose="020B0609030003000000" pitchFamily="49" charset="77"/>
              </a:rPr>
              <a:t>2     94</a:t>
            </a:r>
          </a:p>
          <a:p>
            <a:pPr marL="0" indent="0">
              <a:buNone/>
            </a:pPr>
            <a:r>
              <a:rPr lang="en-US" sz="2000" b="1" dirty="0" err="1">
                <a:solidFill>
                  <a:srgbClr val="000000"/>
                </a:solidFill>
                <a:latin typeface="Inconsolata" panose="020B0609030003000000" pitchFamily="49" charset="77"/>
              </a:rPr>
              <a:t>dtype</a:t>
            </a:r>
            <a:r>
              <a:rPr lang="en-US" sz="2000" b="1" dirty="0">
                <a:solidFill>
                  <a:srgbClr val="000000"/>
                </a:solidFill>
                <a:latin typeface="Inconsolata" panose="020B0609030003000000" pitchFamily="49" charset="77"/>
              </a:rPr>
              <a:t>: int64</a:t>
            </a:r>
          </a:p>
          <a:p>
            <a:pPr marL="0" indent="0">
              <a:buNone/>
            </a:pPr>
            <a:endParaRPr lang="en-US" sz="2000" b="1" dirty="0">
              <a:solidFill>
                <a:srgbClr val="000000"/>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3</a:t>
            </a:r>
            <a:r>
              <a:rPr lang="en-US" sz="2000" b="1" dirty="0">
                <a:solidFill>
                  <a:srgbClr val="34A327"/>
                </a:solidFill>
                <a:latin typeface="Inconsolata" panose="020B0609030003000000" pitchFamily="49" charset="77"/>
              </a:rPr>
              <a:t>]: </a:t>
            </a:r>
            <a:r>
              <a:rPr lang="en-US" sz="2000" b="1" dirty="0">
                <a:solidFill>
                  <a:srgbClr val="000000"/>
                </a:solidFill>
                <a:latin typeface="Inconsolata" panose="020B0609030003000000" pitchFamily="49" charset="77"/>
              </a:rPr>
              <a:t>grades[</a:t>
            </a:r>
            <a:r>
              <a:rPr lang="en-US" sz="2000" b="1" dirty="0">
                <a:solidFill>
                  <a:srgbClr val="34A327"/>
                </a:solidFill>
                <a:latin typeface="Inconsolata" panose="020B0609030003000000" pitchFamily="49" charset="77"/>
              </a:rPr>
              <a:t>0</a:t>
            </a:r>
            <a:r>
              <a:rPr lang="en-US" sz="2000" b="1" dirty="0">
                <a:solidFill>
                  <a:srgbClr val="000000"/>
                </a:solidFill>
                <a:latin typeface="Inconsolata" panose="020B0609030003000000" pitchFamily="49" charset="77"/>
              </a:rPr>
              <a:t>] </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r>
              <a:rPr lang="en-US" sz="2000" b="1" dirty="0">
                <a:latin typeface="Inconsolata" panose="020B0609030003000000" pitchFamily="49" charset="77"/>
              </a:rPr>
              <a:t>87</a:t>
            </a:r>
          </a:p>
          <a:p>
            <a:pPr marL="0" indent="0">
              <a:buNone/>
            </a:pPr>
            <a:endParaRPr lang="en-US" sz="2000" b="1" dirty="0">
              <a:solidFill>
                <a:srgbClr val="000000"/>
              </a:solidFill>
              <a:latin typeface="Inconsolata" panose="020B0609030003000000" pitchFamily="49" charset="77"/>
            </a:endParaRP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305158689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Descriptive Statistics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262890" y="925830"/>
            <a:ext cx="8538210" cy="4662170"/>
          </a:xfrm>
        </p:spPr>
        <p:txBody>
          <a:bodyPr/>
          <a:lstStyle/>
          <a:p>
            <a:pPr marL="0" indent="0">
              <a:buNone/>
            </a:pPr>
            <a:r>
              <a:rPr lang="en-US" sz="2000" b="1" dirty="0">
                <a:solidFill>
                  <a:srgbClr val="34A327"/>
                </a:solidFill>
                <a:latin typeface="Inconsolata" panose="020B0609030003000000" pitchFamily="49" charset="77"/>
              </a:rPr>
              <a:t>import</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pandas</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as</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pd</a:t>
            </a:r>
            <a:r>
              <a:rPr lang="en-US" sz="2000" b="1" dirty="0">
                <a:solidFill>
                  <a:srgbClr val="000000"/>
                </a:solidFill>
                <a:latin typeface="Inconsolata" panose="020B0609030003000000" pitchFamily="49" charset="77"/>
              </a:rPr>
              <a:t>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2</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grades.count</a:t>
            </a:r>
            <a:r>
              <a:rPr lang="en-US" sz="2000" b="1" dirty="0">
                <a:latin typeface="Inconsolata" panose="020B0609030003000000" pitchFamily="49" charset="77"/>
              </a:rPr>
              <a:t>()</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a:t>
            </a:r>
            <a:r>
              <a:rPr lang="en-US" sz="2000" b="1" dirty="0">
                <a:solidFill>
                  <a:srgbClr val="B23622"/>
                </a:solidFill>
                <a:latin typeface="Inconsolata" panose="020B0609030003000000" pitchFamily="49" charset="77"/>
              </a:rPr>
              <a:t>]: </a:t>
            </a:r>
            <a:r>
              <a:rPr lang="en-US" sz="2000" b="1" dirty="0">
                <a:latin typeface="Inconsolata" panose="020B0609030003000000" pitchFamily="49" charset="77"/>
              </a:rPr>
              <a:t>3</a:t>
            </a:r>
            <a:endParaRPr lang="en-US" altLang="en-US" sz="2000" b="1" dirty="0">
              <a:latin typeface="Inconsolata" panose="020B0609030003000000" pitchFamily="49" charset="77"/>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2</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grades.mean</a:t>
            </a:r>
            <a:r>
              <a:rPr lang="en-US" sz="2000" b="1" dirty="0">
                <a:latin typeface="Inconsolata" panose="020B0609030003000000" pitchFamily="49" charset="77"/>
              </a:rPr>
              <a:t>()</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a:t>
            </a:r>
            <a:r>
              <a:rPr lang="en-US" sz="2000" b="1" dirty="0">
                <a:solidFill>
                  <a:srgbClr val="B23622"/>
                </a:solidFill>
                <a:latin typeface="Inconsolata" panose="020B0609030003000000" pitchFamily="49" charset="77"/>
              </a:rPr>
              <a:t>]: </a:t>
            </a:r>
            <a:r>
              <a:rPr lang="en-US" sz="2000" b="1" dirty="0">
                <a:latin typeface="Inconsolata" panose="020B0609030003000000" pitchFamily="49" charset="77"/>
              </a:rPr>
              <a:t>93.66666666666667</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2</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grades.std</a:t>
            </a:r>
            <a:r>
              <a:rPr lang="en-US" sz="2000" b="1" dirty="0">
                <a:latin typeface="Inconsolata" panose="020B0609030003000000" pitchFamily="49" charset="77"/>
              </a:rPr>
              <a:t>()</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a:t>
            </a:r>
            <a:r>
              <a:rPr lang="en-US" sz="2000" b="1" dirty="0">
                <a:solidFill>
                  <a:srgbClr val="B23622"/>
                </a:solidFill>
                <a:latin typeface="Inconsolata" panose="020B0609030003000000" pitchFamily="49" charset="77"/>
              </a:rPr>
              <a:t>]: </a:t>
            </a:r>
            <a:r>
              <a:rPr lang="en-US" sz="2000" b="1" dirty="0">
                <a:latin typeface="Inconsolata" panose="020B0609030003000000" pitchFamily="49" charset="77"/>
              </a:rPr>
              <a:t>6.506407098647712</a:t>
            </a:r>
          </a:p>
          <a:p>
            <a:pPr marL="0" indent="0">
              <a:buNone/>
            </a:pPr>
            <a:endParaRPr lang="en-US" sz="2000" b="1" dirty="0">
              <a:latin typeface="Inconsolata" panose="020B0609030003000000" pitchFamily="49" charset="77"/>
            </a:endParaRPr>
          </a:p>
          <a:p>
            <a:pPr marL="0" indent="0" eaLnBrk="1" hangingPunct="1">
              <a:buNone/>
            </a:pPr>
            <a:endParaRPr lang="en-US" altLang="en-US" sz="2000" b="1" dirty="0">
              <a:latin typeface="Inconsolata" panose="020B0609030003000000" pitchFamily="49" charset="77"/>
              <a:ea typeface="ＭＳ Ｐゴシック" panose="020B0600070205080204" pitchFamily="34" charset="-128"/>
            </a:endParaRPr>
          </a:p>
          <a:p>
            <a:pPr marL="0" indent="0" eaLnBrk="1" hangingPunct="1">
              <a:buNone/>
            </a:pPr>
            <a:endParaRPr lang="en-US" altLang="en-US" sz="2000" b="1" dirty="0">
              <a:latin typeface="Inconsolata" panose="020B0609030003000000" pitchFamily="49" charset="77"/>
              <a:ea typeface="ＭＳ Ｐゴシック" panose="020B0600070205080204" pitchFamily="34" charset="-128"/>
            </a:endParaRPr>
          </a:p>
        </p:txBody>
      </p:sp>
      <p:sp>
        <p:nvSpPr>
          <p:cNvPr id="38915" name="Picture 5" descr="sqrt_b^2-4ac.pdf">
            <a:extLst>
              <a:ext uri="{FF2B5EF4-FFF2-40B4-BE49-F238E27FC236}">
                <a16:creationId xmlns:a16="http://schemas.microsoft.com/office/drawing/2014/main" id="{96383EC4-01AF-BA4A-B24B-794940A33441}"/>
              </a:ext>
            </a:extLst>
          </p:cNvPr>
          <p:cNvSpPr>
            <a:spLocks noChangeAspect="1"/>
          </p:cNvSpPr>
          <p:nvPr/>
        </p:nvSpPr>
        <p:spPr bwMode="auto">
          <a:xfrm>
            <a:off x="791105" y="3366823"/>
            <a:ext cx="7141104" cy="195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8" name="TextBox 7">
            <a:extLst>
              <a:ext uri="{FF2B5EF4-FFF2-40B4-BE49-F238E27FC236}">
                <a16:creationId xmlns:a16="http://schemas.microsoft.com/office/drawing/2014/main" id="{60996AE9-AD39-854F-9B80-3B4C14E48D43}"/>
              </a:ext>
            </a:extLst>
          </p:cNvPr>
          <p:cNvSpPr txBox="1"/>
          <p:nvPr/>
        </p:nvSpPr>
        <p:spPr>
          <a:xfrm>
            <a:off x="4680523" y="1621572"/>
            <a:ext cx="3506088" cy="4093428"/>
          </a:xfrm>
          <a:prstGeom prst="rect">
            <a:avLst/>
          </a:prstGeom>
          <a:noFill/>
        </p:spPr>
        <p:txBody>
          <a:bodyPr wrap="none" rtlCol="0">
            <a:spAutoFit/>
          </a:bodyPr>
          <a:lstStyle/>
          <a:p>
            <a:r>
              <a:rPr lang="en-US" sz="2000" b="1" dirty="0">
                <a:latin typeface="Inconsolata" panose="020B0609030003000000" pitchFamily="49" charset="77"/>
              </a:rPr>
              <a:t> </a:t>
            </a: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2</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grades.describe</a:t>
            </a:r>
            <a:r>
              <a:rPr lang="en-US" sz="2000" b="1" dirty="0">
                <a:latin typeface="Inconsolata" panose="020B0609030003000000" pitchFamily="49" charset="77"/>
              </a:rPr>
              <a:t>()</a:t>
            </a:r>
          </a:p>
          <a:p>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a:t>
            </a:r>
            <a:r>
              <a:rPr lang="en-US" sz="2000" b="1" dirty="0">
                <a:solidFill>
                  <a:srgbClr val="B23622"/>
                </a:solidFill>
                <a:latin typeface="Inconsolata" panose="020B0609030003000000" pitchFamily="49" charset="77"/>
              </a:rPr>
              <a:t>]: </a:t>
            </a:r>
          </a:p>
          <a:p>
            <a:r>
              <a:rPr lang="en-US" sz="2000" b="1" dirty="0">
                <a:latin typeface="Inconsolata" panose="020B0609030003000000" pitchFamily="49" charset="77"/>
              </a:rPr>
              <a:t>count      3.000000</a:t>
            </a:r>
          </a:p>
          <a:p>
            <a:r>
              <a:rPr lang="en-US" sz="2000" b="1" dirty="0">
                <a:latin typeface="Inconsolata" panose="020B0609030003000000" pitchFamily="49" charset="77"/>
              </a:rPr>
              <a:t>mean      93.666667</a:t>
            </a:r>
          </a:p>
          <a:p>
            <a:r>
              <a:rPr lang="en-US" sz="2000" b="1" dirty="0">
                <a:latin typeface="Inconsolata" panose="020B0609030003000000" pitchFamily="49" charset="77"/>
              </a:rPr>
              <a:t>std        6.506407</a:t>
            </a:r>
          </a:p>
          <a:p>
            <a:r>
              <a:rPr lang="en-US" sz="2000" b="1" dirty="0">
                <a:latin typeface="Inconsolata" panose="020B0609030003000000" pitchFamily="49" charset="77"/>
              </a:rPr>
              <a:t>min       87.000000</a:t>
            </a:r>
          </a:p>
          <a:p>
            <a:r>
              <a:rPr lang="en-US" sz="2000" b="1" dirty="0">
                <a:latin typeface="Inconsolata" panose="020B0609030003000000" pitchFamily="49" charset="77"/>
              </a:rPr>
              <a:t>25%       90.500000</a:t>
            </a:r>
          </a:p>
          <a:p>
            <a:r>
              <a:rPr lang="en-US" sz="2000" b="1" dirty="0">
                <a:latin typeface="Inconsolata" panose="020B0609030003000000" pitchFamily="49" charset="77"/>
              </a:rPr>
              <a:t>50%       94.000000</a:t>
            </a:r>
          </a:p>
          <a:p>
            <a:r>
              <a:rPr lang="en-US" sz="2000" b="1" dirty="0">
                <a:latin typeface="Inconsolata" panose="020B0609030003000000" pitchFamily="49" charset="77"/>
              </a:rPr>
              <a:t>75%       97.000000</a:t>
            </a:r>
          </a:p>
          <a:p>
            <a:r>
              <a:rPr lang="en-US" sz="2000" b="1" dirty="0">
                <a:latin typeface="Inconsolata" panose="020B0609030003000000" pitchFamily="49" charset="77"/>
              </a:rPr>
              <a:t>max      100.000000</a:t>
            </a:r>
          </a:p>
          <a:p>
            <a:r>
              <a:rPr lang="en-US" sz="2000" b="1" dirty="0" err="1">
                <a:latin typeface="Inconsolata" panose="020B0609030003000000" pitchFamily="49" charset="77"/>
              </a:rPr>
              <a:t>dtype</a:t>
            </a:r>
            <a:r>
              <a:rPr lang="en-US" sz="2000" b="1" dirty="0">
                <a:latin typeface="Inconsolata" panose="020B0609030003000000" pitchFamily="49" charset="77"/>
              </a:rPr>
              <a:t>: float64</a:t>
            </a:r>
          </a:p>
          <a:p>
            <a:endParaRPr lang="en-US" altLang="en-US" sz="2000" b="1" dirty="0">
              <a:latin typeface="Inconsolata" panose="020B0609030003000000" pitchFamily="49" charset="77"/>
              <a:ea typeface="ＭＳ Ｐゴシック" panose="020B0600070205080204" pitchFamily="34" charset="-128"/>
            </a:endParaRPr>
          </a:p>
          <a:p>
            <a:endParaRPr lang="en-US" sz="2000" b="1" dirty="0">
              <a:latin typeface="Inconsolata" panose="020B0609030003000000" pitchFamily="49" charset="77"/>
            </a:endParaRPr>
          </a:p>
        </p:txBody>
      </p:sp>
    </p:spTree>
    <p:extLst>
      <p:ext uri="{BB962C8B-B14F-4D97-AF65-F5344CB8AC3E}">
        <p14:creationId xmlns:p14="http://schemas.microsoft.com/office/powerpoint/2010/main" val="35325535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77838"/>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Custom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717755"/>
            <a:ext cx="8538210" cy="5075903"/>
          </a:xfrm>
        </p:spPr>
        <p:txBody>
          <a:bodyPr/>
          <a:lstStyle/>
          <a:p>
            <a:pPr marL="0" indent="0">
              <a:buNone/>
            </a:pPr>
            <a:r>
              <a:rPr lang="en-US" sz="2000" dirty="0"/>
              <a:t>You can specify custom indices with the index keyword argument:</a:t>
            </a:r>
          </a:p>
          <a:p>
            <a:pPr marL="0" indent="0">
              <a:buNone/>
            </a:pPr>
            <a:r>
              <a:rPr lang="en-US" sz="2000" b="1" dirty="0">
                <a:solidFill>
                  <a:srgbClr val="34A327"/>
                </a:solidFill>
                <a:latin typeface="Inconsolata" panose="020B0609030003000000" pitchFamily="49" charset="77"/>
              </a:rPr>
              <a:t>import</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pandas</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as</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pd</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a:latin typeface="Inconsolata" panose="020B0609030003000000" pitchFamily="49" charset="77"/>
              </a:rPr>
              <a:t>grades = </a:t>
            </a:r>
            <a:r>
              <a:rPr lang="en-US" sz="2000" b="1" dirty="0" err="1">
                <a:latin typeface="Inconsolata" panose="020B0609030003000000" pitchFamily="49" charset="77"/>
              </a:rPr>
              <a:t>pd.Series</a:t>
            </a:r>
            <a:r>
              <a:rPr lang="en-US" sz="2000" b="1" dirty="0">
                <a:latin typeface="Inconsolata" panose="020B0609030003000000" pitchFamily="49" charset="77"/>
              </a:rPr>
              <a:t>([87, 100, 94], 						                       index=['</a:t>
            </a:r>
            <a:r>
              <a:rPr lang="en-US" sz="2000" b="1" dirty="0" err="1">
                <a:latin typeface="Inconsolata" panose="020B0609030003000000" pitchFamily="49" charset="77"/>
              </a:rPr>
              <a:t>John','Sara','Mike</a:t>
            </a:r>
            <a:r>
              <a:rPr lang="en-US" sz="2000" b="1" dirty="0">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2</a:t>
            </a:r>
            <a:r>
              <a:rPr lang="en-US" sz="2000" b="1" dirty="0">
                <a:solidFill>
                  <a:srgbClr val="34A327"/>
                </a:solidFill>
                <a:latin typeface="Inconsolata" panose="020B0609030003000000" pitchFamily="49" charset="77"/>
              </a:rPr>
              <a:t>]: </a:t>
            </a:r>
            <a:r>
              <a:rPr lang="en-US" sz="2000" b="1" dirty="0">
                <a:latin typeface="Inconsolata" panose="020B0609030003000000" pitchFamily="49" charset="77"/>
              </a:rPr>
              <a:t>grades </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John     87</a:t>
            </a:r>
          </a:p>
          <a:p>
            <a:pPr marL="0" indent="0">
              <a:buNone/>
            </a:pPr>
            <a:r>
              <a:rPr lang="en-US" sz="2000" b="1" dirty="0">
                <a:solidFill>
                  <a:srgbClr val="000000"/>
                </a:solidFill>
                <a:latin typeface="Inconsolata" panose="020B0609030003000000" pitchFamily="49" charset="77"/>
              </a:rPr>
              <a:t>Sara    100</a:t>
            </a:r>
          </a:p>
          <a:p>
            <a:pPr marL="0" indent="0">
              <a:buNone/>
            </a:pPr>
            <a:r>
              <a:rPr lang="en-US" sz="2000" b="1" dirty="0">
                <a:solidFill>
                  <a:srgbClr val="000000"/>
                </a:solidFill>
                <a:latin typeface="Inconsolata" panose="020B0609030003000000" pitchFamily="49" charset="77"/>
              </a:rPr>
              <a:t>Mike     94</a:t>
            </a:r>
          </a:p>
          <a:p>
            <a:pPr marL="0" indent="0">
              <a:buNone/>
            </a:pPr>
            <a:r>
              <a:rPr lang="en-US" sz="2000" b="1" dirty="0" err="1">
                <a:solidFill>
                  <a:srgbClr val="000000"/>
                </a:solidFill>
                <a:latin typeface="Inconsolata" panose="020B0609030003000000" pitchFamily="49" charset="77"/>
              </a:rPr>
              <a:t>dtype</a:t>
            </a:r>
            <a:r>
              <a:rPr lang="en-US" sz="2000" b="1" dirty="0">
                <a:solidFill>
                  <a:srgbClr val="000000"/>
                </a:solidFill>
                <a:latin typeface="Inconsolata" panose="020B0609030003000000" pitchFamily="49" charset="77"/>
              </a:rPr>
              <a:t>: int64</a:t>
            </a:r>
          </a:p>
          <a:p>
            <a:pPr marL="0" indent="0">
              <a:buNone/>
            </a:pPr>
            <a:endParaRPr lang="en-US" sz="2000" b="1" dirty="0">
              <a:solidFill>
                <a:srgbClr val="000000"/>
              </a:solidFill>
              <a:latin typeface="Inconsolata" panose="020B0609030003000000" pitchFamily="49" charset="77"/>
            </a:endParaRPr>
          </a:p>
          <a:p>
            <a:pPr marL="0" indent="0">
              <a:buNone/>
            </a:pPr>
            <a:r>
              <a:rPr lang="en-US" sz="2000" dirty="0">
                <a:latin typeface="Gill Sans MT" panose="020B0502020104020203" pitchFamily="34" charset="77"/>
              </a:rPr>
              <a:t>In this case, we used string indices, but you can use other immutable types, including integers not beginning at 0 and nonconsecutive integers. Again, notice how nicely and concisely pandas formats a Series for display. </a:t>
            </a:r>
            <a:endParaRPr lang="en-US" sz="2000" b="1" dirty="0">
              <a:solidFill>
                <a:srgbClr val="000000"/>
              </a:solidFill>
              <a:latin typeface="Gill Sans MT" panose="020B0502020104020203" pitchFamily="34" charset="77"/>
            </a:endParaRPr>
          </a:p>
          <a:p>
            <a:pPr marL="0" indent="0">
              <a:buNone/>
            </a:pPr>
            <a:endParaRPr lang="en-US" sz="2000" b="1" dirty="0">
              <a:solidFill>
                <a:srgbClr val="000000"/>
              </a:solidFill>
              <a:latin typeface="Inconsolata" panose="020B0609030003000000" pitchFamily="49" charset="77"/>
            </a:endParaRP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
        <p:nvSpPr>
          <p:cNvPr id="2" name="TextBox 1">
            <a:extLst>
              <a:ext uri="{FF2B5EF4-FFF2-40B4-BE49-F238E27FC236}">
                <a16:creationId xmlns:a16="http://schemas.microsoft.com/office/drawing/2014/main" id="{60596F57-A5B5-774D-82E8-1CE1C4B1F441}"/>
              </a:ext>
            </a:extLst>
          </p:cNvPr>
          <p:cNvSpPr txBox="1"/>
          <p:nvPr/>
        </p:nvSpPr>
        <p:spPr>
          <a:xfrm>
            <a:off x="2106496" y="2258842"/>
            <a:ext cx="7037504" cy="1600438"/>
          </a:xfrm>
          <a:prstGeom prst="rect">
            <a:avLst/>
          </a:prstGeom>
          <a:noFill/>
          <a:ln w="25400">
            <a:solidFill>
              <a:schemeClr val="accent1"/>
            </a:solidFill>
          </a:ln>
        </p:spPr>
        <p:txBody>
          <a:bodyPr wrap="none" rtlCol="0">
            <a:spAutoFit/>
          </a:bodyPr>
          <a:lstStyle/>
          <a:p>
            <a:r>
              <a:rPr lang="en-US" sz="2000" dirty="0"/>
              <a:t>We can also use a dictionary to create a Series. </a:t>
            </a:r>
          </a:p>
          <a:p>
            <a:r>
              <a:rPr lang="en-US" sz="2000" dirty="0"/>
              <a:t>This is equivalent to the code above:</a:t>
            </a:r>
          </a:p>
          <a:p>
            <a:endParaRPr lang="en-US" sz="2000" dirty="0"/>
          </a:p>
          <a:p>
            <a:r>
              <a:rPr lang="en-US" sz="1800" b="1" dirty="0">
                <a:solidFill>
                  <a:srgbClr val="000000"/>
                </a:solidFill>
                <a:latin typeface="Inconsolata" panose="020B0609030003000000" pitchFamily="49" charset="77"/>
              </a:rPr>
              <a:t>grades = </a:t>
            </a:r>
            <a:r>
              <a:rPr lang="en-US" sz="1800" b="1" dirty="0" err="1">
                <a:solidFill>
                  <a:srgbClr val="000000"/>
                </a:solidFill>
                <a:latin typeface="Inconsolata" panose="020B0609030003000000" pitchFamily="49" charset="77"/>
              </a:rPr>
              <a:t>pd.Series</a:t>
            </a:r>
            <a:r>
              <a:rPr lang="en-US" sz="1800" b="1" dirty="0">
                <a:solidFill>
                  <a:srgbClr val="000000"/>
                </a:solidFill>
                <a:latin typeface="Inconsolata" panose="020B0609030003000000" pitchFamily="49" charset="77"/>
              </a:rPr>
              <a:t>({</a:t>
            </a:r>
            <a:r>
              <a:rPr lang="en-US" sz="1800" b="1" dirty="0">
                <a:solidFill>
                  <a:srgbClr val="CD7923"/>
                </a:solidFill>
                <a:latin typeface="Inconsolata" panose="020B0609030003000000" pitchFamily="49" charset="77"/>
              </a:rPr>
              <a:t>'John'</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87</a:t>
            </a:r>
            <a:r>
              <a:rPr lang="en-US" sz="1800" b="1" dirty="0">
                <a:solidFill>
                  <a:srgbClr val="000000"/>
                </a:solidFill>
                <a:latin typeface="Inconsolata" panose="020B0609030003000000" pitchFamily="49" charset="77"/>
              </a:rPr>
              <a:t>, </a:t>
            </a:r>
            <a:r>
              <a:rPr lang="en-US" sz="1800" b="1" dirty="0">
                <a:solidFill>
                  <a:srgbClr val="CD7923"/>
                </a:solidFill>
                <a:latin typeface="Inconsolata" panose="020B0609030003000000" pitchFamily="49" charset="77"/>
              </a:rPr>
              <a:t>'Sara'</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100</a:t>
            </a:r>
            <a:r>
              <a:rPr lang="en-US" sz="1800" b="1" dirty="0">
                <a:solidFill>
                  <a:srgbClr val="000000"/>
                </a:solidFill>
                <a:latin typeface="Inconsolata" panose="020B0609030003000000" pitchFamily="49" charset="77"/>
              </a:rPr>
              <a:t>, </a:t>
            </a:r>
            <a:r>
              <a:rPr lang="en-US" sz="1800" b="1" dirty="0">
                <a:solidFill>
                  <a:srgbClr val="CD7923"/>
                </a:solidFill>
                <a:latin typeface="Inconsolata" panose="020B0609030003000000" pitchFamily="49" charset="77"/>
              </a:rPr>
              <a:t>'Mike'</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94</a:t>
            </a:r>
            <a:r>
              <a:rPr lang="en-US" sz="1800" b="1" dirty="0">
                <a:solidFill>
                  <a:srgbClr val="000000"/>
                </a:solidFill>
                <a:latin typeface="Inconsolata" panose="020B0609030003000000" pitchFamily="49" charset="77"/>
              </a:rPr>
              <a:t>})</a:t>
            </a:r>
          </a:p>
          <a:p>
            <a:endParaRPr lang="en-US" sz="2000" dirty="0"/>
          </a:p>
        </p:txBody>
      </p:sp>
    </p:spTree>
    <p:extLst>
      <p:ext uri="{BB962C8B-B14F-4D97-AF65-F5344CB8AC3E}">
        <p14:creationId xmlns:p14="http://schemas.microsoft.com/office/powerpoint/2010/main" val="138045862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77838"/>
            <a:ext cx="7886700" cy="832591"/>
          </a:xfrm>
        </p:spPr>
        <p:txBody>
          <a:bodyPr/>
          <a:lstStyle/>
          <a:p>
            <a:pPr eaLnBrk="1" hangingPunct="1"/>
            <a:r>
              <a:rPr lang="en-US" altLang="en-US" dirty="0">
                <a:latin typeface="Tahoma" panose="020B0604030504040204" pitchFamily="34" charset="0"/>
                <a:ea typeface="ＭＳ Ｐゴシック" panose="020B0600070205080204" pitchFamily="34" charset="-128"/>
              </a:rPr>
              <a:t>Custom Indices</a:t>
            </a: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717755"/>
            <a:ext cx="8538210" cy="5075903"/>
          </a:xfrm>
        </p:spPr>
        <p:txBody>
          <a:bodyPr/>
          <a:lstStyle/>
          <a:p>
            <a:pPr marL="0" indent="0">
              <a:buNone/>
            </a:pPr>
            <a:r>
              <a:rPr lang="en-US" sz="2000" dirty="0"/>
              <a:t>You can specify custom indices with the index keyword argument:</a:t>
            </a:r>
          </a:p>
          <a:p>
            <a:pPr marL="0" indent="0">
              <a:buNone/>
            </a:pPr>
            <a:r>
              <a:rPr lang="en-US" sz="2000" b="1" dirty="0">
                <a:solidFill>
                  <a:srgbClr val="34A327"/>
                </a:solidFill>
                <a:latin typeface="Inconsolata" panose="020B0609030003000000" pitchFamily="49" charset="77"/>
              </a:rPr>
              <a:t>import</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pandas</a:t>
            </a:r>
            <a:r>
              <a:rPr lang="en-US" sz="2000" b="1" dirty="0">
                <a:solidFill>
                  <a:srgbClr val="000000"/>
                </a:solidFill>
                <a:latin typeface="Inconsolata" panose="020B0609030003000000" pitchFamily="49" charset="77"/>
              </a:rPr>
              <a:t> </a:t>
            </a:r>
            <a:r>
              <a:rPr lang="en-US" sz="2000" b="1" dirty="0">
                <a:solidFill>
                  <a:srgbClr val="34A327"/>
                </a:solidFill>
                <a:latin typeface="Inconsolata" panose="020B0609030003000000" pitchFamily="49" charset="77"/>
              </a:rPr>
              <a:t>as</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pd</a:t>
            </a:r>
            <a:r>
              <a:rPr lang="en-US" sz="2000" b="1" dirty="0">
                <a:solidFill>
                  <a:srgbClr val="000000"/>
                </a:solidFill>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1</a:t>
            </a:r>
            <a:r>
              <a:rPr lang="en-US" sz="2000" b="1" dirty="0">
                <a:solidFill>
                  <a:srgbClr val="34A327"/>
                </a:solidFill>
                <a:latin typeface="Inconsolata" panose="020B0609030003000000" pitchFamily="49" charset="77"/>
              </a:rPr>
              <a:t>]: </a:t>
            </a:r>
            <a:r>
              <a:rPr lang="en-US" sz="2000" b="1" dirty="0">
                <a:latin typeface="Inconsolata" panose="020B0609030003000000" pitchFamily="49" charset="77"/>
              </a:rPr>
              <a:t>grades = </a:t>
            </a:r>
            <a:r>
              <a:rPr lang="en-US" sz="2000" b="1" dirty="0" err="1">
                <a:latin typeface="Inconsolata" panose="020B0609030003000000" pitchFamily="49" charset="77"/>
              </a:rPr>
              <a:t>pd.Series</a:t>
            </a:r>
            <a:r>
              <a:rPr lang="en-US" sz="2000" b="1" dirty="0">
                <a:latin typeface="Inconsolata" panose="020B0609030003000000" pitchFamily="49" charset="77"/>
              </a:rPr>
              <a:t>([87, 100, 94], 						                       index=['</a:t>
            </a:r>
            <a:r>
              <a:rPr lang="en-US" sz="2000" b="1" dirty="0" err="1">
                <a:latin typeface="Inconsolata" panose="020B0609030003000000" pitchFamily="49" charset="77"/>
              </a:rPr>
              <a:t>John','Sara','Mike</a:t>
            </a:r>
            <a:r>
              <a:rPr lang="en-US" sz="2000" b="1" dirty="0">
                <a:latin typeface="Inconsolata" panose="020B0609030003000000" pitchFamily="49" charset="77"/>
              </a:rPr>
              <a:t>'])    </a:t>
            </a: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2</a:t>
            </a:r>
            <a:r>
              <a:rPr lang="en-US" sz="2000" b="1" dirty="0">
                <a:solidFill>
                  <a:srgbClr val="34A327"/>
                </a:solidFill>
                <a:latin typeface="Inconsolata" panose="020B0609030003000000" pitchFamily="49" charset="77"/>
              </a:rPr>
              <a:t>]: </a:t>
            </a:r>
            <a:r>
              <a:rPr lang="en-US" sz="2000" b="1" dirty="0">
                <a:latin typeface="Inconsolata" panose="020B0609030003000000" pitchFamily="49" charset="77"/>
              </a:rPr>
              <a:t>grades['John']</a:t>
            </a: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r>
              <a:rPr lang="en-US" sz="2000" b="1" dirty="0">
                <a:latin typeface="Inconsolata" panose="020B0609030003000000" pitchFamily="49" charset="77"/>
              </a:rPr>
              <a:t>87</a:t>
            </a:r>
          </a:p>
          <a:p>
            <a:pPr marL="0" indent="0">
              <a:buNone/>
            </a:pPr>
            <a:endParaRPr lang="en-US" sz="2000" b="1" dirty="0">
              <a:solidFill>
                <a:srgbClr val="000000"/>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2</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grades.dtype</a:t>
            </a:r>
            <a:endParaRPr lang="en-US" sz="2000" b="1" dirty="0">
              <a:latin typeface="Inconsolata" panose="020B0609030003000000" pitchFamily="49" charset="77"/>
            </a:endParaRP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r>
              <a:rPr lang="en-US" sz="2000" b="1" dirty="0">
                <a:latin typeface="Inconsolata" panose="020B0609030003000000" pitchFamily="49" charset="77"/>
              </a:rPr>
              <a:t>int64</a:t>
            </a:r>
          </a:p>
          <a:p>
            <a:pPr marL="0" indent="0">
              <a:buNone/>
            </a:pPr>
            <a:endParaRPr lang="en-US" sz="2000" b="1" dirty="0">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In[</a:t>
            </a:r>
            <a:r>
              <a:rPr lang="en-US" sz="2000" b="1" dirty="0">
                <a:solidFill>
                  <a:srgbClr val="2EE721"/>
                </a:solidFill>
                <a:latin typeface="Inconsolata" panose="020B0609030003000000" pitchFamily="49" charset="77"/>
              </a:rPr>
              <a:t>2</a:t>
            </a:r>
            <a:r>
              <a:rPr lang="en-US" sz="2000" b="1" dirty="0">
                <a:solidFill>
                  <a:srgbClr val="34A327"/>
                </a:solidFill>
                <a:latin typeface="Inconsolata" panose="020B0609030003000000" pitchFamily="49" charset="77"/>
              </a:rPr>
              <a:t>]: </a:t>
            </a:r>
            <a:r>
              <a:rPr lang="en-US" sz="2000" b="1" dirty="0" err="1">
                <a:latin typeface="Inconsolata" panose="020B0609030003000000" pitchFamily="49" charset="77"/>
              </a:rPr>
              <a:t>grades.values</a:t>
            </a:r>
            <a:endParaRPr lang="en-US" sz="2000" b="1" dirty="0">
              <a:latin typeface="Inconsolata" panose="020B0609030003000000" pitchFamily="49" charset="77"/>
            </a:endParaRPr>
          </a:p>
          <a:p>
            <a:pPr marL="0" indent="0">
              <a:buNone/>
            </a:pPr>
            <a:r>
              <a:rPr lang="en-US" sz="2000" b="1" dirty="0">
                <a:solidFill>
                  <a:srgbClr val="B23622"/>
                </a:solidFill>
                <a:latin typeface="Inconsolata" panose="020B0609030003000000" pitchFamily="49" charset="77"/>
              </a:rPr>
              <a:t>Out[</a:t>
            </a:r>
            <a:r>
              <a:rPr lang="en-US" sz="2000" b="1" dirty="0">
                <a:solidFill>
                  <a:srgbClr val="FF3B1E"/>
                </a:solidFill>
                <a:latin typeface="Inconsolata" panose="020B0609030003000000" pitchFamily="49" charset="77"/>
              </a:rPr>
              <a:t>25</a:t>
            </a:r>
            <a:r>
              <a:rPr lang="en-US" sz="2000" b="1" dirty="0">
                <a:solidFill>
                  <a:srgbClr val="B23622"/>
                </a:solidFill>
                <a:latin typeface="Inconsolata" panose="020B0609030003000000" pitchFamily="49" charset="77"/>
              </a:rPr>
              <a:t>]: </a:t>
            </a:r>
            <a:r>
              <a:rPr lang="en-US" sz="2000" b="1" dirty="0">
                <a:latin typeface="Inconsolata" panose="020B0609030003000000" pitchFamily="49" charset="77"/>
              </a:rPr>
              <a:t>array([ 87, 100, 94])</a:t>
            </a:r>
          </a:p>
          <a:p>
            <a:pPr marL="0" indent="0">
              <a:buNone/>
            </a:pPr>
            <a:endParaRPr lang="en-US" sz="2000" b="1" dirty="0">
              <a:latin typeface="Inconsolata" panose="020B0609030003000000" pitchFamily="49" charset="77"/>
            </a:endParaRPr>
          </a:p>
          <a:p>
            <a:pPr marL="0" indent="0">
              <a:buNone/>
            </a:pPr>
            <a:endParaRPr lang="en-US" sz="2000" b="1" dirty="0">
              <a:solidFill>
                <a:srgbClr val="000000"/>
              </a:solidFill>
              <a:latin typeface="Inconsolata" panose="020B0609030003000000" pitchFamily="49" charset="77"/>
            </a:endParaRPr>
          </a:p>
          <a:p>
            <a:pPr marL="0" indent="0">
              <a:buNone/>
            </a:pPr>
            <a:endParaRPr lang="en-US" altLang="en-US" sz="2000" b="1" dirty="0">
              <a:latin typeface="Inconsolata" panose="020B0609030003000000" pitchFamily="49" charset="77"/>
              <a:ea typeface="ＭＳ Ｐゴシック" panose="020B0600070205080204" pitchFamily="34" charset="-128"/>
            </a:endParaRPr>
          </a:p>
        </p:txBody>
      </p:sp>
      <p:sp>
        <p:nvSpPr>
          <p:cNvPr id="3" name="TextBox 2">
            <a:extLst>
              <a:ext uri="{FF2B5EF4-FFF2-40B4-BE49-F238E27FC236}">
                <a16:creationId xmlns:a16="http://schemas.microsoft.com/office/drawing/2014/main" id="{EEACB9DF-5B73-E84B-8CB4-B6CE793E1EDB}"/>
              </a:ext>
            </a:extLst>
          </p:cNvPr>
          <p:cNvSpPr txBox="1"/>
          <p:nvPr/>
        </p:nvSpPr>
        <p:spPr>
          <a:xfrm>
            <a:off x="3762436" y="3765756"/>
            <a:ext cx="4780219" cy="400110"/>
          </a:xfrm>
          <a:prstGeom prst="rect">
            <a:avLst/>
          </a:prstGeom>
          <a:noFill/>
        </p:spPr>
        <p:txBody>
          <a:bodyPr wrap="none" rtlCol="0">
            <a:spAutoFit/>
          </a:bodyPr>
          <a:lstStyle/>
          <a:p>
            <a:r>
              <a:rPr lang="en-US" sz="2000" dirty="0">
                <a:solidFill>
                  <a:srgbClr val="FF0000"/>
                </a:solidFill>
                <a:latin typeface="Gill Sans MT" panose="020B0502020104020203" pitchFamily="34" charset="77"/>
              </a:rPr>
              <a:t>A Series underlying values is a </a:t>
            </a:r>
            <a:r>
              <a:rPr lang="en-US" sz="2000" dirty="0" err="1">
                <a:solidFill>
                  <a:srgbClr val="FF0000"/>
                </a:solidFill>
                <a:latin typeface="Gill Sans MT" panose="020B0502020104020203" pitchFamily="34" charset="77"/>
              </a:rPr>
              <a:t>Numpy</a:t>
            </a:r>
            <a:r>
              <a:rPr lang="en-US" sz="2000" dirty="0">
                <a:solidFill>
                  <a:srgbClr val="FF0000"/>
                </a:solidFill>
                <a:latin typeface="Gill Sans MT" panose="020B0502020104020203" pitchFamily="34" charset="77"/>
              </a:rPr>
              <a:t> array!</a:t>
            </a:r>
          </a:p>
        </p:txBody>
      </p:sp>
      <p:cxnSp>
        <p:nvCxnSpPr>
          <p:cNvPr id="6" name="Straight Arrow Connector 5">
            <a:extLst>
              <a:ext uri="{FF2B5EF4-FFF2-40B4-BE49-F238E27FC236}">
                <a16:creationId xmlns:a16="http://schemas.microsoft.com/office/drawing/2014/main" id="{3D68248F-844A-F24B-9444-32CD689E9C4B}"/>
              </a:ext>
            </a:extLst>
          </p:cNvPr>
          <p:cNvCxnSpPr>
            <a:cxnSpLocks/>
          </p:cNvCxnSpPr>
          <p:nvPr/>
        </p:nvCxnSpPr>
        <p:spPr>
          <a:xfrm flipH="1">
            <a:off x="3903406" y="4165866"/>
            <a:ext cx="1107726" cy="5241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890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01ABAB85-1B1D-E842-8BF4-B8AF13377E9C}"/>
              </a:ext>
            </a:extLst>
          </p:cNvPr>
          <p:cNvSpPr>
            <a:spLocks noGrp="1" noChangeArrowheads="1"/>
          </p:cNvSpPr>
          <p:nvPr>
            <p:ph type="title"/>
          </p:nvPr>
        </p:nvSpPr>
        <p:spPr>
          <a:xfrm>
            <a:off x="182880" y="127000"/>
            <a:ext cx="7886700" cy="832591"/>
          </a:xfrm>
        </p:spPr>
        <p:txBody>
          <a:bodyPr/>
          <a:lstStyle/>
          <a:p>
            <a:pPr eaLnBrk="1" hangingPunct="1"/>
            <a:r>
              <a:rPr lang="en-US" altLang="en-US" dirty="0" err="1">
                <a:latin typeface="Tahoma" panose="020B0604030504040204" pitchFamily="34" charset="0"/>
                <a:ea typeface="ＭＳ Ｐゴシック" panose="020B0600070205080204" pitchFamily="34" charset="-128"/>
              </a:rPr>
              <a:t>DataFrames</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B58E18ED-8D49-8844-A857-3DC2CAD817CB}"/>
              </a:ext>
            </a:extLst>
          </p:cNvPr>
          <p:cNvSpPr>
            <a:spLocks noGrp="1" noChangeArrowheads="1"/>
          </p:cNvSpPr>
          <p:nvPr>
            <p:ph type="body" idx="1"/>
          </p:nvPr>
        </p:nvSpPr>
        <p:spPr>
          <a:xfrm>
            <a:off x="182880" y="817676"/>
            <a:ext cx="8538210" cy="4897324"/>
          </a:xfrm>
        </p:spPr>
        <p:txBody>
          <a:bodyPr/>
          <a:lstStyle/>
          <a:p>
            <a:pPr marL="0" indent="0">
              <a:buNone/>
            </a:pPr>
            <a:endParaRPr lang="en-US" sz="2000" dirty="0"/>
          </a:p>
          <a:p>
            <a:pPr marL="0" indent="0">
              <a:buNone/>
            </a:pPr>
            <a:r>
              <a:rPr lang="en-US" sz="2000" dirty="0"/>
              <a:t>A </a:t>
            </a:r>
            <a:r>
              <a:rPr lang="en-US" sz="2000" dirty="0" err="1"/>
              <a:t>DataFrame</a:t>
            </a:r>
            <a:r>
              <a:rPr lang="en-US" sz="2000" dirty="0"/>
              <a:t> is an enhanced two-dimensional array. </a:t>
            </a:r>
          </a:p>
          <a:p>
            <a:pPr marL="0" indent="0">
              <a:buNone/>
            </a:pPr>
            <a:endParaRPr lang="en-US" sz="2000" dirty="0"/>
          </a:p>
          <a:p>
            <a:pPr marL="0" indent="0">
              <a:buNone/>
            </a:pPr>
            <a:r>
              <a:rPr lang="en-US" sz="2000" dirty="0"/>
              <a:t>Like Series, </a:t>
            </a:r>
            <a:r>
              <a:rPr lang="en-US" sz="2000" dirty="0" err="1"/>
              <a:t>DataFrames</a:t>
            </a:r>
            <a:r>
              <a:rPr lang="en-US" sz="2000" dirty="0"/>
              <a:t> can have custom row and column indices, and offer additional operations and capabilities that make them more convenient for many data-science oriented tasks. </a:t>
            </a:r>
          </a:p>
          <a:p>
            <a:pPr marL="0" indent="0">
              <a:buNone/>
            </a:pPr>
            <a:endParaRPr lang="en-US" sz="2000" dirty="0"/>
          </a:p>
          <a:p>
            <a:pPr marL="0" indent="0">
              <a:buNone/>
            </a:pPr>
            <a:r>
              <a:rPr lang="en-US" sz="2000" dirty="0" err="1"/>
              <a:t>DataFrames</a:t>
            </a:r>
            <a:r>
              <a:rPr lang="en-US" sz="2000" dirty="0"/>
              <a:t> also support missing data. Each column in a </a:t>
            </a:r>
            <a:r>
              <a:rPr lang="en-US" sz="2000" dirty="0" err="1"/>
              <a:t>DataFrame</a:t>
            </a:r>
            <a:r>
              <a:rPr lang="en-US" sz="2000" dirty="0"/>
              <a:t> is a Series. The Series representing each column may contain different element types, as you’ll soon see when we discuss loading datasets into </a:t>
            </a:r>
            <a:r>
              <a:rPr lang="en-US" sz="2000" dirty="0" err="1"/>
              <a:t>DataFrames</a:t>
            </a:r>
            <a:r>
              <a:rPr lang="en-US" sz="2000" dirty="0"/>
              <a:t>.</a:t>
            </a:r>
            <a:endParaRPr lang="en-US" altLang="en-US" sz="2000" b="1"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804455861"/>
      </p:ext>
    </p:extLst>
  </p:cSld>
  <p:clrMapOvr>
    <a:masterClrMapping/>
  </p:clrMapOvr>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5238</TotalTime>
  <Words>3191</Words>
  <Application>Microsoft Macintosh PowerPoint</Application>
  <PresentationFormat>On-screen Show (16:10)</PresentationFormat>
  <Paragraphs>449</Paragraphs>
  <Slides>33</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Gill Sans MT</vt:lpstr>
      <vt:lpstr>Inconsolata</vt:lpstr>
      <vt:lpstr>Inconsolata Medium</vt:lpstr>
      <vt:lpstr>Menlo</vt:lpstr>
      <vt:lpstr>Tahoma</vt:lpstr>
      <vt:lpstr>Office Theme</vt:lpstr>
      <vt:lpstr>Introduction to Python</vt:lpstr>
      <vt:lpstr>Topics</vt:lpstr>
      <vt:lpstr>pandas</vt:lpstr>
      <vt:lpstr>Series</vt:lpstr>
      <vt:lpstr>Series</vt:lpstr>
      <vt:lpstr>Descriptive Statistics</vt:lpstr>
      <vt:lpstr>Custom Indices</vt:lpstr>
      <vt:lpstr>Custom Indices</vt:lpstr>
      <vt:lpstr>DataFrames</vt:lpstr>
      <vt:lpstr>DataFrames</vt:lpstr>
      <vt:lpstr>index Attribute</vt:lpstr>
      <vt:lpstr>Accessing Columns</vt:lpstr>
      <vt:lpstr>Selecting Rows via loc </vt:lpstr>
      <vt:lpstr>Selecting Rows via iloc </vt:lpstr>
      <vt:lpstr>Selecting Rows via Slices</vt:lpstr>
      <vt:lpstr>Selecting Rows via Slices</vt:lpstr>
      <vt:lpstr>Selecting Subsets of Rows and Columns</vt:lpstr>
      <vt:lpstr>Boolean Indexing</vt:lpstr>
      <vt:lpstr>Boolean Indexing</vt:lpstr>
      <vt:lpstr>Boolean Indexing</vt:lpstr>
      <vt:lpstr>Descriptive Statistics</vt:lpstr>
      <vt:lpstr>Descriptive Statistics</vt:lpstr>
      <vt:lpstr>Descriptive Statistics</vt:lpstr>
      <vt:lpstr>Descriptive Statistics</vt:lpstr>
      <vt:lpstr>Descriptive Statistics</vt:lpstr>
      <vt:lpstr>Sorting by Row Indices</vt:lpstr>
      <vt:lpstr>Sorting by Column Indices</vt:lpstr>
      <vt:lpstr>Sorting a Column by Values</vt:lpstr>
      <vt:lpstr>Sorting a Row by values</vt:lpstr>
      <vt:lpstr>Sorting the Transpose.</vt:lpstr>
      <vt:lpstr>Sorting a particular Series</vt:lpstr>
      <vt:lpstr>Lab</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2021-05-23T11:23:49Z</dcterms:modified>
</cp:coreProperties>
</file>