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0"/>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431" r:id="rId35"/>
    <p:sldId id="398" r:id="rId36"/>
    <p:sldId id="417" r:id="rId37"/>
    <p:sldId id="399" r:id="rId38"/>
    <p:sldId id="284" r:id="rId3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632" dt="2021-10-08T13:49:54.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068"/>
    <p:restoredTop sz="93692"/>
  </p:normalViewPr>
  <p:slideViewPr>
    <p:cSldViewPr snapToGrid="0" snapToObjects="1">
      <p:cViewPr varScale="1">
        <p:scale>
          <a:sx n="120" d="100"/>
          <a:sy n="120"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3:53:03.794" v="4455"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delSp modSp add mod">
        <pc:chgData name="Long B Nguyen" userId="f59fb8f3-a021-417a-8bc1-65c8d471c621" providerId="ADAL" clId="{7CF42801-12ED-E04E-AC69-6FCBFB1E8006}" dt="2021-10-08T13:52:54.842" v="4449" actId="20577"/>
        <pc:sldMkLst>
          <pc:docMk/>
          <pc:sldMk cId="1837685341" sldId="431"/>
        </pc:sldMkLst>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3:52:50.243" v="4447"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10/8/21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35</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37</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10/8/21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353" y="712381"/>
            <a:ext cx="8822056" cy="4868611"/>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Later in the class, we will use Python libraries with complex functions that have many arguments.  Being able to specify keyword arguments means we do not need to memorize the order of the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8376853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3912</TotalTime>
  <Words>4154</Words>
  <Application>Microsoft Macintosh PowerPoint</Application>
  <PresentationFormat>On-screen Show (16:10)</PresentationFormat>
  <Paragraphs>601</Paragraphs>
  <Slides>38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2021-10-08T13:53:06Z</dcterms:modified>
</cp:coreProperties>
</file>