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6" r:id="rId3"/>
    <p:sldId id="611" r:id="rId4"/>
    <p:sldId id="597" r:id="rId5"/>
    <p:sldId id="300" r:id="rId6"/>
    <p:sldId id="297" r:id="rId7"/>
    <p:sldId id="258" r:id="rId8"/>
    <p:sldId id="321" r:id="rId9"/>
    <p:sldId id="322" r:id="rId10"/>
    <p:sldId id="323" r:id="rId11"/>
    <p:sldId id="263" r:id="rId12"/>
    <p:sldId id="270" r:id="rId13"/>
    <p:sldId id="268" r:id="rId14"/>
    <p:sldId id="298" r:id="rId15"/>
    <p:sldId id="276" r:id="rId16"/>
    <p:sldId id="279" r:id="rId17"/>
    <p:sldId id="319" r:id="rId18"/>
    <p:sldId id="320" r:id="rId19"/>
    <p:sldId id="277" r:id="rId20"/>
    <p:sldId id="278" r:id="rId21"/>
    <p:sldId id="325" r:id="rId22"/>
    <p:sldId id="289" r:id="rId23"/>
    <p:sldId id="290" r:id="rId24"/>
    <p:sldId id="282" r:id="rId25"/>
    <p:sldId id="295" r:id="rId26"/>
    <p:sldId id="286" r:id="rId27"/>
    <p:sldId id="287" r:id="rId28"/>
    <p:sldId id="299" r:id="rId29"/>
    <p:sldId id="301" r:id="rId30"/>
    <p:sldId id="324" r:id="rId31"/>
    <p:sldId id="302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E0B34-C704-A843-BCAC-7296603100D0}" v="9" dt="2024-04-26T11:41:13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3662"/>
  </p:normalViewPr>
  <p:slideViewPr>
    <p:cSldViewPr snapToGrid="0" snapToObjects="1">
      <p:cViewPr varScale="1">
        <p:scale>
          <a:sx n="124" d="100"/>
          <a:sy n="124" d="100"/>
        </p:scale>
        <p:origin x="1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84A9A5E5-5EC5-384E-A243-11BE56621C07}"/>
    <pc:docChg chg="modSld">
      <pc:chgData name="Long B Nguyen" userId="f59fb8f3-a021-417a-8bc1-65c8d471c621" providerId="ADAL" clId="{84A9A5E5-5EC5-384E-A243-11BE56621C07}" dt="2020-02-27T02:57:30.800" v="1" actId="20577"/>
      <pc:docMkLst>
        <pc:docMk/>
      </pc:docMkLst>
      <pc:sldChg chg="modSp">
        <pc:chgData name="Long B Nguyen" userId="f59fb8f3-a021-417a-8bc1-65c8d471c621" providerId="ADAL" clId="{84A9A5E5-5EC5-384E-A243-11BE56621C07}" dt="2020-02-27T02:57:30.800" v="1" actId="20577"/>
        <pc:sldMkLst>
          <pc:docMk/>
          <pc:sldMk cId="3055856695" sldId="325"/>
        </pc:sldMkLst>
        <pc:spChg chg="mod">
          <ac:chgData name="Long B Nguyen" userId="f59fb8f3-a021-417a-8bc1-65c8d471c621" providerId="ADAL" clId="{84A9A5E5-5EC5-384E-A243-11BE56621C07}" dt="2020-02-27T02:57:30.800" v="1" actId="20577"/>
          <ac:spMkLst>
            <pc:docMk/>
            <pc:sldMk cId="3055856695" sldId="325"/>
            <ac:spMk id="4" creationId="{864D3036-8B0F-5C44-90AB-7558ABA4CDEC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EEADC4EF-A859-B440-A5EF-3F56FA1D7326}"/>
    <pc:docChg chg="addSld modSld">
      <pc:chgData name="Long B Nguyen" userId="f59fb8f3-a021-417a-8bc1-65c8d471c621" providerId="ADAL" clId="{EEADC4EF-A859-B440-A5EF-3F56FA1D7326}" dt="2021-06-14T12:49:30.173" v="0"/>
      <pc:docMkLst>
        <pc:docMk/>
      </pc:docMkLst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728187050" sldId="596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1630075821" sldId="597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22423857" sldId="611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2140849206" sldId="613"/>
        </pc:sldMkLst>
      </pc:sldChg>
    </pc:docChg>
  </pc:docChgLst>
  <pc:docChgLst>
    <pc:chgData name="Long B Nguyen" userId="f59fb8f3-a021-417a-8bc1-65c8d471c621" providerId="ADAL" clId="{8E0E0B34-C704-A843-BCAC-7296603100D0}"/>
    <pc:docChg chg="custSel delSld modSld">
      <pc:chgData name="Long B Nguyen" userId="f59fb8f3-a021-417a-8bc1-65c8d471c621" providerId="ADAL" clId="{8E0E0B34-C704-A843-BCAC-7296603100D0}" dt="2024-04-26T11:41:13.473" v="20" actId="20577"/>
      <pc:docMkLst>
        <pc:docMk/>
      </pc:docMkLst>
      <pc:sldChg chg="delSp mod delAnim">
        <pc:chgData name="Long B Nguyen" userId="f59fb8f3-a021-417a-8bc1-65c8d471c621" providerId="ADAL" clId="{8E0E0B34-C704-A843-BCAC-7296603100D0}" dt="2024-04-26T11:40:36.304" v="19" actId="478"/>
        <pc:sldMkLst>
          <pc:docMk/>
          <pc:sldMk cId="4136347464" sldId="258"/>
        </pc:sldMkLst>
        <pc:spChg chg="del">
          <ac:chgData name="Long B Nguyen" userId="f59fb8f3-a021-417a-8bc1-65c8d471c621" providerId="ADAL" clId="{8E0E0B34-C704-A843-BCAC-7296603100D0}" dt="2024-04-26T11:40:33.866" v="18" actId="478"/>
          <ac:spMkLst>
            <pc:docMk/>
            <pc:sldMk cId="4136347464" sldId="258"/>
            <ac:spMk id="7" creationId="{6EBD82B4-F39D-514D-8DEB-B8FAA0C3C34F}"/>
          </ac:spMkLst>
        </pc:spChg>
        <pc:spChg chg="del">
          <ac:chgData name="Long B Nguyen" userId="f59fb8f3-a021-417a-8bc1-65c8d471c621" providerId="ADAL" clId="{8E0E0B34-C704-A843-BCAC-7296603100D0}" dt="2024-04-26T11:40:36.304" v="19" actId="478"/>
          <ac:spMkLst>
            <pc:docMk/>
            <pc:sldMk cId="4136347464" sldId="258"/>
            <ac:spMk id="9" creationId="{03AC6CFC-8D03-C54E-A130-AC5FA56C011A}"/>
          </ac:spMkLst>
        </pc:spChg>
      </pc:sldChg>
      <pc:sldChg chg="delSp mod">
        <pc:chgData name="Long B Nguyen" userId="f59fb8f3-a021-417a-8bc1-65c8d471c621" providerId="ADAL" clId="{8E0E0B34-C704-A843-BCAC-7296603100D0}" dt="2024-04-26T11:39:43.558" v="17" actId="478"/>
        <pc:sldMkLst>
          <pc:docMk/>
          <pc:sldMk cId="1250044703" sldId="300"/>
        </pc:sldMkLst>
        <pc:spChg chg="del">
          <ac:chgData name="Long B Nguyen" userId="f59fb8f3-a021-417a-8bc1-65c8d471c621" providerId="ADAL" clId="{8E0E0B34-C704-A843-BCAC-7296603100D0}" dt="2024-04-26T11:39:43.558" v="17" actId="478"/>
          <ac:spMkLst>
            <pc:docMk/>
            <pc:sldMk cId="1250044703" sldId="300"/>
            <ac:spMk id="11" creationId="{4BA0F3EE-2D8A-5C4C-9589-369697740A33}"/>
          </ac:spMkLst>
        </pc:spChg>
      </pc:sldChg>
      <pc:sldChg chg="modSp modAnim">
        <pc:chgData name="Long B Nguyen" userId="f59fb8f3-a021-417a-8bc1-65c8d471c621" providerId="ADAL" clId="{8E0E0B34-C704-A843-BCAC-7296603100D0}" dt="2024-04-26T11:41:13.473" v="20" actId="20577"/>
        <pc:sldMkLst>
          <pc:docMk/>
          <pc:sldMk cId="2704015828" sldId="323"/>
        </pc:sldMkLst>
        <pc:spChg chg="mod">
          <ac:chgData name="Long B Nguyen" userId="f59fb8f3-a021-417a-8bc1-65c8d471c621" providerId="ADAL" clId="{8E0E0B34-C704-A843-BCAC-7296603100D0}" dt="2024-04-26T11:41:13.473" v="20" actId="20577"/>
          <ac:spMkLst>
            <pc:docMk/>
            <pc:sldMk cId="2704015828" sldId="323"/>
            <ac:spMk id="5" creationId="{0FE295BD-6CD2-6846-AF3A-CA0AE1986E1A}"/>
          </ac:spMkLst>
        </pc:spChg>
      </pc:sldChg>
      <pc:sldChg chg="modSp mod modNotesTx">
        <pc:chgData name="Long B Nguyen" userId="f59fb8f3-a021-417a-8bc1-65c8d471c621" providerId="ADAL" clId="{8E0E0B34-C704-A843-BCAC-7296603100D0}" dt="2024-04-26T11:37:08.106" v="10" actId="1076"/>
        <pc:sldMkLst>
          <pc:docMk/>
          <pc:sldMk cId="728187050" sldId="596"/>
        </pc:sldMkLst>
        <pc:spChg chg="mod">
          <ac:chgData name="Long B Nguyen" userId="f59fb8f3-a021-417a-8bc1-65c8d471c621" providerId="ADAL" clId="{8E0E0B34-C704-A843-BCAC-7296603100D0}" dt="2024-04-26T11:37:06.738" v="9" actId="1076"/>
          <ac:spMkLst>
            <pc:docMk/>
            <pc:sldMk cId="728187050" sldId="596"/>
            <ac:spMk id="16386" creationId="{6DDE6AFE-2BBA-904B-A0BF-1C09A81DEDE8}"/>
          </ac:spMkLst>
        </pc:spChg>
        <pc:picChg chg="mod">
          <ac:chgData name="Long B Nguyen" userId="f59fb8f3-a021-417a-8bc1-65c8d471c621" providerId="ADAL" clId="{8E0E0B34-C704-A843-BCAC-7296603100D0}" dt="2024-04-26T11:37:08.106" v="10" actId="1076"/>
          <ac:picMkLst>
            <pc:docMk/>
            <pc:sldMk cId="728187050" sldId="596"/>
            <ac:picMk id="43011" creationId="{8BF6BDF9-2319-3647-89C2-7A67028DC6D6}"/>
          </ac:picMkLst>
        </pc:picChg>
      </pc:sldChg>
      <pc:sldChg chg="modSp mod modNotesTx">
        <pc:chgData name="Long B Nguyen" userId="f59fb8f3-a021-417a-8bc1-65c8d471c621" providerId="ADAL" clId="{8E0E0B34-C704-A843-BCAC-7296603100D0}" dt="2024-04-26T11:39:05.014" v="15"/>
        <pc:sldMkLst>
          <pc:docMk/>
          <pc:sldMk cId="22423857" sldId="611"/>
        </pc:sldMkLst>
        <pc:spChg chg="mod">
          <ac:chgData name="Long B Nguyen" userId="f59fb8f3-a021-417a-8bc1-65c8d471c621" providerId="ADAL" clId="{8E0E0B34-C704-A843-BCAC-7296603100D0}" dt="2024-04-26T11:38:50.690" v="11" actId="21"/>
          <ac:spMkLst>
            <pc:docMk/>
            <pc:sldMk cId="22423857" sldId="611"/>
            <ac:spMk id="16386" creationId="{AA554DC8-1E6E-A24B-828C-E83815AB09E8}"/>
          </ac:spMkLst>
        </pc:spChg>
      </pc:sldChg>
      <pc:sldChg chg="modSp del mod">
        <pc:chgData name="Long B Nguyen" userId="f59fb8f3-a021-417a-8bc1-65c8d471c621" providerId="ADAL" clId="{8E0E0B34-C704-A843-BCAC-7296603100D0}" dt="2024-04-26T11:39:12.396" v="16" actId="2696"/>
        <pc:sldMkLst>
          <pc:docMk/>
          <pc:sldMk cId="2140849206" sldId="613"/>
        </pc:sldMkLst>
        <pc:spChg chg="mod">
          <ac:chgData name="Long B Nguyen" userId="f59fb8f3-a021-417a-8bc1-65c8d471c621" providerId="ADAL" clId="{8E0E0B34-C704-A843-BCAC-7296603100D0}" dt="2024-04-26T11:38:57.205" v="13" actId="21"/>
          <ac:spMkLst>
            <pc:docMk/>
            <pc:sldMk cId="2140849206" sldId="613"/>
            <ac:spMk id="16386" creationId="{AA554DC8-1E6E-A24B-828C-E83815AB09E8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2543C86-1DA9-1D43-BE25-3CBE178C7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D8BD55-DE64-FA4E-87E0-8A762E95D7F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AFA3628-D56F-0F4C-92D8-5392FFB0B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83E34A4-840C-AB44-A873-5743D482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en-US" altLang="en-US" sz="1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amplitude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maximum</a:t>
            </a:r>
          </a:p>
          <a:p>
            <a:pPr eaLnBrk="1" hangingPunct="1"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displacement from</a:t>
            </a:r>
          </a:p>
          <a:p>
            <a:pPr eaLnBrk="1" hangingPunct="1"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equilibrium.</a:t>
            </a:r>
          </a:p>
          <a:p>
            <a:pPr eaLnBrk="1" hangingPunct="1">
              <a:buFontTx/>
              <a:buNone/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period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time to complete one</a:t>
            </a:r>
          </a:p>
          <a:p>
            <a:pPr eaLnBrk="1" hangingPunct="1"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cycle.(sec or sec per cycle)</a:t>
            </a:r>
          </a:p>
          <a:p>
            <a:pPr eaLnBrk="1" hangingPunct="1">
              <a:buFontTx/>
              <a:buNone/>
            </a:pPr>
            <a:endParaRPr lang="en-US" altLang="en-US" sz="12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frequency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reciprocal of period</a:t>
            </a:r>
          </a:p>
          <a:p>
            <a:pPr eaLnBrk="1" hangingPunct="1"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(cycle per second or </a:t>
            </a:r>
            <a:r>
              <a:rPr lang="en-US" altLang="en-US" sz="12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hert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12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hz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(frequency of a note determines its </a:t>
            </a:r>
            <a:r>
              <a:rPr lang="en-US" altLang="en-US" sz="12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pitch</a:t>
            </a: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5336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7C6E906-C02B-B44A-A770-289576E1C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86A004-46A4-0740-AEF2-A2212A298A9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3A04A1D-8DE8-BF42-975E-5B89B8A8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D518886-9CE1-1340-B9EC-EA5903D12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Sound(pressure waves) vibrate a diaphragm(plastic, paper, metal)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which moves the electromagnet(coil) back and forth 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and causes the magnetic field to fluctuate  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inducing a current = electrical signal</a:t>
            </a:r>
          </a:p>
          <a:p>
            <a:pPr marL="0" indent="0">
              <a:buNone/>
            </a:pPr>
            <a:r>
              <a:rPr lang="en-US" altLang="en-US" dirty="0">
                <a:latin typeface="Tahoma" panose="020B0604030504040204" pitchFamily="34" charset="0"/>
              </a:rPr>
              <a:t>A microphone is also known as a </a:t>
            </a:r>
            <a:r>
              <a:rPr lang="en-US" altLang="en-US" b="1" dirty="0">
                <a:latin typeface="Tahoma" panose="020B0604030504040204" pitchFamily="34" charset="0"/>
              </a:rPr>
              <a:t>transducer</a:t>
            </a:r>
            <a:r>
              <a:rPr lang="en-US" altLang="en-US" dirty="0">
                <a:latin typeface="Tahoma" panose="020B0604030504040204" pitchFamily="34" charset="0"/>
              </a:rPr>
              <a:t>; it converts acoustic energy to electrical energy.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Speakers work in reverse: An electrical signal cause the magnetic field to change and vibrate the diaphragm to produce the sound waves. </a:t>
            </a:r>
          </a:p>
          <a:p>
            <a:pPr marL="0" indent="0">
              <a:buNone/>
            </a:pPr>
            <a:endParaRPr lang="en-US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33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6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0EE9B2E-AACC-0245-8BB8-2C15A4503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FFEDC7-BC3B-5D43-897D-30E3B0EB5DF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5AA12FB-9174-9045-8CBC-45157F7D6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C56B53-6965-0B47-94BD-5E81672A4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166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1: Audio </a:t>
            </a:r>
            <a:r>
              <a:rPr lang="en-US" b="1" dirty="0">
                <a:solidFill>
                  <a:srgbClr val="FFFFFF"/>
                </a:solidFill>
              </a:rPr>
              <a:t>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2*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5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apply the sin function to samples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plot it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  <a:endParaRPr lang="en-US" sz="1800" b="1" cap="none" dirty="0"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2*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50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F712FF5-1C50-1345-8174-59E920C03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36" y="127000"/>
            <a:ext cx="7886700" cy="84904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 Wave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DDE6AFE-2BBA-904B-A0BF-1C09A81DE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498" y="842481"/>
            <a:ext cx="8042953" cy="46119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 is oscillating pressure travelling through some medium(air/water).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Important sound quantities:</a:t>
            </a:r>
          </a:p>
          <a:p>
            <a:pPr eaLnBrk="1" hangingPunct="1">
              <a:buFontTx/>
              <a:buNone/>
            </a:pPr>
            <a:endParaRPr lang="en-US" altLang="en-US" sz="1833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5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3011" name="Picture 1">
            <a:extLst>
              <a:ext uri="{FF2B5EF4-FFF2-40B4-BE49-F238E27FC236}">
                <a16:creationId xmlns:a16="http://schemas.microsoft.com/office/drawing/2014/main" id="{8BF6BDF9-2319-3647-89C2-7A67028D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05" y="1566087"/>
            <a:ext cx="5020590" cy="414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87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Let's simulate these pur</a:t>
            </a:r>
            <a:r>
              <a:rPr lang="en-US" sz="2400" dirty="0"/>
              <a:t>e tones in Python.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Middle C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Let's generate a 2 seconds interval of the pure Middle C tone(261.6 Hz) sampled at the frequency rate of 44100 Hz.  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fs = 44100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L = 2   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seconds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N = fs </a:t>
            </a:r>
            <a:r>
              <a:rPr lang="en-US" sz="1800" b="1">
                <a:solidFill>
                  <a:srgbClr val="000000"/>
                </a:solidFill>
                <a:latin typeface="Inconsolata" panose="020B0609030003000000" pitchFamily="49" charset="77"/>
              </a:rPr>
              <a:t>* L    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total samples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L, N, endpoint=False)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(2 * 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 * 261.6 * 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create Audio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Audio(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, rate=fs)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plot it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5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2E79C1D-A940-924F-9EEC-7CB79728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402" y="127000"/>
            <a:ext cx="6848740" cy="85063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Microphone vs. Speaker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A554DC8-1E6E-A24B-828C-E83815AB0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402" y="977635"/>
            <a:ext cx="8104598" cy="461036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9E3AA2FE-67E7-8F44-B1BE-858B3BF6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03" y="2922322"/>
            <a:ext cx="4142052" cy="279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/>
          </a:p>
          <a:p>
            <a:pPr marL="0" indent="0">
              <a:buNone/>
            </a:pPr>
            <a:r>
              <a:rPr lang="en-US" sz="2200" cap="none"/>
              <a:t>Download </a:t>
            </a:r>
            <a:r>
              <a:rPr lang="en-US" sz="2200" cap="none" dirty="0"/>
              <a:t>the </a:t>
            </a:r>
            <a:r>
              <a:rPr lang="en-US" sz="2200" cap="none" dirty="0" err="1"/>
              <a:t>Jupyter</a:t>
            </a:r>
            <a:r>
              <a:rPr lang="en-US" sz="2200" cap="none" dirty="0"/>
              <a:t> Notebook from my website and work through the problems.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316936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8F1AA7CC-2C5E-2142-86B4-F7DBB65D2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Sound Wave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6AAC595-2D85-F140-A4F8-92E9AF06C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79500"/>
            <a:ext cx="7493000" cy="4508500"/>
          </a:xfrm>
        </p:spPr>
        <p:txBody>
          <a:bodyPr/>
          <a:lstStyle/>
          <a:p>
            <a:pPr eaLnBrk="1" hangingPunct="1"/>
            <a:r>
              <a:rPr lang="en-US" altLang="en-US" sz="1833">
                <a:latin typeface="Tahoma" panose="020B0604030504040204" pitchFamily="34" charset="0"/>
                <a:ea typeface="ＭＳ Ｐゴシック" panose="020B0600070205080204" pitchFamily="34" charset="-128"/>
              </a:rPr>
              <a:t>sound waves interact to produce different waves.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95C29F8F-B439-D04B-A14D-E21667DA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657615"/>
            <a:ext cx="6838157" cy="359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758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 = </a:t>
            </a:r>
            <a:r>
              <a:rPr lang="en-US" sz="2400" b="1" dirty="0" err="1">
                <a:latin typeface="Inconsolata" panose="020B0609030003000000" pitchFamily="49" charset="77"/>
              </a:rPr>
              <a:t>np.loadtxt</a:t>
            </a:r>
            <a:r>
              <a:rPr lang="en-US" sz="2400" b="1" dirty="0">
                <a:latin typeface="Inconsolata" panose="020B0609030003000000" pitchFamily="49" charset="77"/>
              </a:rPr>
              <a:t>("</a:t>
            </a:r>
            <a:r>
              <a:rPr lang="en-US" sz="2400" b="1" dirty="0" err="1">
                <a:latin typeface="Inconsolata" panose="020B0609030003000000" pitchFamily="49" charset="77"/>
              </a:rPr>
              <a:t>file.txt</a:t>
            </a:r>
            <a:r>
              <a:rPr lang="en-US" sz="2400" b="1" dirty="0"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print(</a:t>
            </a: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Audio(</a:t>
            </a: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2076</Words>
  <Application>Microsoft Macintosh PowerPoint</Application>
  <PresentationFormat>On-screen Show (16:10)</PresentationFormat>
  <Paragraphs>296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Gill Sans MT</vt:lpstr>
      <vt:lpstr>Inconsolata</vt:lpstr>
      <vt:lpstr>Tahoma</vt:lpstr>
      <vt:lpstr>Office Theme</vt:lpstr>
      <vt:lpstr>Understanding Data</vt:lpstr>
      <vt:lpstr>Sound Wave</vt:lpstr>
      <vt:lpstr>Microphone vs. Speaker</vt:lpstr>
      <vt:lpstr>Sound Wave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Middle C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Labs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74</cp:revision>
  <dcterms:created xsi:type="dcterms:W3CDTF">2020-01-25T14:46:43Z</dcterms:created>
  <dcterms:modified xsi:type="dcterms:W3CDTF">2024-04-26T11:41:23Z</dcterms:modified>
</cp:coreProperties>
</file>