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4"/>
  </p:notesMasterIdLst>
  <p:sldIdLst>
    <p:sldId id="256" r:id="rId2"/>
    <p:sldId id="541" r:id="rId3"/>
    <p:sldId id="542" r:id="rId4"/>
    <p:sldId id="543" r:id="rId5"/>
    <p:sldId id="547" r:id="rId6"/>
    <p:sldId id="544" r:id="rId7"/>
    <p:sldId id="548" r:id="rId8"/>
    <p:sldId id="699" r:id="rId9"/>
    <p:sldId id="545" r:id="rId10"/>
    <p:sldId id="549" r:id="rId11"/>
    <p:sldId id="546" r:id="rId12"/>
    <p:sldId id="550" r:id="rId1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8A8F11-29D7-074A-9ADA-2747FA5FF584}" v="17" dt="2024-05-08T12:52:44.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8640"/>
    <p:restoredTop sz="94719"/>
  </p:normalViewPr>
  <p:slideViewPr>
    <p:cSldViewPr snapToGrid="0" snapToObjects="1">
      <p:cViewPr varScale="1">
        <p:scale>
          <a:sx n="82" d="100"/>
          <a:sy n="82" d="100"/>
        </p:scale>
        <p:origin x="176" y="1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A98A8F11-29D7-074A-9ADA-2747FA5FF584}"/>
    <pc:docChg chg="custSel addSld delSld modSld">
      <pc:chgData name="Long B Nguyen" userId="f59fb8f3-a021-417a-8bc1-65c8d471c621" providerId="ADAL" clId="{A98A8F11-29D7-074A-9ADA-2747FA5FF584}" dt="2024-05-08T12:52:44.943" v="1020"/>
      <pc:docMkLst>
        <pc:docMk/>
      </pc:docMkLst>
      <pc:sldChg chg="delSp modSp mod">
        <pc:chgData name="Long B Nguyen" userId="f59fb8f3-a021-417a-8bc1-65c8d471c621" providerId="ADAL" clId="{A98A8F11-29D7-074A-9ADA-2747FA5FF584}" dt="2024-05-08T12:20:23.431" v="53" actId="27636"/>
        <pc:sldMkLst>
          <pc:docMk/>
          <pc:sldMk cId="4247104139" sldId="256"/>
        </pc:sldMkLst>
        <pc:spChg chg="mod">
          <ac:chgData name="Long B Nguyen" userId="f59fb8f3-a021-417a-8bc1-65c8d471c621" providerId="ADAL" clId="{A98A8F11-29D7-074A-9ADA-2747FA5FF584}" dt="2024-05-08T12:20:23.431" v="53" actId="27636"/>
          <ac:spMkLst>
            <pc:docMk/>
            <pc:sldMk cId="4247104139" sldId="256"/>
            <ac:spMk id="2" creationId="{6117A749-B1BA-E24B-8FB0-0604EF651FB3}"/>
          </ac:spMkLst>
        </pc:spChg>
        <pc:spChg chg="del mod">
          <ac:chgData name="Long B Nguyen" userId="f59fb8f3-a021-417a-8bc1-65c8d471c621" providerId="ADAL" clId="{A98A8F11-29D7-074A-9ADA-2747FA5FF584}" dt="2024-05-08T12:20:05.159" v="10" actId="478"/>
          <ac:spMkLst>
            <pc:docMk/>
            <pc:sldMk cId="4247104139" sldId="256"/>
            <ac:spMk id="3" creationId="{1BDC47C8-6776-7B44-9CD4-95FC91452D62}"/>
          </ac:spMkLst>
        </pc:spChg>
      </pc:sldChg>
      <pc:sldChg chg="delSp modSp new mod">
        <pc:chgData name="Long B Nguyen" userId="f59fb8f3-a021-417a-8bc1-65c8d471c621" providerId="ADAL" clId="{A98A8F11-29D7-074A-9ADA-2747FA5FF584}" dt="2024-05-08T12:22:23.636" v="193" actId="20577"/>
        <pc:sldMkLst>
          <pc:docMk/>
          <pc:sldMk cId="4057138523" sldId="542"/>
        </pc:sldMkLst>
        <pc:spChg chg="del">
          <ac:chgData name="Long B Nguyen" userId="f59fb8f3-a021-417a-8bc1-65c8d471c621" providerId="ADAL" clId="{A98A8F11-29D7-074A-9ADA-2747FA5FF584}" dt="2024-05-08T12:22:02.202" v="184" actId="478"/>
          <ac:spMkLst>
            <pc:docMk/>
            <pc:sldMk cId="4057138523" sldId="542"/>
            <ac:spMk id="2" creationId="{BD43A3C8-DD6A-FFF0-8B6C-7BEACACA8C22}"/>
          </ac:spMkLst>
        </pc:spChg>
        <pc:spChg chg="mod">
          <ac:chgData name="Long B Nguyen" userId="f59fb8f3-a021-417a-8bc1-65c8d471c621" providerId="ADAL" clId="{A98A8F11-29D7-074A-9ADA-2747FA5FF584}" dt="2024-05-08T12:22:23.636" v="193" actId="20577"/>
          <ac:spMkLst>
            <pc:docMk/>
            <pc:sldMk cId="4057138523" sldId="542"/>
            <ac:spMk id="3" creationId="{461F7A81-29A1-977E-8772-FAF52D9EE4BD}"/>
          </ac:spMkLst>
        </pc:spChg>
      </pc:sldChg>
      <pc:sldChg chg="addSp delSp modSp new mod">
        <pc:chgData name="Long B Nguyen" userId="f59fb8f3-a021-417a-8bc1-65c8d471c621" providerId="ADAL" clId="{A98A8F11-29D7-074A-9ADA-2747FA5FF584}" dt="2024-05-08T12:40:45.933" v="703" actId="1076"/>
        <pc:sldMkLst>
          <pc:docMk/>
          <pc:sldMk cId="1794424314" sldId="543"/>
        </pc:sldMkLst>
        <pc:spChg chg="mod">
          <ac:chgData name="Long B Nguyen" userId="f59fb8f3-a021-417a-8bc1-65c8d471c621" providerId="ADAL" clId="{A98A8F11-29D7-074A-9ADA-2747FA5FF584}" dt="2024-05-08T12:25:51.230" v="217" actId="20577"/>
          <ac:spMkLst>
            <pc:docMk/>
            <pc:sldMk cId="1794424314" sldId="543"/>
            <ac:spMk id="2" creationId="{9CB96BE4-B9E8-4856-2FB5-84DA77F000D7}"/>
          </ac:spMkLst>
        </pc:spChg>
        <pc:spChg chg="del">
          <ac:chgData name="Long B Nguyen" userId="f59fb8f3-a021-417a-8bc1-65c8d471c621" providerId="ADAL" clId="{A98A8F11-29D7-074A-9ADA-2747FA5FF584}" dt="2024-05-08T12:24:37.228" v="195"/>
          <ac:spMkLst>
            <pc:docMk/>
            <pc:sldMk cId="1794424314" sldId="543"/>
            <ac:spMk id="3" creationId="{DB81C737-F52D-00C1-26E4-6DA35042AFBB}"/>
          </ac:spMkLst>
        </pc:spChg>
        <pc:spChg chg="add del mod">
          <ac:chgData name="Long B Nguyen" userId="f59fb8f3-a021-417a-8bc1-65c8d471c621" providerId="ADAL" clId="{A98A8F11-29D7-074A-9ADA-2747FA5FF584}" dt="2024-05-08T12:39:28.288" v="662"/>
          <ac:spMkLst>
            <pc:docMk/>
            <pc:sldMk cId="1794424314" sldId="543"/>
            <ac:spMk id="6" creationId="{0155F4A2-015E-1122-115E-C6CC8161B279}"/>
          </ac:spMkLst>
        </pc:spChg>
        <pc:spChg chg="add del mod">
          <ac:chgData name="Long B Nguyen" userId="f59fb8f3-a021-417a-8bc1-65c8d471c621" providerId="ADAL" clId="{A98A8F11-29D7-074A-9ADA-2747FA5FF584}" dt="2024-05-08T12:39:28.286" v="660"/>
          <ac:spMkLst>
            <pc:docMk/>
            <pc:sldMk cId="1794424314" sldId="543"/>
            <ac:spMk id="7" creationId="{FEF0BD8E-E1AD-8358-66DD-000E065A413E}"/>
          </ac:spMkLst>
        </pc:spChg>
        <pc:spChg chg="add mod">
          <ac:chgData name="Long B Nguyen" userId="f59fb8f3-a021-417a-8bc1-65c8d471c621" providerId="ADAL" clId="{A98A8F11-29D7-074A-9ADA-2747FA5FF584}" dt="2024-05-08T12:40:45.933" v="703" actId="1076"/>
          <ac:spMkLst>
            <pc:docMk/>
            <pc:sldMk cId="1794424314" sldId="543"/>
            <ac:spMk id="8" creationId="{A41394F5-3AEB-E264-1B82-367000E8E019}"/>
          </ac:spMkLst>
        </pc:spChg>
        <pc:picChg chg="add mod">
          <ac:chgData name="Long B Nguyen" userId="f59fb8f3-a021-417a-8bc1-65c8d471c621" providerId="ADAL" clId="{A98A8F11-29D7-074A-9ADA-2747FA5FF584}" dt="2024-05-08T12:40:43.230" v="702" actId="14100"/>
          <ac:picMkLst>
            <pc:docMk/>
            <pc:sldMk cId="1794424314" sldId="543"/>
            <ac:picMk id="5" creationId="{675B4CC7-0697-A60C-18CE-87CADDA1D296}"/>
          </ac:picMkLst>
        </pc:picChg>
      </pc:sldChg>
      <pc:sldChg chg="addSp delSp modSp add mod">
        <pc:chgData name="Long B Nguyen" userId="f59fb8f3-a021-417a-8bc1-65c8d471c621" providerId="ADAL" clId="{A98A8F11-29D7-074A-9ADA-2747FA5FF584}" dt="2024-05-08T12:28:13.906" v="251" actId="14100"/>
        <pc:sldMkLst>
          <pc:docMk/>
          <pc:sldMk cId="304769161" sldId="544"/>
        </pc:sldMkLst>
        <pc:spChg chg="mod">
          <ac:chgData name="Long B Nguyen" userId="f59fb8f3-a021-417a-8bc1-65c8d471c621" providerId="ADAL" clId="{A98A8F11-29D7-074A-9ADA-2747FA5FF584}" dt="2024-05-08T12:26:58.863" v="231" actId="20577"/>
          <ac:spMkLst>
            <pc:docMk/>
            <pc:sldMk cId="304769161" sldId="544"/>
            <ac:spMk id="2" creationId="{9CB96BE4-B9E8-4856-2FB5-84DA77F000D7}"/>
          </ac:spMkLst>
        </pc:spChg>
        <pc:spChg chg="add mod">
          <ac:chgData name="Long B Nguyen" userId="f59fb8f3-a021-417a-8bc1-65c8d471c621" providerId="ADAL" clId="{A98A8F11-29D7-074A-9ADA-2747FA5FF584}" dt="2024-05-08T12:26:11.398" v="221" actId="478"/>
          <ac:spMkLst>
            <pc:docMk/>
            <pc:sldMk cId="304769161" sldId="544"/>
            <ac:spMk id="6" creationId="{8797A460-987B-B91E-10CF-AEA5CDB34CE1}"/>
          </ac:spMkLst>
        </pc:spChg>
        <pc:picChg chg="del">
          <ac:chgData name="Long B Nguyen" userId="f59fb8f3-a021-417a-8bc1-65c8d471c621" providerId="ADAL" clId="{A98A8F11-29D7-074A-9ADA-2747FA5FF584}" dt="2024-05-08T12:26:11.398" v="221" actId="478"/>
          <ac:picMkLst>
            <pc:docMk/>
            <pc:sldMk cId="304769161" sldId="544"/>
            <ac:picMk id="5" creationId="{675B4CC7-0697-A60C-18CE-87CADDA1D296}"/>
          </ac:picMkLst>
        </pc:picChg>
        <pc:picChg chg="add del mod">
          <ac:chgData name="Long B Nguyen" userId="f59fb8f3-a021-417a-8bc1-65c8d471c621" providerId="ADAL" clId="{A98A8F11-29D7-074A-9ADA-2747FA5FF584}" dt="2024-05-08T12:26:47.440" v="223" actId="478"/>
          <ac:picMkLst>
            <pc:docMk/>
            <pc:sldMk cId="304769161" sldId="544"/>
            <ac:picMk id="7" creationId="{311C2BED-29B7-BE41-E98D-D9232DB9BFCA}"/>
          </ac:picMkLst>
        </pc:picChg>
        <pc:picChg chg="add mod">
          <ac:chgData name="Long B Nguyen" userId="f59fb8f3-a021-417a-8bc1-65c8d471c621" providerId="ADAL" clId="{A98A8F11-29D7-074A-9ADA-2747FA5FF584}" dt="2024-05-08T12:28:13.906" v="251" actId="14100"/>
          <ac:picMkLst>
            <pc:docMk/>
            <pc:sldMk cId="304769161" sldId="544"/>
            <ac:picMk id="8" creationId="{9CFA94CB-40FA-ACD3-9B84-DF69F3F921FD}"/>
          </ac:picMkLst>
        </pc:picChg>
      </pc:sldChg>
      <pc:sldChg chg="del">
        <pc:chgData name="Long B Nguyen" userId="f59fb8f3-a021-417a-8bc1-65c8d471c621" providerId="ADAL" clId="{A98A8F11-29D7-074A-9ADA-2747FA5FF584}" dt="2024-05-08T12:20:50.218" v="54" actId="2696"/>
        <pc:sldMkLst>
          <pc:docMk/>
          <pc:sldMk cId="805492927" sldId="544"/>
        </pc:sldMkLst>
      </pc:sldChg>
      <pc:sldChg chg="del">
        <pc:chgData name="Long B Nguyen" userId="f59fb8f3-a021-417a-8bc1-65c8d471c621" providerId="ADAL" clId="{A98A8F11-29D7-074A-9ADA-2747FA5FF584}" dt="2024-05-08T12:20:50.230" v="55" actId="2696"/>
        <pc:sldMkLst>
          <pc:docMk/>
          <pc:sldMk cId="593690865" sldId="545"/>
        </pc:sldMkLst>
      </pc:sldChg>
      <pc:sldChg chg="addSp delSp modSp add mod">
        <pc:chgData name="Long B Nguyen" userId="f59fb8f3-a021-417a-8bc1-65c8d471c621" providerId="ADAL" clId="{A98A8F11-29D7-074A-9ADA-2747FA5FF584}" dt="2024-05-08T12:28:08.385" v="249" actId="14100"/>
        <pc:sldMkLst>
          <pc:docMk/>
          <pc:sldMk cId="3070916517" sldId="545"/>
        </pc:sldMkLst>
        <pc:spChg chg="mod">
          <ac:chgData name="Long B Nguyen" userId="f59fb8f3-a021-417a-8bc1-65c8d471c621" providerId="ADAL" clId="{A98A8F11-29D7-074A-9ADA-2747FA5FF584}" dt="2024-05-08T12:27:10.511" v="236" actId="20577"/>
          <ac:spMkLst>
            <pc:docMk/>
            <pc:sldMk cId="3070916517" sldId="545"/>
            <ac:spMk id="2" creationId="{9CB96BE4-B9E8-4856-2FB5-84DA77F000D7}"/>
          </ac:spMkLst>
        </pc:spChg>
        <pc:spChg chg="del">
          <ac:chgData name="Long B Nguyen" userId="f59fb8f3-a021-417a-8bc1-65c8d471c621" providerId="ADAL" clId="{A98A8F11-29D7-074A-9ADA-2747FA5FF584}" dt="2024-05-08T12:27:49.863" v="239"/>
          <ac:spMkLst>
            <pc:docMk/>
            <pc:sldMk cId="3070916517" sldId="545"/>
            <ac:spMk id="6" creationId="{8797A460-987B-B91E-10CF-AEA5CDB34CE1}"/>
          </ac:spMkLst>
        </pc:spChg>
        <pc:spChg chg="add del mod">
          <ac:chgData name="Long B Nguyen" userId="f59fb8f3-a021-417a-8bc1-65c8d471c621" providerId="ADAL" clId="{A98A8F11-29D7-074A-9ADA-2747FA5FF584}" dt="2024-05-08T12:28:04.561" v="247" actId="478"/>
          <ac:spMkLst>
            <pc:docMk/>
            <pc:sldMk cId="3070916517" sldId="545"/>
            <ac:spMk id="9" creationId="{1460A7E3-99B6-EA00-5E24-8B71F51F606C}"/>
          </ac:spMkLst>
        </pc:spChg>
        <pc:picChg chg="add mod">
          <ac:chgData name="Long B Nguyen" userId="f59fb8f3-a021-417a-8bc1-65c8d471c621" providerId="ADAL" clId="{A98A8F11-29D7-074A-9ADA-2747FA5FF584}" dt="2024-05-08T12:28:08.385" v="249" actId="14100"/>
          <ac:picMkLst>
            <pc:docMk/>
            <pc:sldMk cId="3070916517" sldId="545"/>
            <ac:picMk id="3" creationId="{93FF6A16-7CAB-8C3F-9323-192A14356D2A}"/>
          </ac:picMkLst>
        </pc:picChg>
        <pc:picChg chg="add del mod">
          <ac:chgData name="Long B Nguyen" userId="f59fb8f3-a021-417a-8bc1-65c8d471c621" providerId="ADAL" clId="{A98A8F11-29D7-074A-9ADA-2747FA5FF584}" dt="2024-05-08T12:28:02.521" v="246" actId="478"/>
          <ac:picMkLst>
            <pc:docMk/>
            <pc:sldMk cId="3070916517" sldId="545"/>
            <ac:picMk id="5" creationId="{0DF92C4E-563B-BAB4-2DB9-998057790157}"/>
          </ac:picMkLst>
        </pc:picChg>
        <pc:picChg chg="del">
          <ac:chgData name="Long B Nguyen" userId="f59fb8f3-a021-417a-8bc1-65c8d471c621" providerId="ADAL" clId="{A98A8F11-29D7-074A-9ADA-2747FA5FF584}" dt="2024-05-08T12:27:24.654" v="237" actId="478"/>
          <ac:picMkLst>
            <pc:docMk/>
            <pc:sldMk cId="3070916517" sldId="545"/>
            <ac:picMk id="8" creationId="{9CFA94CB-40FA-ACD3-9B84-DF69F3F921FD}"/>
          </ac:picMkLst>
        </pc:picChg>
      </pc:sldChg>
      <pc:sldChg chg="del">
        <pc:chgData name="Long B Nguyen" userId="f59fb8f3-a021-417a-8bc1-65c8d471c621" providerId="ADAL" clId="{A98A8F11-29D7-074A-9ADA-2747FA5FF584}" dt="2024-05-08T12:20:50.247" v="57" actId="2696"/>
        <pc:sldMkLst>
          <pc:docMk/>
          <pc:sldMk cId="140855223" sldId="546"/>
        </pc:sldMkLst>
      </pc:sldChg>
      <pc:sldChg chg="delSp modSp add mod">
        <pc:chgData name="Long B Nguyen" userId="f59fb8f3-a021-417a-8bc1-65c8d471c621" providerId="ADAL" clId="{A98A8F11-29D7-074A-9ADA-2747FA5FF584}" dt="2024-05-08T12:28:19.801" v="253" actId="1076"/>
        <pc:sldMkLst>
          <pc:docMk/>
          <pc:sldMk cId="3903912808" sldId="546"/>
        </pc:sldMkLst>
        <pc:spChg chg="mod">
          <ac:chgData name="Long B Nguyen" userId="f59fb8f3-a021-417a-8bc1-65c8d471c621" providerId="ADAL" clId="{A98A8F11-29D7-074A-9ADA-2747FA5FF584}" dt="2024-05-08T12:27:54.612" v="242" actId="20577"/>
          <ac:spMkLst>
            <pc:docMk/>
            <pc:sldMk cId="3903912808" sldId="546"/>
            <ac:spMk id="2" creationId="{9CB96BE4-B9E8-4856-2FB5-84DA77F000D7}"/>
          </ac:spMkLst>
        </pc:spChg>
        <pc:picChg chg="del">
          <ac:chgData name="Long B Nguyen" userId="f59fb8f3-a021-417a-8bc1-65c8d471c621" providerId="ADAL" clId="{A98A8F11-29D7-074A-9ADA-2747FA5FF584}" dt="2024-05-08T12:27:55.733" v="243" actId="478"/>
          <ac:picMkLst>
            <pc:docMk/>
            <pc:sldMk cId="3903912808" sldId="546"/>
            <ac:picMk id="3" creationId="{93FF6A16-7CAB-8C3F-9323-192A14356D2A}"/>
          </ac:picMkLst>
        </pc:picChg>
        <pc:picChg chg="mod">
          <ac:chgData name="Long B Nguyen" userId="f59fb8f3-a021-417a-8bc1-65c8d471c621" providerId="ADAL" clId="{A98A8F11-29D7-074A-9ADA-2747FA5FF584}" dt="2024-05-08T12:28:19.801" v="253" actId="1076"/>
          <ac:picMkLst>
            <pc:docMk/>
            <pc:sldMk cId="3903912808" sldId="546"/>
            <ac:picMk id="5" creationId="{0DF92C4E-563B-BAB4-2DB9-998057790157}"/>
          </ac:picMkLst>
        </pc:picChg>
      </pc:sldChg>
      <pc:sldChg chg="addSp delSp modSp add mod">
        <pc:chgData name="Long B Nguyen" userId="f59fb8f3-a021-417a-8bc1-65c8d471c621" providerId="ADAL" clId="{A98A8F11-29D7-074A-9ADA-2747FA5FF584}" dt="2024-05-08T12:34:04.443" v="563" actId="255"/>
        <pc:sldMkLst>
          <pc:docMk/>
          <pc:sldMk cId="12220382" sldId="547"/>
        </pc:sldMkLst>
        <pc:spChg chg="mod">
          <ac:chgData name="Long B Nguyen" userId="f59fb8f3-a021-417a-8bc1-65c8d471c621" providerId="ADAL" clId="{A98A8F11-29D7-074A-9ADA-2747FA5FF584}" dt="2024-05-08T12:29:47.219" v="333" actId="20577"/>
          <ac:spMkLst>
            <pc:docMk/>
            <pc:sldMk cId="12220382" sldId="547"/>
            <ac:spMk id="2" creationId="{9CB96BE4-B9E8-4856-2FB5-84DA77F000D7}"/>
          </ac:spMkLst>
        </pc:spChg>
        <pc:spChg chg="del mod">
          <ac:chgData name="Long B Nguyen" userId="f59fb8f3-a021-417a-8bc1-65c8d471c621" providerId="ADAL" clId="{A98A8F11-29D7-074A-9ADA-2747FA5FF584}" dt="2024-05-08T12:32:41.220" v="537"/>
          <ac:spMkLst>
            <pc:docMk/>
            <pc:sldMk cId="12220382" sldId="547"/>
            <ac:spMk id="6" creationId="{0155F4A2-015E-1122-115E-C6CC8161B279}"/>
          </ac:spMkLst>
        </pc:spChg>
        <pc:spChg chg="add mod">
          <ac:chgData name="Long B Nguyen" userId="f59fb8f3-a021-417a-8bc1-65c8d471c621" providerId="ADAL" clId="{A98A8F11-29D7-074A-9ADA-2747FA5FF584}" dt="2024-05-08T12:34:04.443" v="563" actId="255"/>
          <ac:spMkLst>
            <pc:docMk/>
            <pc:sldMk cId="12220382" sldId="547"/>
            <ac:spMk id="7" creationId="{390F3536-6759-C431-BBB0-B37DD6444559}"/>
          </ac:spMkLst>
        </pc:spChg>
        <pc:picChg chg="del">
          <ac:chgData name="Long B Nguyen" userId="f59fb8f3-a021-417a-8bc1-65c8d471c621" providerId="ADAL" clId="{A98A8F11-29D7-074A-9ADA-2747FA5FF584}" dt="2024-05-08T12:29:49.600" v="334" actId="478"/>
          <ac:picMkLst>
            <pc:docMk/>
            <pc:sldMk cId="12220382" sldId="547"/>
            <ac:picMk id="5" creationId="{675B4CC7-0697-A60C-18CE-87CADDA1D296}"/>
          </ac:picMkLst>
        </pc:picChg>
      </pc:sldChg>
      <pc:sldChg chg="del">
        <pc:chgData name="Long B Nguyen" userId="f59fb8f3-a021-417a-8bc1-65c8d471c621" providerId="ADAL" clId="{A98A8F11-29D7-074A-9ADA-2747FA5FF584}" dt="2024-05-08T12:20:50.263" v="59" actId="2696"/>
        <pc:sldMkLst>
          <pc:docMk/>
          <pc:sldMk cId="1086886768" sldId="547"/>
        </pc:sldMkLst>
      </pc:sldChg>
      <pc:sldChg chg="del">
        <pc:chgData name="Long B Nguyen" userId="f59fb8f3-a021-417a-8bc1-65c8d471c621" providerId="ADAL" clId="{A98A8F11-29D7-074A-9ADA-2747FA5FF584}" dt="2024-05-08T12:20:50.270" v="60" actId="2696"/>
        <pc:sldMkLst>
          <pc:docMk/>
          <pc:sldMk cId="2697634557" sldId="548"/>
        </pc:sldMkLst>
      </pc:sldChg>
      <pc:sldChg chg="modSp add mod">
        <pc:chgData name="Long B Nguyen" userId="f59fb8f3-a021-417a-8bc1-65c8d471c621" providerId="ADAL" clId="{A98A8F11-29D7-074A-9ADA-2747FA5FF584}" dt="2024-05-08T12:34:50.432" v="577"/>
        <pc:sldMkLst>
          <pc:docMk/>
          <pc:sldMk cId="2999948460" sldId="548"/>
        </pc:sldMkLst>
        <pc:spChg chg="mod">
          <ac:chgData name="Long B Nguyen" userId="f59fb8f3-a021-417a-8bc1-65c8d471c621" providerId="ADAL" clId="{A98A8F11-29D7-074A-9ADA-2747FA5FF584}" dt="2024-05-08T12:32:48.558" v="548" actId="27636"/>
          <ac:spMkLst>
            <pc:docMk/>
            <pc:sldMk cId="2999948460" sldId="548"/>
            <ac:spMk id="2" creationId="{9CB96BE4-B9E8-4856-2FB5-84DA77F000D7}"/>
          </ac:spMkLst>
        </pc:spChg>
        <pc:spChg chg="mod">
          <ac:chgData name="Long B Nguyen" userId="f59fb8f3-a021-417a-8bc1-65c8d471c621" providerId="ADAL" clId="{A98A8F11-29D7-074A-9ADA-2747FA5FF584}" dt="2024-05-08T12:34:50.432" v="577"/>
          <ac:spMkLst>
            <pc:docMk/>
            <pc:sldMk cId="2999948460" sldId="548"/>
            <ac:spMk id="7" creationId="{390F3536-6759-C431-BBB0-B37DD6444559}"/>
          </ac:spMkLst>
        </pc:spChg>
      </pc:sldChg>
      <pc:sldChg chg="del">
        <pc:chgData name="Long B Nguyen" userId="f59fb8f3-a021-417a-8bc1-65c8d471c621" providerId="ADAL" clId="{A98A8F11-29D7-074A-9ADA-2747FA5FF584}" dt="2024-05-08T12:20:50.940" v="182" actId="2696"/>
        <pc:sldMkLst>
          <pc:docMk/>
          <pc:sldMk cId="1253310971" sldId="549"/>
        </pc:sldMkLst>
      </pc:sldChg>
      <pc:sldChg chg="modSp add mod">
        <pc:chgData name="Long B Nguyen" userId="f59fb8f3-a021-417a-8bc1-65c8d471c621" providerId="ADAL" clId="{A98A8F11-29D7-074A-9ADA-2747FA5FF584}" dt="2024-05-08T12:36:52.449" v="628" actId="20577"/>
        <pc:sldMkLst>
          <pc:docMk/>
          <pc:sldMk cId="4144015005" sldId="549"/>
        </pc:sldMkLst>
        <pc:spChg chg="mod">
          <ac:chgData name="Long B Nguyen" userId="f59fb8f3-a021-417a-8bc1-65c8d471c621" providerId="ADAL" clId="{A98A8F11-29D7-074A-9ADA-2747FA5FF584}" dt="2024-05-08T12:35:07.366" v="582" actId="27636"/>
          <ac:spMkLst>
            <pc:docMk/>
            <pc:sldMk cId="4144015005" sldId="549"/>
            <ac:spMk id="2" creationId="{9CB96BE4-B9E8-4856-2FB5-84DA77F000D7}"/>
          </ac:spMkLst>
        </pc:spChg>
        <pc:spChg chg="mod">
          <ac:chgData name="Long B Nguyen" userId="f59fb8f3-a021-417a-8bc1-65c8d471c621" providerId="ADAL" clId="{A98A8F11-29D7-074A-9ADA-2747FA5FF584}" dt="2024-05-08T12:36:52.449" v="628" actId="20577"/>
          <ac:spMkLst>
            <pc:docMk/>
            <pc:sldMk cId="4144015005" sldId="549"/>
            <ac:spMk id="7" creationId="{390F3536-6759-C431-BBB0-B37DD6444559}"/>
          </ac:spMkLst>
        </pc:spChg>
      </pc:sldChg>
      <pc:sldChg chg="modSp add mod">
        <pc:chgData name="Long B Nguyen" userId="f59fb8f3-a021-417a-8bc1-65c8d471c621" providerId="ADAL" clId="{A98A8F11-29D7-074A-9ADA-2747FA5FF584}" dt="2024-05-08T12:38:39.904" v="656" actId="27636"/>
        <pc:sldMkLst>
          <pc:docMk/>
          <pc:sldMk cId="1526305708" sldId="550"/>
        </pc:sldMkLst>
        <pc:spChg chg="mod">
          <ac:chgData name="Long B Nguyen" userId="f59fb8f3-a021-417a-8bc1-65c8d471c621" providerId="ADAL" clId="{A98A8F11-29D7-074A-9ADA-2747FA5FF584}" dt="2024-05-08T12:37:10.615" v="633" actId="27636"/>
          <ac:spMkLst>
            <pc:docMk/>
            <pc:sldMk cId="1526305708" sldId="550"/>
            <ac:spMk id="2" creationId="{9CB96BE4-B9E8-4856-2FB5-84DA77F000D7}"/>
          </ac:spMkLst>
        </pc:spChg>
        <pc:spChg chg="mod">
          <ac:chgData name="Long B Nguyen" userId="f59fb8f3-a021-417a-8bc1-65c8d471c621" providerId="ADAL" clId="{A98A8F11-29D7-074A-9ADA-2747FA5FF584}" dt="2024-05-08T12:38:39.904" v="656" actId="27636"/>
          <ac:spMkLst>
            <pc:docMk/>
            <pc:sldMk cId="1526305708" sldId="550"/>
            <ac:spMk id="7" creationId="{390F3536-6759-C431-BBB0-B37DD6444559}"/>
          </ac:spMkLst>
        </pc:spChg>
      </pc:sldChg>
      <pc:sldChg chg="del">
        <pc:chgData name="Long B Nguyen" userId="f59fb8f3-a021-417a-8bc1-65c8d471c621" providerId="ADAL" clId="{A98A8F11-29D7-074A-9ADA-2747FA5FF584}" dt="2024-05-08T12:20:50.277" v="61" actId="2696"/>
        <pc:sldMkLst>
          <pc:docMk/>
          <pc:sldMk cId="2046665042" sldId="550"/>
        </pc:sldMkLst>
      </pc:sldChg>
      <pc:sldChg chg="del">
        <pc:chgData name="Long B Nguyen" userId="f59fb8f3-a021-417a-8bc1-65c8d471c621" providerId="ADAL" clId="{A98A8F11-29D7-074A-9ADA-2747FA5FF584}" dt="2024-05-08T12:20:50.325" v="68" actId="2696"/>
        <pc:sldMkLst>
          <pc:docMk/>
          <pc:sldMk cId="1750418851" sldId="551"/>
        </pc:sldMkLst>
      </pc:sldChg>
      <pc:sldChg chg="del">
        <pc:chgData name="Long B Nguyen" userId="f59fb8f3-a021-417a-8bc1-65c8d471c621" providerId="ADAL" clId="{A98A8F11-29D7-074A-9ADA-2747FA5FF584}" dt="2024-05-08T12:20:50.331" v="69" actId="2696"/>
        <pc:sldMkLst>
          <pc:docMk/>
          <pc:sldMk cId="3480960800" sldId="552"/>
        </pc:sldMkLst>
      </pc:sldChg>
      <pc:sldChg chg="del">
        <pc:chgData name="Long B Nguyen" userId="f59fb8f3-a021-417a-8bc1-65c8d471c621" providerId="ADAL" clId="{A98A8F11-29D7-074A-9ADA-2747FA5FF584}" dt="2024-05-08T12:20:50.284" v="62" actId="2696"/>
        <pc:sldMkLst>
          <pc:docMk/>
          <pc:sldMk cId="3468078659" sldId="553"/>
        </pc:sldMkLst>
      </pc:sldChg>
      <pc:sldChg chg="del">
        <pc:chgData name="Long B Nguyen" userId="f59fb8f3-a021-417a-8bc1-65c8d471c621" providerId="ADAL" clId="{A98A8F11-29D7-074A-9ADA-2747FA5FF584}" dt="2024-05-08T12:20:50.292" v="63" actId="2696"/>
        <pc:sldMkLst>
          <pc:docMk/>
          <pc:sldMk cId="3694330075" sldId="554"/>
        </pc:sldMkLst>
      </pc:sldChg>
      <pc:sldChg chg="del">
        <pc:chgData name="Long B Nguyen" userId="f59fb8f3-a021-417a-8bc1-65c8d471c621" providerId="ADAL" clId="{A98A8F11-29D7-074A-9ADA-2747FA5FF584}" dt="2024-05-08T12:20:50.298" v="64" actId="2696"/>
        <pc:sldMkLst>
          <pc:docMk/>
          <pc:sldMk cId="2056741379" sldId="555"/>
        </pc:sldMkLst>
      </pc:sldChg>
      <pc:sldChg chg="del">
        <pc:chgData name="Long B Nguyen" userId="f59fb8f3-a021-417a-8bc1-65c8d471c621" providerId="ADAL" clId="{A98A8F11-29D7-074A-9ADA-2747FA5FF584}" dt="2024-05-08T12:20:50.305" v="65" actId="2696"/>
        <pc:sldMkLst>
          <pc:docMk/>
          <pc:sldMk cId="2208601633" sldId="556"/>
        </pc:sldMkLst>
      </pc:sldChg>
      <pc:sldChg chg="del">
        <pc:chgData name="Long B Nguyen" userId="f59fb8f3-a021-417a-8bc1-65c8d471c621" providerId="ADAL" clId="{A98A8F11-29D7-074A-9ADA-2747FA5FF584}" dt="2024-05-08T12:20:50.313" v="66" actId="2696"/>
        <pc:sldMkLst>
          <pc:docMk/>
          <pc:sldMk cId="2688033915" sldId="557"/>
        </pc:sldMkLst>
      </pc:sldChg>
      <pc:sldChg chg="del">
        <pc:chgData name="Long B Nguyen" userId="f59fb8f3-a021-417a-8bc1-65c8d471c621" providerId="ADAL" clId="{A98A8F11-29D7-074A-9ADA-2747FA5FF584}" dt="2024-05-08T12:20:50.335" v="70" actId="2696"/>
        <pc:sldMkLst>
          <pc:docMk/>
          <pc:sldMk cId="709272090" sldId="558"/>
        </pc:sldMkLst>
      </pc:sldChg>
      <pc:sldChg chg="del">
        <pc:chgData name="Long B Nguyen" userId="f59fb8f3-a021-417a-8bc1-65c8d471c621" providerId="ADAL" clId="{A98A8F11-29D7-074A-9ADA-2747FA5FF584}" dt="2024-05-08T12:20:50.238" v="56" actId="2696"/>
        <pc:sldMkLst>
          <pc:docMk/>
          <pc:sldMk cId="24133132" sldId="559"/>
        </pc:sldMkLst>
      </pc:sldChg>
      <pc:sldChg chg="del">
        <pc:chgData name="Long B Nguyen" userId="f59fb8f3-a021-417a-8bc1-65c8d471c621" providerId="ADAL" clId="{A98A8F11-29D7-074A-9ADA-2747FA5FF584}" dt="2024-05-08T12:20:50.448" v="89" actId="2696"/>
        <pc:sldMkLst>
          <pc:docMk/>
          <pc:sldMk cId="2939906830" sldId="560"/>
        </pc:sldMkLst>
      </pc:sldChg>
      <pc:sldChg chg="del">
        <pc:chgData name="Long B Nguyen" userId="f59fb8f3-a021-417a-8bc1-65c8d471c621" providerId="ADAL" clId="{A98A8F11-29D7-074A-9ADA-2747FA5FF584}" dt="2024-05-08T12:20:50.460" v="91" actId="2696"/>
        <pc:sldMkLst>
          <pc:docMk/>
          <pc:sldMk cId="2594530262" sldId="561"/>
        </pc:sldMkLst>
      </pc:sldChg>
      <pc:sldChg chg="del">
        <pc:chgData name="Long B Nguyen" userId="f59fb8f3-a021-417a-8bc1-65c8d471c621" providerId="ADAL" clId="{A98A8F11-29D7-074A-9ADA-2747FA5FF584}" dt="2024-05-08T12:20:50.467" v="92" actId="2696"/>
        <pc:sldMkLst>
          <pc:docMk/>
          <pc:sldMk cId="1250322943" sldId="562"/>
        </pc:sldMkLst>
      </pc:sldChg>
      <pc:sldChg chg="del">
        <pc:chgData name="Long B Nguyen" userId="f59fb8f3-a021-417a-8bc1-65c8d471c621" providerId="ADAL" clId="{A98A8F11-29D7-074A-9ADA-2747FA5FF584}" dt="2024-05-08T12:20:50.472" v="93" actId="2696"/>
        <pc:sldMkLst>
          <pc:docMk/>
          <pc:sldMk cId="2551255002" sldId="563"/>
        </pc:sldMkLst>
      </pc:sldChg>
      <pc:sldChg chg="del">
        <pc:chgData name="Long B Nguyen" userId="f59fb8f3-a021-417a-8bc1-65c8d471c621" providerId="ADAL" clId="{A98A8F11-29D7-074A-9ADA-2747FA5FF584}" dt="2024-05-08T12:20:50.493" v="97" actId="2696"/>
        <pc:sldMkLst>
          <pc:docMk/>
          <pc:sldMk cId="2129320295" sldId="564"/>
        </pc:sldMkLst>
      </pc:sldChg>
      <pc:sldChg chg="del">
        <pc:chgData name="Long B Nguyen" userId="f59fb8f3-a021-417a-8bc1-65c8d471c621" providerId="ADAL" clId="{A98A8F11-29D7-074A-9ADA-2747FA5FF584}" dt="2024-05-08T12:20:50.453" v="90" actId="2696"/>
        <pc:sldMkLst>
          <pc:docMk/>
          <pc:sldMk cId="813742219" sldId="565"/>
        </pc:sldMkLst>
      </pc:sldChg>
      <pc:sldChg chg="del">
        <pc:chgData name="Long B Nguyen" userId="f59fb8f3-a021-417a-8bc1-65c8d471c621" providerId="ADAL" clId="{A98A8F11-29D7-074A-9ADA-2747FA5FF584}" dt="2024-05-08T12:20:50.498" v="98" actId="2696"/>
        <pc:sldMkLst>
          <pc:docMk/>
          <pc:sldMk cId="2801617392" sldId="566"/>
        </pc:sldMkLst>
      </pc:sldChg>
      <pc:sldChg chg="del">
        <pc:chgData name="Long B Nguyen" userId="f59fb8f3-a021-417a-8bc1-65c8d471c621" providerId="ADAL" clId="{A98A8F11-29D7-074A-9ADA-2747FA5FF584}" dt="2024-05-08T12:20:50.502" v="99" actId="2696"/>
        <pc:sldMkLst>
          <pc:docMk/>
          <pc:sldMk cId="3824741165" sldId="567"/>
        </pc:sldMkLst>
      </pc:sldChg>
      <pc:sldChg chg="del">
        <pc:chgData name="Long B Nguyen" userId="f59fb8f3-a021-417a-8bc1-65c8d471c621" providerId="ADAL" clId="{A98A8F11-29D7-074A-9ADA-2747FA5FF584}" dt="2024-05-08T12:20:50.507" v="100" actId="2696"/>
        <pc:sldMkLst>
          <pc:docMk/>
          <pc:sldMk cId="863077976" sldId="568"/>
        </pc:sldMkLst>
      </pc:sldChg>
      <pc:sldChg chg="del">
        <pc:chgData name="Long B Nguyen" userId="f59fb8f3-a021-417a-8bc1-65c8d471c621" providerId="ADAL" clId="{A98A8F11-29D7-074A-9ADA-2747FA5FF584}" dt="2024-05-08T12:20:50.512" v="101" actId="2696"/>
        <pc:sldMkLst>
          <pc:docMk/>
          <pc:sldMk cId="2077516868" sldId="569"/>
        </pc:sldMkLst>
      </pc:sldChg>
      <pc:sldChg chg="del">
        <pc:chgData name="Long B Nguyen" userId="f59fb8f3-a021-417a-8bc1-65c8d471c621" providerId="ADAL" clId="{A98A8F11-29D7-074A-9ADA-2747FA5FF584}" dt="2024-05-08T12:20:50.719" v="139" actId="2696"/>
        <pc:sldMkLst>
          <pc:docMk/>
          <pc:sldMk cId="2343131900" sldId="570"/>
        </pc:sldMkLst>
      </pc:sldChg>
      <pc:sldChg chg="del">
        <pc:chgData name="Long B Nguyen" userId="f59fb8f3-a021-417a-8bc1-65c8d471c621" providerId="ADAL" clId="{A98A8F11-29D7-074A-9ADA-2747FA5FF584}" dt="2024-05-08T12:20:50.540" v="106" actId="2696"/>
        <pc:sldMkLst>
          <pc:docMk/>
          <pc:sldMk cId="735552693" sldId="571"/>
        </pc:sldMkLst>
      </pc:sldChg>
      <pc:sldChg chg="del">
        <pc:chgData name="Long B Nguyen" userId="f59fb8f3-a021-417a-8bc1-65c8d471c621" providerId="ADAL" clId="{A98A8F11-29D7-074A-9ADA-2747FA5FF584}" dt="2024-05-08T12:20:50.735" v="142" actId="2696"/>
        <pc:sldMkLst>
          <pc:docMk/>
          <pc:sldMk cId="2919397029" sldId="572"/>
        </pc:sldMkLst>
      </pc:sldChg>
      <pc:sldChg chg="del">
        <pc:chgData name="Long B Nguyen" userId="f59fb8f3-a021-417a-8bc1-65c8d471c621" providerId="ADAL" clId="{A98A8F11-29D7-074A-9ADA-2747FA5FF584}" dt="2024-05-08T12:20:50.685" v="132" actId="2696"/>
        <pc:sldMkLst>
          <pc:docMk/>
          <pc:sldMk cId="2766090294" sldId="573"/>
        </pc:sldMkLst>
      </pc:sldChg>
      <pc:sldChg chg="del">
        <pc:chgData name="Long B Nguyen" userId="f59fb8f3-a021-417a-8bc1-65c8d471c621" providerId="ADAL" clId="{A98A8F11-29D7-074A-9ADA-2747FA5FF584}" dt="2024-05-08T12:20:50.749" v="145" actId="2696"/>
        <pc:sldMkLst>
          <pc:docMk/>
          <pc:sldMk cId="1499385236" sldId="574"/>
        </pc:sldMkLst>
      </pc:sldChg>
      <pc:sldChg chg="del">
        <pc:chgData name="Long B Nguyen" userId="f59fb8f3-a021-417a-8bc1-65c8d471c621" providerId="ADAL" clId="{A98A8F11-29D7-074A-9ADA-2747FA5FF584}" dt="2024-05-08T12:20:50.517" v="102" actId="2696"/>
        <pc:sldMkLst>
          <pc:docMk/>
          <pc:sldMk cId="1553077223" sldId="575"/>
        </pc:sldMkLst>
      </pc:sldChg>
      <pc:sldChg chg="del">
        <pc:chgData name="Long B Nguyen" userId="f59fb8f3-a021-417a-8bc1-65c8d471c621" providerId="ADAL" clId="{A98A8F11-29D7-074A-9ADA-2747FA5FF584}" dt="2024-05-08T12:20:50.522" v="103" actId="2696"/>
        <pc:sldMkLst>
          <pc:docMk/>
          <pc:sldMk cId="2524985795" sldId="576"/>
        </pc:sldMkLst>
      </pc:sldChg>
      <pc:sldChg chg="del">
        <pc:chgData name="Long B Nguyen" userId="f59fb8f3-a021-417a-8bc1-65c8d471c621" providerId="ADAL" clId="{A98A8F11-29D7-074A-9ADA-2747FA5FF584}" dt="2024-05-08T12:20:50.693" v="134" actId="2696"/>
        <pc:sldMkLst>
          <pc:docMk/>
          <pc:sldMk cId="3749000710" sldId="577"/>
        </pc:sldMkLst>
      </pc:sldChg>
      <pc:sldChg chg="del">
        <pc:chgData name="Long B Nguyen" userId="f59fb8f3-a021-417a-8bc1-65c8d471c621" providerId="ADAL" clId="{A98A8F11-29D7-074A-9ADA-2747FA5FF584}" dt="2024-05-08T12:20:50.698" v="135" actId="2696"/>
        <pc:sldMkLst>
          <pc:docMk/>
          <pc:sldMk cId="754790522" sldId="578"/>
        </pc:sldMkLst>
      </pc:sldChg>
      <pc:sldChg chg="del">
        <pc:chgData name="Long B Nguyen" userId="f59fb8f3-a021-417a-8bc1-65c8d471c621" providerId="ADAL" clId="{A98A8F11-29D7-074A-9ADA-2747FA5FF584}" dt="2024-05-08T12:20:50.702" v="136" actId="2696"/>
        <pc:sldMkLst>
          <pc:docMk/>
          <pc:sldMk cId="800131734" sldId="579"/>
        </pc:sldMkLst>
      </pc:sldChg>
      <pc:sldChg chg="del">
        <pc:chgData name="Long B Nguyen" userId="f59fb8f3-a021-417a-8bc1-65c8d471c621" providerId="ADAL" clId="{A98A8F11-29D7-074A-9ADA-2747FA5FF584}" dt="2024-05-08T12:20:50.709" v="137" actId="2696"/>
        <pc:sldMkLst>
          <pc:docMk/>
          <pc:sldMk cId="4120892338" sldId="580"/>
        </pc:sldMkLst>
      </pc:sldChg>
      <pc:sldChg chg="del">
        <pc:chgData name="Long B Nguyen" userId="f59fb8f3-a021-417a-8bc1-65c8d471c621" providerId="ADAL" clId="{A98A8F11-29D7-074A-9ADA-2747FA5FF584}" dt="2024-05-08T12:20:50.714" v="138" actId="2696"/>
        <pc:sldMkLst>
          <pc:docMk/>
          <pc:sldMk cId="759587535" sldId="581"/>
        </pc:sldMkLst>
      </pc:sldChg>
      <pc:sldChg chg="del">
        <pc:chgData name="Long B Nguyen" userId="f59fb8f3-a021-417a-8bc1-65c8d471c621" providerId="ADAL" clId="{A98A8F11-29D7-074A-9ADA-2747FA5FF584}" dt="2024-05-08T12:20:50.724" v="140" actId="2696"/>
        <pc:sldMkLst>
          <pc:docMk/>
          <pc:sldMk cId="1551865980" sldId="582"/>
        </pc:sldMkLst>
      </pc:sldChg>
      <pc:sldChg chg="del">
        <pc:chgData name="Long B Nguyen" userId="f59fb8f3-a021-417a-8bc1-65c8d471c621" providerId="ADAL" clId="{A98A8F11-29D7-074A-9ADA-2747FA5FF584}" dt="2024-05-08T12:20:50.730" v="141" actId="2696"/>
        <pc:sldMkLst>
          <pc:docMk/>
          <pc:sldMk cId="463059091" sldId="583"/>
        </pc:sldMkLst>
      </pc:sldChg>
      <pc:sldChg chg="del">
        <pc:chgData name="Long B Nguyen" userId="f59fb8f3-a021-417a-8bc1-65c8d471c621" providerId="ADAL" clId="{A98A8F11-29D7-074A-9ADA-2747FA5FF584}" dt="2024-05-08T12:20:50.689" v="133" actId="2696"/>
        <pc:sldMkLst>
          <pc:docMk/>
          <pc:sldMk cId="3352192990" sldId="584"/>
        </pc:sldMkLst>
      </pc:sldChg>
      <pc:sldChg chg="del">
        <pc:chgData name="Long B Nguyen" userId="f59fb8f3-a021-417a-8bc1-65c8d471c621" providerId="ADAL" clId="{A98A8F11-29D7-074A-9ADA-2747FA5FF584}" dt="2024-05-08T12:20:50.739" v="143" actId="2696"/>
        <pc:sldMkLst>
          <pc:docMk/>
          <pc:sldMk cId="509745851" sldId="585"/>
        </pc:sldMkLst>
      </pc:sldChg>
      <pc:sldChg chg="del">
        <pc:chgData name="Long B Nguyen" userId="f59fb8f3-a021-417a-8bc1-65c8d471c621" providerId="ADAL" clId="{A98A8F11-29D7-074A-9ADA-2747FA5FF584}" dt="2024-05-08T12:20:50.744" v="144" actId="2696"/>
        <pc:sldMkLst>
          <pc:docMk/>
          <pc:sldMk cId="2548714140" sldId="586"/>
        </pc:sldMkLst>
      </pc:sldChg>
      <pc:sldChg chg="del">
        <pc:chgData name="Long B Nguyen" userId="f59fb8f3-a021-417a-8bc1-65c8d471c621" providerId="ADAL" clId="{A98A8F11-29D7-074A-9ADA-2747FA5FF584}" dt="2024-05-08T12:20:50.755" v="146" actId="2696"/>
        <pc:sldMkLst>
          <pc:docMk/>
          <pc:sldMk cId="4154652441" sldId="587"/>
        </pc:sldMkLst>
      </pc:sldChg>
      <pc:sldChg chg="del">
        <pc:chgData name="Long B Nguyen" userId="f59fb8f3-a021-417a-8bc1-65c8d471c621" providerId="ADAL" clId="{A98A8F11-29D7-074A-9ADA-2747FA5FF584}" dt="2024-05-08T12:20:50.760" v="147" actId="2696"/>
        <pc:sldMkLst>
          <pc:docMk/>
          <pc:sldMk cId="4264445299" sldId="588"/>
        </pc:sldMkLst>
      </pc:sldChg>
      <pc:sldChg chg="del">
        <pc:chgData name="Long B Nguyen" userId="f59fb8f3-a021-417a-8bc1-65c8d471c621" providerId="ADAL" clId="{A98A8F11-29D7-074A-9ADA-2747FA5FF584}" dt="2024-05-08T12:20:50.765" v="148" actId="2696"/>
        <pc:sldMkLst>
          <pc:docMk/>
          <pc:sldMk cId="3414404792" sldId="589"/>
        </pc:sldMkLst>
      </pc:sldChg>
      <pc:sldChg chg="del">
        <pc:chgData name="Long B Nguyen" userId="f59fb8f3-a021-417a-8bc1-65c8d471c621" providerId="ADAL" clId="{A98A8F11-29D7-074A-9ADA-2747FA5FF584}" dt="2024-05-08T12:20:50.769" v="149" actId="2696"/>
        <pc:sldMkLst>
          <pc:docMk/>
          <pc:sldMk cId="3265024698" sldId="590"/>
        </pc:sldMkLst>
      </pc:sldChg>
      <pc:sldChg chg="del">
        <pc:chgData name="Long B Nguyen" userId="f59fb8f3-a021-417a-8bc1-65c8d471c621" providerId="ADAL" clId="{A98A8F11-29D7-074A-9ADA-2747FA5FF584}" dt="2024-05-08T12:20:50.341" v="71" actId="2696"/>
        <pc:sldMkLst>
          <pc:docMk/>
          <pc:sldMk cId="282865059" sldId="591"/>
        </pc:sldMkLst>
      </pc:sldChg>
      <pc:sldChg chg="del">
        <pc:chgData name="Long B Nguyen" userId="f59fb8f3-a021-417a-8bc1-65c8d471c621" providerId="ADAL" clId="{A98A8F11-29D7-074A-9ADA-2747FA5FF584}" dt="2024-05-08T12:20:50.805" v="156" actId="2696"/>
        <pc:sldMkLst>
          <pc:docMk/>
          <pc:sldMk cId="4023327364" sldId="592"/>
        </pc:sldMkLst>
      </pc:sldChg>
      <pc:sldChg chg="del">
        <pc:chgData name="Long B Nguyen" userId="f59fb8f3-a021-417a-8bc1-65c8d471c621" providerId="ADAL" clId="{A98A8F11-29D7-074A-9ADA-2747FA5FF584}" dt="2024-05-08T12:20:50.591" v="116" actId="2696"/>
        <pc:sldMkLst>
          <pc:docMk/>
          <pc:sldMk cId="1196607856" sldId="593"/>
        </pc:sldMkLst>
      </pc:sldChg>
      <pc:sldChg chg="del">
        <pc:chgData name="Long B Nguyen" userId="f59fb8f3-a021-417a-8bc1-65c8d471c621" providerId="ADAL" clId="{A98A8F11-29D7-074A-9ADA-2747FA5FF584}" dt="2024-05-08T12:20:50.545" v="107" actId="2696"/>
        <pc:sldMkLst>
          <pc:docMk/>
          <pc:sldMk cId="3921376357" sldId="596"/>
        </pc:sldMkLst>
      </pc:sldChg>
      <pc:sldChg chg="del">
        <pc:chgData name="Long B Nguyen" userId="f59fb8f3-a021-417a-8bc1-65c8d471c621" providerId="ADAL" clId="{A98A8F11-29D7-074A-9ADA-2747FA5FF584}" dt="2024-05-08T12:20:50.551" v="108" actId="2696"/>
        <pc:sldMkLst>
          <pc:docMk/>
          <pc:sldMk cId="1444249637" sldId="597"/>
        </pc:sldMkLst>
      </pc:sldChg>
      <pc:sldChg chg="del">
        <pc:chgData name="Long B Nguyen" userId="f59fb8f3-a021-417a-8bc1-65c8d471c621" providerId="ADAL" clId="{A98A8F11-29D7-074A-9ADA-2747FA5FF584}" dt="2024-05-08T12:20:50.556" v="109" actId="2696"/>
        <pc:sldMkLst>
          <pc:docMk/>
          <pc:sldMk cId="630346246" sldId="598"/>
        </pc:sldMkLst>
      </pc:sldChg>
      <pc:sldChg chg="del">
        <pc:chgData name="Long B Nguyen" userId="f59fb8f3-a021-417a-8bc1-65c8d471c621" providerId="ADAL" clId="{A98A8F11-29D7-074A-9ADA-2747FA5FF584}" dt="2024-05-08T12:20:50.561" v="110" actId="2696"/>
        <pc:sldMkLst>
          <pc:docMk/>
          <pc:sldMk cId="2996019340" sldId="599"/>
        </pc:sldMkLst>
      </pc:sldChg>
      <pc:sldChg chg="del">
        <pc:chgData name="Long B Nguyen" userId="f59fb8f3-a021-417a-8bc1-65c8d471c621" providerId="ADAL" clId="{A98A8F11-29D7-074A-9ADA-2747FA5FF584}" dt="2024-05-08T12:20:50.585" v="115" actId="2696"/>
        <pc:sldMkLst>
          <pc:docMk/>
          <pc:sldMk cId="629873583" sldId="600"/>
        </pc:sldMkLst>
      </pc:sldChg>
      <pc:sldChg chg="del">
        <pc:chgData name="Long B Nguyen" userId="f59fb8f3-a021-417a-8bc1-65c8d471c621" providerId="ADAL" clId="{A98A8F11-29D7-074A-9ADA-2747FA5FF584}" dt="2024-05-08T12:20:50.603" v="118" actId="2696"/>
        <pc:sldMkLst>
          <pc:docMk/>
          <pc:sldMk cId="3965023673" sldId="601"/>
        </pc:sldMkLst>
      </pc:sldChg>
      <pc:sldChg chg="del">
        <pc:chgData name="Long B Nguyen" userId="f59fb8f3-a021-417a-8bc1-65c8d471c621" providerId="ADAL" clId="{A98A8F11-29D7-074A-9ADA-2747FA5FF584}" dt="2024-05-08T12:20:50.610" v="119" actId="2696"/>
        <pc:sldMkLst>
          <pc:docMk/>
          <pc:sldMk cId="505390761" sldId="602"/>
        </pc:sldMkLst>
      </pc:sldChg>
      <pc:sldChg chg="del">
        <pc:chgData name="Long B Nguyen" userId="f59fb8f3-a021-417a-8bc1-65c8d471c621" providerId="ADAL" clId="{A98A8F11-29D7-074A-9ADA-2747FA5FF584}" dt="2024-05-08T12:20:50.625" v="121" actId="2696"/>
        <pc:sldMkLst>
          <pc:docMk/>
          <pc:sldMk cId="1582772439" sldId="604"/>
        </pc:sldMkLst>
      </pc:sldChg>
      <pc:sldChg chg="del">
        <pc:chgData name="Long B Nguyen" userId="f59fb8f3-a021-417a-8bc1-65c8d471c621" providerId="ADAL" clId="{A98A8F11-29D7-074A-9ADA-2747FA5FF584}" dt="2024-05-08T12:20:50.809" v="157" actId="2696"/>
        <pc:sldMkLst>
          <pc:docMk/>
          <pc:sldMk cId="2179424705" sldId="605"/>
        </pc:sldMkLst>
      </pc:sldChg>
      <pc:sldChg chg="del">
        <pc:chgData name="Long B Nguyen" userId="f59fb8f3-a021-417a-8bc1-65c8d471c621" providerId="ADAL" clId="{A98A8F11-29D7-074A-9ADA-2747FA5FF584}" dt="2024-05-08T12:20:50.904" v="175" actId="2696"/>
        <pc:sldMkLst>
          <pc:docMk/>
          <pc:sldMk cId="4223814934" sldId="624"/>
        </pc:sldMkLst>
      </pc:sldChg>
      <pc:sldChg chg="del">
        <pc:chgData name="Long B Nguyen" userId="f59fb8f3-a021-417a-8bc1-65c8d471c621" providerId="ADAL" clId="{A98A8F11-29D7-074A-9ADA-2747FA5FF584}" dt="2024-05-08T12:20:50.774" v="150" actId="2696"/>
        <pc:sldMkLst>
          <pc:docMk/>
          <pc:sldMk cId="1200012388" sldId="625"/>
        </pc:sldMkLst>
      </pc:sldChg>
      <pc:sldChg chg="del">
        <pc:chgData name="Long B Nguyen" userId="f59fb8f3-a021-417a-8bc1-65c8d471c621" providerId="ADAL" clId="{A98A8F11-29D7-074A-9ADA-2747FA5FF584}" dt="2024-05-08T12:20:50.800" v="155" actId="2696"/>
        <pc:sldMkLst>
          <pc:docMk/>
          <pc:sldMk cId="660055805" sldId="626"/>
        </pc:sldMkLst>
      </pc:sldChg>
      <pc:sldChg chg="del">
        <pc:chgData name="Long B Nguyen" userId="f59fb8f3-a021-417a-8bc1-65c8d471c621" providerId="ADAL" clId="{A98A8F11-29D7-074A-9ADA-2747FA5FF584}" dt="2024-05-08T12:20:50.794" v="154" actId="2696"/>
        <pc:sldMkLst>
          <pc:docMk/>
          <pc:sldMk cId="2475745419" sldId="627"/>
        </pc:sldMkLst>
      </pc:sldChg>
      <pc:sldChg chg="del">
        <pc:chgData name="Long B Nguyen" userId="f59fb8f3-a021-417a-8bc1-65c8d471c621" providerId="ADAL" clId="{A98A8F11-29D7-074A-9ADA-2747FA5FF584}" dt="2024-05-08T12:20:50.779" v="151" actId="2696"/>
        <pc:sldMkLst>
          <pc:docMk/>
          <pc:sldMk cId="2448329619" sldId="628"/>
        </pc:sldMkLst>
      </pc:sldChg>
      <pc:sldChg chg="del">
        <pc:chgData name="Long B Nguyen" userId="f59fb8f3-a021-417a-8bc1-65c8d471c621" providerId="ADAL" clId="{A98A8F11-29D7-074A-9ADA-2747FA5FF584}" dt="2024-05-08T12:20:50.783" v="152" actId="2696"/>
        <pc:sldMkLst>
          <pc:docMk/>
          <pc:sldMk cId="4119284386" sldId="629"/>
        </pc:sldMkLst>
      </pc:sldChg>
      <pc:sldChg chg="del">
        <pc:chgData name="Long B Nguyen" userId="f59fb8f3-a021-417a-8bc1-65c8d471c621" providerId="ADAL" clId="{A98A8F11-29D7-074A-9ADA-2747FA5FF584}" dt="2024-05-08T12:20:50.789" v="153" actId="2696"/>
        <pc:sldMkLst>
          <pc:docMk/>
          <pc:sldMk cId="1531065732" sldId="630"/>
        </pc:sldMkLst>
      </pc:sldChg>
      <pc:sldChg chg="del">
        <pc:chgData name="Long B Nguyen" userId="f59fb8f3-a021-417a-8bc1-65c8d471c621" providerId="ADAL" clId="{A98A8F11-29D7-074A-9ADA-2747FA5FF584}" dt="2024-05-08T12:20:50.630" v="122" actId="2696"/>
        <pc:sldMkLst>
          <pc:docMk/>
          <pc:sldMk cId="1327652361" sldId="632"/>
        </pc:sldMkLst>
      </pc:sldChg>
      <pc:sldChg chg="del">
        <pc:chgData name="Long B Nguyen" userId="f59fb8f3-a021-417a-8bc1-65c8d471c621" providerId="ADAL" clId="{A98A8F11-29D7-074A-9ADA-2747FA5FF584}" dt="2024-05-08T12:20:50.640" v="124" actId="2696"/>
        <pc:sldMkLst>
          <pc:docMk/>
          <pc:sldMk cId="1713981679" sldId="634"/>
        </pc:sldMkLst>
      </pc:sldChg>
      <pc:sldChg chg="del">
        <pc:chgData name="Long B Nguyen" userId="f59fb8f3-a021-417a-8bc1-65c8d471c621" providerId="ADAL" clId="{A98A8F11-29D7-074A-9ADA-2747FA5FF584}" dt="2024-05-08T12:20:50.651" v="126" actId="2696"/>
        <pc:sldMkLst>
          <pc:docMk/>
          <pc:sldMk cId="377049389" sldId="635"/>
        </pc:sldMkLst>
      </pc:sldChg>
      <pc:sldChg chg="del">
        <pc:chgData name="Long B Nguyen" userId="f59fb8f3-a021-417a-8bc1-65c8d471c621" providerId="ADAL" clId="{A98A8F11-29D7-074A-9ADA-2747FA5FF584}" dt="2024-05-08T12:20:50.656" v="127" actId="2696"/>
        <pc:sldMkLst>
          <pc:docMk/>
          <pc:sldMk cId="2052418655" sldId="636"/>
        </pc:sldMkLst>
      </pc:sldChg>
      <pc:sldChg chg="del">
        <pc:chgData name="Long B Nguyen" userId="f59fb8f3-a021-417a-8bc1-65c8d471c621" providerId="ADAL" clId="{A98A8F11-29D7-074A-9ADA-2747FA5FF584}" dt="2024-05-08T12:20:50.662" v="128" actId="2696"/>
        <pc:sldMkLst>
          <pc:docMk/>
          <pc:sldMk cId="344393271" sldId="637"/>
        </pc:sldMkLst>
      </pc:sldChg>
      <pc:sldChg chg="del">
        <pc:chgData name="Long B Nguyen" userId="f59fb8f3-a021-417a-8bc1-65c8d471c621" providerId="ADAL" clId="{A98A8F11-29D7-074A-9ADA-2747FA5FF584}" dt="2024-05-08T12:20:50.668" v="129" actId="2696"/>
        <pc:sldMkLst>
          <pc:docMk/>
          <pc:sldMk cId="114122793" sldId="638"/>
        </pc:sldMkLst>
      </pc:sldChg>
      <pc:sldChg chg="del">
        <pc:chgData name="Long B Nguyen" userId="f59fb8f3-a021-417a-8bc1-65c8d471c621" providerId="ADAL" clId="{A98A8F11-29D7-074A-9ADA-2747FA5FF584}" dt="2024-05-08T12:20:50.674" v="130" actId="2696"/>
        <pc:sldMkLst>
          <pc:docMk/>
          <pc:sldMk cId="4293863489" sldId="639"/>
        </pc:sldMkLst>
      </pc:sldChg>
      <pc:sldChg chg="del">
        <pc:chgData name="Long B Nguyen" userId="f59fb8f3-a021-417a-8bc1-65c8d471c621" providerId="ADAL" clId="{A98A8F11-29D7-074A-9ADA-2747FA5FF584}" dt="2024-05-08T12:20:50.680" v="131" actId="2696"/>
        <pc:sldMkLst>
          <pc:docMk/>
          <pc:sldMk cId="419854033" sldId="640"/>
        </pc:sldMkLst>
      </pc:sldChg>
      <pc:sldChg chg="del">
        <pc:chgData name="Long B Nguyen" userId="f59fb8f3-a021-417a-8bc1-65c8d471c621" providerId="ADAL" clId="{A98A8F11-29D7-074A-9ADA-2747FA5FF584}" dt="2024-05-08T12:20:50.356" v="73" actId="2696"/>
        <pc:sldMkLst>
          <pc:docMk/>
          <pc:sldMk cId="77620454" sldId="641"/>
        </pc:sldMkLst>
      </pc:sldChg>
      <pc:sldChg chg="del">
        <pc:chgData name="Long B Nguyen" userId="f59fb8f3-a021-417a-8bc1-65c8d471c621" providerId="ADAL" clId="{A98A8F11-29D7-074A-9ADA-2747FA5FF584}" dt="2024-05-08T12:20:50.363" v="74" actId="2696"/>
        <pc:sldMkLst>
          <pc:docMk/>
          <pc:sldMk cId="155528545" sldId="642"/>
        </pc:sldMkLst>
      </pc:sldChg>
      <pc:sldChg chg="del">
        <pc:chgData name="Long B Nguyen" userId="f59fb8f3-a021-417a-8bc1-65c8d471c621" providerId="ADAL" clId="{A98A8F11-29D7-074A-9ADA-2747FA5FF584}" dt="2024-05-08T12:20:50.368" v="75" actId="2696"/>
        <pc:sldMkLst>
          <pc:docMk/>
          <pc:sldMk cId="3854762428" sldId="643"/>
        </pc:sldMkLst>
      </pc:sldChg>
      <pc:sldChg chg="del">
        <pc:chgData name="Long B Nguyen" userId="f59fb8f3-a021-417a-8bc1-65c8d471c621" providerId="ADAL" clId="{A98A8F11-29D7-074A-9ADA-2747FA5FF584}" dt="2024-05-08T12:20:50.383" v="78" actId="2696"/>
        <pc:sldMkLst>
          <pc:docMk/>
          <pc:sldMk cId="159014264" sldId="644"/>
        </pc:sldMkLst>
      </pc:sldChg>
      <pc:sldChg chg="del">
        <pc:chgData name="Long B Nguyen" userId="f59fb8f3-a021-417a-8bc1-65c8d471c621" providerId="ADAL" clId="{A98A8F11-29D7-074A-9ADA-2747FA5FF584}" dt="2024-05-08T12:20:50.389" v="79" actId="2696"/>
        <pc:sldMkLst>
          <pc:docMk/>
          <pc:sldMk cId="8107296" sldId="645"/>
        </pc:sldMkLst>
      </pc:sldChg>
      <pc:sldChg chg="del">
        <pc:chgData name="Long B Nguyen" userId="f59fb8f3-a021-417a-8bc1-65c8d471c621" providerId="ADAL" clId="{A98A8F11-29D7-074A-9ADA-2747FA5FF584}" dt="2024-05-08T12:20:50.394" v="80" actId="2696"/>
        <pc:sldMkLst>
          <pc:docMk/>
          <pc:sldMk cId="1443041617" sldId="646"/>
        </pc:sldMkLst>
      </pc:sldChg>
      <pc:sldChg chg="del">
        <pc:chgData name="Long B Nguyen" userId="f59fb8f3-a021-417a-8bc1-65c8d471c621" providerId="ADAL" clId="{A98A8F11-29D7-074A-9ADA-2747FA5FF584}" dt="2024-05-08T12:20:50.373" v="76" actId="2696"/>
        <pc:sldMkLst>
          <pc:docMk/>
          <pc:sldMk cId="778751158" sldId="647"/>
        </pc:sldMkLst>
      </pc:sldChg>
      <pc:sldChg chg="del">
        <pc:chgData name="Long B Nguyen" userId="f59fb8f3-a021-417a-8bc1-65c8d471c621" providerId="ADAL" clId="{A98A8F11-29D7-074A-9ADA-2747FA5FF584}" dt="2024-05-08T12:20:50.378" v="77" actId="2696"/>
        <pc:sldMkLst>
          <pc:docMk/>
          <pc:sldMk cId="1377529738" sldId="648"/>
        </pc:sldMkLst>
      </pc:sldChg>
      <pc:sldChg chg="del">
        <pc:chgData name="Long B Nguyen" userId="f59fb8f3-a021-417a-8bc1-65c8d471c621" providerId="ADAL" clId="{A98A8F11-29D7-074A-9ADA-2747FA5FF584}" dt="2024-05-08T12:20:50.400" v="81" actId="2696"/>
        <pc:sldMkLst>
          <pc:docMk/>
          <pc:sldMk cId="2432265503" sldId="649"/>
        </pc:sldMkLst>
      </pc:sldChg>
      <pc:sldChg chg="del">
        <pc:chgData name="Long B Nguyen" userId="f59fb8f3-a021-417a-8bc1-65c8d471c621" providerId="ADAL" clId="{A98A8F11-29D7-074A-9ADA-2747FA5FF584}" dt="2024-05-08T12:20:50.407" v="82" actId="2696"/>
        <pc:sldMkLst>
          <pc:docMk/>
          <pc:sldMk cId="2361128680" sldId="650"/>
        </pc:sldMkLst>
      </pc:sldChg>
      <pc:sldChg chg="del">
        <pc:chgData name="Long B Nguyen" userId="f59fb8f3-a021-417a-8bc1-65c8d471c621" providerId="ADAL" clId="{A98A8F11-29D7-074A-9ADA-2747FA5FF584}" dt="2024-05-08T12:20:50.414" v="83" actId="2696"/>
        <pc:sldMkLst>
          <pc:docMk/>
          <pc:sldMk cId="1024956795" sldId="651"/>
        </pc:sldMkLst>
      </pc:sldChg>
      <pc:sldChg chg="del">
        <pc:chgData name="Long B Nguyen" userId="f59fb8f3-a021-417a-8bc1-65c8d471c621" providerId="ADAL" clId="{A98A8F11-29D7-074A-9ADA-2747FA5FF584}" dt="2024-05-08T12:20:50.420" v="84" actId="2696"/>
        <pc:sldMkLst>
          <pc:docMk/>
          <pc:sldMk cId="3019769695" sldId="652"/>
        </pc:sldMkLst>
      </pc:sldChg>
      <pc:sldChg chg="del">
        <pc:chgData name="Long B Nguyen" userId="f59fb8f3-a021-417a-8bc1-65c8d471c621" providerId="ADAL" clId="{A98A8F11-29D7-074A-9ADA-2747FA5FF584}" dt="2024-05-08T12:20:50.426" v="85" actId="2696"/>
        <pc:sldMkLst>
          <pc:docMk/>
          <pc:sldMk cId="3642723020" sldId="653"/>
        </pc:sldMkLst>
      </pc:sldChg>
      <pc:sldChg chg="del">
        <pc:chgData name="Long B Nguyen" userId="f59fb8f3-a021-417a-8bc1-65c8d471c621" providerId="ADAL" clId="{A98A8F11-29D7-074A-9ADA-2747FA5FF584}" dt="2024-05-08T12:20:50.431" v="86" actId="2696"/>
        <pc:sldMkLst>
          <pc:docMk/>
          <pc:sldMk cId="3774006228" sldId="654"/>
        </pc:sldMkLst>
      </pc:sldChg>
      <pc:sldChg chg="del">
        <pc:chgData name="Long B Nguyen" userId="f59fb8f3-a021-417a-8bc1-65c8d471c621" providerId="ADAL" clId="{A98A8F11-29D7-074A-9ADA-2747FA5FF584}" dt="2024-05-08T12:20:50.436" v="87" actId="2696"/>
        <pc:sldMkLst>
          <pc:docMk/>
          <pc:sldMk cId="1043561538" sldId="655"/>
        </pc:sldMkLst>
      </pc:sldChg>
      <pc:sldChg chg="del">
        <pc:chgData name="Long B Nguyen" userId="f59fb8f3-a021-417a-8bc1-65c8d471c621" providerId="ADAL" clId="{A98A8F11-29D7-074A-9ADA-2747FA5FF584}" dt="2024-05-08T12:20:50.441" v="88" actId="2696"/>
        <pc:sldMkLst>
          <pc:docMk/>
          <pc:sldMk cId="858332265" sldId="656"/>
        </pc:sldMkLst>
      </pc:sldChg>
      <pc:sldChg chg="del">
        <pc:chgData name="Long B Nguyen" userId="f59fb8f3-a021-417a-8bc1-65c8d471c621" providerId="ADAL" clId="{A98A8F11-29D7-074A-9ADA-2747FA5FF584}" dt="2024-05-08T12:20:50.820" v="159" actId="2696"/>
        <pc:sldMkLst>
          <pc:docMk/>
          <pc:sldMk cId="469267058" sldId="657"/>
        </pc:sldMkLst>
      </pc:sldChg>
      <pc:sldChg chg="del">
        <pc:chgData name="Long B Nguyen" userId="f59fb8f3-a021-417a-8bc1-65c8d471c621" providerId="ADAL" clId="{A98A8F11-29D7-074A-9ADA-2747FA5FF584}" dt="2024-05-08T12:20:50.815" v="158" actId="2696"/>
        <pc:sldMkLst>
          <pc:docMk/>
          <pc:sldMk cId="2232575206" sldId="658"/>
        </pc:sldMkLst>
      </pc:sldChg>
      <pc:sldChg chg="del">
        <pc:chgData name="Long B Nguyen" userId="f59fb8f3-a021-417a-8bc1-65c8d471c621" providerId="ADAL" clId="{A98A8F11-29D7-074A-9ADA-2747FA5FF584}" dt="2024-05-08T12:20:50.826" v="160" actId="2696"/>
        <pc:sldMkLst>
          <pc:docMk/>
          <pc:sldMk cId="1494335352" sldId="659"/>
        </pc:sldMkLst>
      </pc:sldChg>
      <pc:sldChg chg="del">
        <pc:chgData name="Long B Nguyen" userId="f59fb8f3-a021-417a-8bc1-65c8d471c621" providerId="ADAL" clId="{A98A8F11-29D7-074A-9ADA-2747FA5FF584}" dt="2024-05-08T12:20:50.832" v="161" actId="2696"/>
        <pc:sldMkLst>
          <pc:docMk/>
          <pc:sldMk cId="764318037" sldId="660"/>
        </pc:sldMkLst>
      </pc:sldChg>
      <pc:sldChg chg="del">
        <pc:chgData name="Long B Nguyen" userId="f59fb8f3-a021-417a-8bc1-65c8d471c621" providerId="ADAL" clId="{A98A8F11-29D7-074A-9ADA-2747FA5FF584}" dt="2024-05-08T12:20:50.838" v="162" actId="2696"/>
        <pc:sldMkLst>
          <pc:docMk/>
          <pc:sldMk cId="1963086115" sldId="661"/>
        </pc:sldMkLst>
      </pc:sldChg>
      <pc:sldChg chg="del">
        <pc:chgData name="Long B Nguyen" userId="f59fb8f3-a021-417a-8bc1-65c8d471c621" providerId="ADAL" clId="{A98A8F11-29D7-074A-9ADA-2747FA5FF584}" dt="2024-05-08T12:20:50.843" v="163" actId="2696"/>
        <pc:sldMkLst>
          <pc:docMk/>
          <pc:sldMk cId="4142331081" sldId="662"/>
        </pc:sldMkLst>
      </pc:sldChg>
      <pc:sldChg chg="del">
        <pc:chgData name="Long B Nguyen" userId="f59fb8f3-a021-417a-8bc1-65c8d471c621" providerId="ADAL" clId="{A98A8F11-29D7-074A-9ADA-2747FA5FF584}" dt="2024-05-08T12:20:50.848" v="164" actId="2696"/>
        <pc:sldMkLst>
          <pc:docMk/>
          <pc:sldMk cId="3550438817" sldId="663"/>
        </pc:sldMkLst>
      </pc:sldChg>
      <pc:sldChg chg="del">
        <pc:chgData name="Long B Nguyen" userId="f59fb8f3-a021-417a-8bc1-65c8d471c621" providerId="ADAL" clId="{A98A8F11-29D7-074A-9ADA-2747FA5FF584}" dt="2024-05-08T12:20:50.853" v="165" actId="2696"/>
        <pc:sldMkLst>
          <pc:docMk/>
          <pc:sldMk cId="1723668777" sldId="664"/>
        </pc:sldMkLst>
      </pc:sldChg>
      <pc:sldChg chg="del">
        <pc:chgData name="Long B Nguyen" userId="f59fb8f3-a021-417a-8bc1-65c8d471c621" providerId="ADAL" clId="{A98A8F11-29D7-074A-9ADA-2747FA5FF584}" dt="2024-05-08T12:20:50.863" v="167" actId="2696"/>
        <pc:sldMkLst>
          <pc:docMk/>
          <pc:sldMk cId="548205039" sldId="665"/>
        </pc:sldMkLst>
      </pc:sldChg>
      <pc:sldChg chg="del">
        <pc:chgData name="Long B Nguyen" userId="f59fb8f3-a021-417a-8bc1-65c8d471c621" providerId="ADAL" clId="{A98A8F11-29D7-074A-9ADA-2747FA5FF584}" dt="2024-05-08T12:20:50.858" v="166" actId="2696"/>
        <pc:sldMkLst>
          <pc:docMk/>
          <pc:sldMk cId="4290814165" sldId="666"/>
        </pc:sldMkLst>
      </pc:sldChg>
      <pc:sldChg chg="del">
        <pc:chgData name="Long B Nguyen" userId="f59fb8f3-a021-417a-8bc1-65c8d471c621" providerId="ADAL" clId="{A98A8F11-29D7-074A-9ADA-2747FA5FF584}" dt="2024-05-08T12:20:50.868" v="168" actId="2696"/>
        <pc:sldMkLst>
          <pc:docMk/>
          <pc:sldMk cId="674914638" sldId="667"/>
        </pc:sldMkLst>
      </pc:sldChg>
      <pc:sldChg chg="del">
        <pc:chgData name="Long B Nguyen" userId="f59fb8f3-a021-417a-8bc1-65c8d471c621" providerId="ADAL" clId="{A98A8F11-29D7-074A-9ADA-2747FA5FF584}" dt="2024-05-08T12:20:50.872" v="169" actId="2696"/>
        <pc:sldMkLst>
          <pc:docMk/>
          <pc:sldMk cId="1851026642" sldId="668"/>
        </pc:sldMkLst>
      </pc:sldChg>
      <pc:sldChg chg="del">
        <pc:chgData name="Long B Nguyen" userId="f59fb8f3-a021-417a-8bc1-65c8d471c621" providerId="ADAL" clId="{A98A8F11-29D7-074A-9ADA-2747FA5FF584}" dt="2024-05-08T12:20:50.878" v="170" actId="2696"/>
        <pc:sldMkLst>
          <pc:docMk/>
          <pc:sldMk cId="3179411414" sldId="669"/>
        </pc:sldMkLst>
      </pc:sldChg>
      <pc:sldChg chg="del">
        <pc:chgData name="Long B Nguyen" userId="f59fb8f3-a021-417a-8bc1-65c8d471c621" providerId="ADAL" clId="{A98A8F11-29D7-074A-9ADA-2747FA5FF584}" dt="2024-05-08T12:20:50.883" v="171" actId="2696"/>
        <pc:sldMkLst>
          <pc:docMk/>
          <pc:sldMk cId="2396694308" sldId="670"/>
        </pc:sldMkLst>
      </pc:sldChg>
      <pc:sldChg chg="del">
        <pc:chgData name="Long B Nguyen" userId="f59fb8f3-a021-417a-8bc1-65c8d471c621" providerId="ADAL" clId="{A98A8F11-29D7-074A-9ADA-2747FA5FF584}" dt="2024-05-08T12:20:50.893" v="173" actId="2696"/>
        <pc:sldMkLst>
          <pc:docMk/>
          <pc:sldMk cId="3832706411" sldId="672"/>
        </pc:sldMkLst>
      </pc:sldChg>
      <pc:sldChg chg="del">
        <pc:chgData name="Long B Nguyen" userId="f59fb8f3-a021-417a-8bc1-65c8d471c621" providerId="ADAL" clId="{A98A8F11-29D7-074A-9ADA-2747FA5FF584}" dt="2024-05-08T12:20:50.887" v="172" actId="2696"/>
        <pc:sldMkLst>
          <pc:docMk/>
          <pc:sldMk cId="587377709" sldId="673"/>
        </pc:sldMkLst>
      </pc:sldChg>
      <pc:sldChg chg="del">
        <pc:chgData name="Long B Nguyen" userId="f59fb8f3-a021-417a-8bc1-65c8d471c621" providerId="ADAL" clId="{A98A8F11-29D7-074A-9ADA-2747FA5FF584}" dt="2024-05-08T12:20:50.898" v="174" actId="2696"/>
        <pc:sldMkLst>
          <pc:docMk/>
          <pc:sldMk cId="3005322827" sldId="674"/>
        </pc:sldMkLst>
      </pc:sldChg>
      <pc:sldChg chg="del">
        <pc:chgData name="Long B Nguyen" userId="f59fb8f3-a021-417a-8bc1-65c8d471c621" providerId="ADAL" clId="{A98A8F11-29D7-074A-9ADA-2747FA5FF584}" dt="2024-05-08T12:20:50.910" v="176" actId="2696"/>
        <pc:sldMkLst>
          <pc:docMk/>
          <pc:sldMk cId="2438674098" sldId="676"/>
        </pc:sldMkLst>
      </pc:sldChg>
      <pc:sldChg chg="del">
        <pc:chgData name="Long B Nguyen" userId="f59fb8f3-a021-417a-8bc1-65c8d471c621" providerId="ADAL" clId="{A98A8F11-29D7-074A-9ADA-2747FA5FF584}" dt="2024-05-08T12:20:50.916" v="177" actId="2696"/>
        <pc:sldMkLst>
          <pc:docMk/>
          <pc:sldMk cId="2330243084" sldId="677"/>
        </pc:sldMkLst>
      </pc:sldChg>
      <pc:sldChg chg="del">
        <pc:chgData name="Long B Nguyen" userId="f59fb8f3-a021-417a-8bc1-65c8d471c621" providerId="ADAL" clId="{A98A8F11-29D7-074A-9ADA-2747FA5FF584}" dt="2024-05-08T12:20:50.922" v="178" actId="2696"/>
        <pc:sldMkLst>
          <pc:docMk/>
          <pc:sldMk cId="619972637" sldId="679"/>
        </pc:sldMkLst>
      </pc:sldChg>
      <pc:sldChg chg="del">
        <pc:chgData name="Long B Nguyen" userId="f59fb8f3-a021-417a-8bc1-65c8d471c621" providerId="ADAL" clId="{A98A8F11-29D7-074A-9ADA-2747FA5FF584}" dt="2024-05-08T12:20:50.927" v="179" actId="2696"/>
        <pc:sldMkLst>
          <pc:docMk/>
          <pc:sldMk cId="703136257" sldId="680"/>
        </pc:sldMkLst>
      </pc:sldChg>
      <pc:sldChg chg="del">
        <pc:chgData name="Long B Nguyen" userId="f59fb8f3-a021-417a-8bc1-65c8d471c621" providerId="ADAL" clId="{A98A8F11-29D7-074A-9ADA-2747FA5FF584}" dt="2024-05-08T12:20:50.933" v="180" actId="2696"/>
        <pc:sldMkLst>
          <pc:docMk/>
          <pc:sldMk cId="393581662" sldId="681"/>
        </pc:sldMkLst>
      </pc:sldChg>
      <pc:sldChg chg="del">
        <pc:chgData name="Long B Nguyen" userId="f59fb8f3-a021-417a-8bc1-65c8d471c621" providerId="ADAL" clId="{A98A8F11-29D7-074A-9ADA-2747FA5FF584}" dt="2024-05-08T12:20:50.936" v="181" actId="2696"/>
        <pc:sldMkLst>
          <pc:docMk/>
          <pc:sldMk cId="128763582" sldId="682"/>
        </pc:sldMkLst>
      </pc:sldChg>
      <pc:sldChg chg="del">
        <pc:chgData name="Long B Nguyen" userId="f59fb8f3-a021-417a-8bc1-65c8d471c621" providerId="ADAL" clId="{A98A8F11-29D7-074A-9ADA-2747FA5FF584}" dt="2024-05-08T12:20:50.617" v="120" actId="2696"/>
        <pc:sldMkLst>
          <pc:docMk/>
          <pc:sldMk cId="238172017" sldId="683"/>
        </pc:sldMkLst>
      </pc:sldChg>
      <pc:sldChg chg="del">
        <pc:chgData name="Long B Nguyen" userId="f59fb8f3-a021-417a-8bc1-65c8d471c621" providerId="ADAL" clId="{A98A8F11-29D7-074A-9ADA-2747FA5FF584}" dt="2024-05-08T12:20:50.635" v="123" actId="2696"/>
        <pc:sldMkLst>
          <pc:docMk/>
          <pc:sldMk cId="3961384057" sldId="684"/>
        </pc:sldMkLst>
      </pc:sldChg>
      <pc:sldChg chg="del">
        <pc:chgData name="Long B Nguyen" userId="f59fb8f3-a021-417a-8bc1-65c8d471c621" providerId="ADAL" clId="{A98A8F11-29D7-074A-9ADA-2747FA5FF584}" dt="2024-05-08T12:20:50.646" v="125" actId="2696"/>
        <pc:sldMkLst>
          <pc:docMk/>
          <pc:sldMk cId="2728134279" sldId="685"/>
        </pc:sldMkLst>
      </pc:sldChg>
      <pc:sldChg chg="del">
        <pc:chgData name="Long B Nguyen" userId="f59fb8f3-a021-417a-8bc1-65c8d471c621" providerId="ADAL" clId="{A98A8F11-29D7-074A-9ADA-2747FA5FF584}" dt="2024-05-08T12:20:50.566" v="111" actId="2696"/>
        <pc:sldMkLst>
          <pc:docMk/>
          <pc:sldMk cId="2541800070" sldId="686"/>
        </pc:sldMkLst>
      </pc:sldChg>
      <pc:sldChg chg="del">
        <pc:chgData name="Long B Nguyen" userId="f59fb8f3-a021-417a-8bc1-65c8d471c621" providerId="ADAL" clId="{A98A8F11-29D7-074A-9ADA-2747FA5FF584}" dt="2024-05-08T12:20:50.571" v="112" actId="2696"/>
        <pc:sldMkLst>
          <pc:docMk/>
          <pc:sldMk cId="1653005264" sldId="687"/>
        </pc:sldMkLst>
      </pc:sldChg>
      <pc:sldChg chg="del">
        <pc:chgData name="Long B Nguyen" userId="f59fb8f3-a021-417a-8bc1-65c8d471c621" providerId="ADAL" clId="{A98A8F11-29D7-074A-9ADA-2747FA5FF584}" dt="2024-05-08T12:20:50.575" v="113" actId="2696"/>
        <pc:sldMkLst>
          <pc:docMk/>
          <pc:sldMk cId="1270277591" sldId="688"/>
        </pc:sldMkLst>
      </pc:sldChg>
      <pc:sldChg chg="del">
        <pc:chgData name="Long B Nguyen" userId="f59fb8f3-a021-417a-8bc1-65c8d471c621" providerId="ADAL" clId="{A98A8F11-29D7-074A-9ADA-2747FA5FF584}" dt="2024-05-08T12:20:50.581" v="114" actId="2696"/>
        <pc:sldMkLst>
          <pc:docMk/>
          <pc:sldMk cId="1166645991" sldId="689"/>
        </pc:sldMkLst>
      </pc:sldChg>
      <pc:sldChg chg="del">
        <pc:chgData name="Long B Nguyen" userId="f59fb8f3-a021-417a-8bc1-65c8d471c621" providerId="ADAL" clId="{A98A8F11-29D7-074A-9ADA-2747FA5FF584}" dt="2024-05-08T12:20:50.596" v="117" actId="2696"/>
        <pc:sldMkLst>
          <pc:docMk/>
          <pc:sldMk cId="37831961" sldId="691"/>
        </pc:sldMkLst>
      </pc:sldChg>
      <pc:sldChg chg="del">
        <pc:chgData name="Long B Nguyen" userId="f59fb8f3-a021-417a-8bc1-65c8d471c621" providerId="ADAL" clId="{A98A8F11-29D7-074A-9ADA-2747FA5FF584}" dt="2024-05-08T12:20:50.477" v="94" actId="2696"/>
        <pc:sldMkLst>
          <pc:docMk/>
          <pc:sldMk cId="1771710257" sldId="692"/>
        </pc:sldMkLst>
      </pc:sldChg>
      <pc:sldChg chg="del">
        <pc:chgData name="Long B Nguyen" userId="f59fb8f3-a021-417a-8bc1-65c8d471c621" providerId="ADAL" clId="{A98A8F11-29D7-074A-9ADA-2747FA5FF584}" dt="2024-05-08T12:20:50.482" v="95" actId="2696"/>
        <pc:sldMkLst>
          <pc:docMk/>
          <pc:sldMk cId="2480261375" sldId="693"/>
        </pc:sldMkLst>
      </pc:sldChg>
      <pc:sldChg chg="del">
        <pc:chgData name="Long B Nguyen" userId="f59fb8f3-a021-417a-8bc1-65c8d471c621" providerId="ADAL" clId="{A98A8F11-29D7-074A-9ADA-2747FA5FF584}" dt="2024-05-08T12:20:50.488" v="96" actId="2696"/>
        <pc:sldMkLst>
          <pc:docMk/>
          <pc:sldMk cId="3066514232" sldId="694"/>
        </pc:sldMkLst>
      </pc:sldChg>
      <pc:sldChg chg="del">
        <pc:chgData name="Long B Nguyen" userId="f59fb8f3-a021-417a-8bc1-65c8d471c621" providerId="ADAL" clId="{A98A8F11-29D7-074A-9ADA-2747FA5FF584}" dt="2024-05-08T12:20:50.348" v="72" actId="2696"/>
        <pc:sldMkLst>
          <pc:docMk/>
          <pc:sldMk cId="1723019946" sldId="695"/>
        </pc:sldMkLst>
      </pc:sldChg>
      <pc:sldChg chg="del">
        <pc:chgData name="Long B Nguyen" userId="f59fb8f3-a021-417a-8bc1-65c8d471c621" providerId="ADAL" clId="{A98A8F11-29D7-074A-9ADA-2747FA5FF584}" dt="2024-05-08T12:20:50.529" v="104" actId="2696"/>
        <pc:sldMkLst>
          <pc:docMk/>
          <pc:sldMk cId="2831529826" sldId="696"/>
        </pc:sldMkLst>
      </pc:sldChg>
      <pc:sldChg chg="del">
        <pc:chgData name="Long B Nguyen" userId="f59fb8f3-a021-417a-8bc1-65c8d471c621" providerId="ADAL" clId="{A98A8F11-29D7-074A-9ADA-2747FA5FF584}" dt="2024-05-08T12:20:50.535" v="105" actId="2696"/>
        <pc:sldMkLst>
          <pc:docMk/>
          <pc:sldMk cId="1835270342" sldId="697"/>
        </pc:sldMkLst>
      </pc:sldChg>
      <pc:sldChg chg="del">
        <pc:chgData name="Long B Nguyen" userId="f59fb8f3-a021-417a-8bc1-65c8d471c621" providerId="ADAL" clId="{A98A8F11-29D7-074A-9ADA-2747FA5FF584}" dt="2024-05-08T12:20:50.254" v="58" actId="2696"/>
        <pc:sldMkLst>
          <pc:docMk/>
          <pc:sldMk cId="4185812401" sldId="698"/>
        </pc:sldMkLst>
      </pc:sldChg>
      <pc:sldChg chg="modSp add del mod">
        <pc:chgData name="Long B Nguyen" userId="f59fb8f3-a021-417a-8bc1-65c8d471c621" providerId="ADAL" clId="{A98A8F11-29D7-074A-9ADA-2747FA5FF584}" dt="2024-05-08T12:43:54.169" v="1019" actId="2696"/>
        <pc:sldMkLst>
          <pc:docMk/>
          <pc:sldMk cId="272524222" sldId="699"/>
        </pc:sldMkLst>
        <pc:spChg chg="mod">
          <ac:chgData name="Long B Nguyen" userId="f59fb8f3-a021-417a-8bc1-65c8d471c621" providerId="ADAL" clId="{A98A8F11-29D7-074A-9ADA-2747FA5FF584}" dt="2024-05-08T12:41:23.191" v="727" actId="20577"/>
          <ac:spMkLst>
            <pc:docMk/>
            <pc:sldMk cId="272524222" sldId="699"/>
            <ac:spMk id="2" creationId="{E2700F8C-4201-20D6-4922-0512B8C98B85}"/>
          </ac:spMkLst>
        </pc:spChg>
        <pc:spChg chg="mod">
          <ac:chgData name="Long B Nguyen" userId="f59fb8f3-a021-417a-8bc1-65c8d471c621" providerId="ADAL" clId="{A98A8F11-29D7-074A-9ADA-2747FA5FF584}" dt="2024-05-08T12:42:42.960" v="1018" actId="20577"/>
          <ac:spMkLst>
            <pc:docMk/>
            <pc:sldMk cId="272524222" sldId="699"/>
            <ac:spMk id="3" creationId="{2221464A-B28F-53B9-E387-D7B9DA84C07C}"/>
          </ac:spMkLst>
        </pc:spChg>
      </pc:sldChg>
      <pc:sldChg chg="add">
        <pc:chgData name="Long B Nguyen" userId="f59fb8f3-a021-417a-8bc1-65c8d471c621" providerId="ADAL" clId="{A98A8F11-29D7-074A-9ADA-2747FA5FF584}" dt="2024-05-08T12:52:44.943" v="1020"/>
        <pc:sldMkLst>
          <pc:docMk/>
          <pc:sldMk cId="1449393078" sldId="699"/>
        </pc:sldMkLst>
      </pc:sldChg>
    </pc:docChg>
  </pc:docChgLst>
  <pc:docChgLst>
    <pc:chgData name="Long B Nguyen" userId="f59fb8f3-a021-417a-8bc1-65c8d471c621" providerId="ADAL" clId="{75F03A7E-9AAA-9740-ACCD-79F7102B898F}"/>
    <pc:docChg chg="undo custSel addSld delSld modSld">
      <pc:chgData name="Long B Nguyen" userId="f59fb8f3-a021-417a-8bc1-65c8d471c621" providerId="ADAL" clId="{75F03A7E-9AAA-9740-ACCD-79F7102B898F}" dt="2024-04-10T12:10:32.376" v="2057" actId="20577"/>
      <pc:docMkLst>
        <pc:docMk/>
      </pc:docMkLst>
      <pc:sldChg chg="modSp mod">
        <pc:chgData name="Long B Nguyen" userId="f59fb8f3-a021-417a-8bc1-65c8d471c621" providerId="ADAL" clId="{75F03A7E-9AAA-9740-ACCD-79F7102B898F}" dt="2024-04-09T11:27:32.993" v="57" actId="20577"/>
        <pc:sldMkLst>
          <pc:docMk/>
          <pc:sldMk cId="4247104139" sldId="256"/>
        </pc:sldMkLst>
        <pc:spChg chg="mod">
          <ac:chgData name="Long B Nguyen" userId="f59fb8f3-a021-417a-8bc1-65c8d471c621" providerId="ADAL" clId="{75F03A7E-9AAA-9740-ACCD-79F7102B898F}" dt="2024-04-03T15:12:03.823" v="5" actId="20577"/>
          <ac:spMkLst>
            <pc:docMk/>
            <pc:sldMk cId="4247104139" sldId="256"/>
            <ac:spMk id="2" creationId="{6117A749-B1BA-E24B-8FB0-0604EF651FB3}"/>
          </ac:spMkLst>
        </pc:spChg>
        <pc:spChg chg="mod">
          <ac:chgData name="Long B Nguyen" userId="f59fb8f3-a021-417a-8bc1-65c8d471c621" providerId="ADAL" clId="{75F03A7E-9AAA-9740-ACCD-79F7102B898F}" dt="2024-04-09T11:27:32.993" v="57" actId="20577"/>
          <ac:spMkLst>
            <pc:docMk/>
            <pc:sldMk cId="4247104139" sldId="256"/>
            <ac:spMk id="3" creationId="{1BDC47C8-6776-7B44-9CD4-95FC91452D62}"/>
          </ac:spMkLst>
        </pc:spChg>
      </pc:sldChg>
      <pc:sldChg chg="addSp delSp modSp mod">
        <pc:chgData name="Long B Nguyen" userId="f59fb8f3-a021-417a-8bc1-65c8d471c621" providerId="ADAL" clId="{75F03A7E-9AAA-9740-ACCD-79F7102B898F}" dt="2024-04-03T15:22:39.291" v="12" actId="1076"/>
        <pc:sldMkLst>
          <pc:docMk/>
          <pc:sldMk cId="2617664950" sldId="541"/>
        </pc:sldMkLst>
        <pc:spChg chg="del">
          <ac:chgData name="Long B Nguyen" userId="f59fb8f3-a021-417a-8bc1-65c8d471c621" providerId="ADAL" clId="{75F03A7E-9AAA-9740-ACCD-79F7102B898F}" dt="2024-04-03T15:22:23.825" v="6" actId="478"/>
          <ac:spMkLst>
            <pc:docMk/>
            <pc:sldMk cId="2617664950" sldId="541"/>
            <ac:spMk id="6146" creationId="{EAA042DF-FAF2-DA4B-9FB9-A8E93FAB0389}"/>
          </ac:spMkLst>
        </pc:spChg>
        <pc:picChg chg="del">
          <ac:chgData name="Long B Nguyen" userId="f59fb8f3-a021-417a-8bc1-65c8d471c621" providerId="ADAL" clId="{75F03A7E-9AAA-9740-ACCD-79F7102B898F}" dt="2024-04-03T15:22:25.069" v="7" actId="478"/>
          <ac:picMkLst>
            <pc:docMk/>
            <pc:sldMk cId="2617664950" sldId="541"/>
            <ac:picMk id="3" creationId="{CC09CF2C-F8FB-0E46-8140-AB8E9EEBFA5C}"/>
          </ac:picMkLst>
        </pc:picChg>
        <pc:picChg chg="add mod">
          <ac:chgData name="Long B Nguyen" userId="f59fb8f3-a021-417a-8bc1-65c8d471c621" providerId="ADAL" clId="{75F03A7E-9AAA-9740-ACCD-79F7102B898F}" dt="2024-04-03T15:22:39.291" v="12" actId="1076"/>
          <ac:picMkLst>
            <pc:docMk/>
            <pc:sldMk cId="2617664950" sldId="541"/>
            <ac:picMk id="4" creationId="{5EBC07B8-771F-A615-53C2-337030ADB508}"/>
          </ac:picMkLst>
        </pc:picChg>
      </pc:sldChg>
      <pc:sldChg chg="addSp modSp mod">
        <pc:chgData name="Long B Nguyen" userId="f59fb8f3-a021-417a-8bc1-65c8d471c621" providerId="ADAL" clId="{75F03A7E-9AAA-9740-ACCD-79F7102B898F}" dt="2024-04-03T15:23:51.701" v="19" actId="14100"/>
        <pc:sldMkLst>
          <pc:docMk/>
          <pc:sldMk cId="805492927" sldId="544"/>
        </pc:sldMkLst>
        <pc:spChg chg="mod">
          <ac:chgData name="Long B Nguyen" userId="f59fb8f3-a021-417a-8bc1-65c8d471c621" providerId="ADAL" clId="{75F03A7E-9AAA-9740-ACCD-79F7102B898F}" dt="2024-04-03T15:23:46.852" v="17" actId="20577"/>
          <ac:spMkLst>
            <pc:docMk/>
            <pc:sldMk cId="805492927" sldId="544"/>
            <ac:spMk id="3" creationId="{93A17F48-4F51-5547-A8A8-BEB6B1341C84}"/>
          </ac:spMkLst>
        </pc:spChg>
        <pc:picChg chg="add mod">
          <ac:chgData name="Long B Nguyen" userId="f59fb8f3-a021-417a-8bc1-65c8d471c621" providerId="ADAL" clId="{75F03A7E-9AAA-9740-ACCD-79F7102B898F}" dt="2024-04-03T15:23:51.701" v="19" actId="14100"/>
          <ac:picMkLst>
            <pc:docMk/>
            <pc:sldMk cId="805492927" sldId="544"/>
            <ac:picMk id="5" creationId="{388BE6A1-2888-12CD-287E-FE9E55B17072}"/>
          </ac:picMkLst>
        </pc:picChg>
      </pc:sldChg>
      <pc:sldChg chg="add">
        <pc:chgData name="Long B Nguyen" userId="f59fb8f3-a021-417a-8bc1-65c8d471c621" providerId="ADAL" clId="{75F03A7E-9AAA-9740-ACCD-79F7102B898F}" dt="2024-04-10T11:40:55.298" v="1979"/>
        <pc:sldMkLst>
          <pc:docMk/>
          <pc:sldMk cId="140855223" sldId="546"/>
        </pc:sldMkLst>
      </pc:sldChg>
      <pc:sldChg chg="add del">
        <pc:chgData name="Long B Nguyen" userId="f59fb8f3-a021-417a-8bc1-65c8d471c621" providerId="ADAL" clId="{75F03A7E-9AAA-9740-ACCD-79F7102B898F}" dt="2024-04-10T11:40:53.368" v="1978" actId="2696"/>
        <pc:sldMkLst>
          <pc:docMk/>
          <pc:sldMk cId="1964010373" sldId="546"/>
        </pc:sldMkLst>
      </pc:sldChg>
      <pc:sldChg chg="add">
        <pc:chgData name="Long B Nguyen" userId="f59fb8f3-a021-417a-8bc1-65c8d471c621" providerId="ADAL" clId="{75F03A7E-9AAA-9740-ACCD-79F7102B898F}" dt="2024-04-10T11:43:40.947" v="2016"/>
        <pc:sldMkLst>
          <pc:docMk/>
          <pc:sldMk cId="1750418851" sldId="551"/>
        </pc:sldMkLst>
      </pc:sldChg>
      <pc:sldChg chg="del">
        <pc:chgData name="Long B Nguyen" userId="f59fb8f3-a021-417a-8bc1-65c8d471c621" providerId="ADAL" clId="{75F03A7E-9AAA-9740-ACCD-79F7102B898F}" dt="2024-04-10T11:43:30.373" v="2015" actId="2696"/>
        <pc:sldMkLst>
          <pc:docMk/>
          <pc:sldMk cId="2482590100" sldId="551"/>
        </pc:sldMkLst>
      </pc:sldChg>
      <pc:sldChg chg="del">
        <pc:chgData name="Long B Nguyen" userId="f59fb8f3-a021-417a-8bc1-65c8d471c621" providerId="ADAL" clId="{75F03A7E-9AAA-9740-ACCD-79F7102B898F}" dt="2024-04-10T11:43:30.373" v="2015" actId="2696"/>
        <pc:sldMkLst>
          <pc:docMk/>
          <pc:sldMk cId="2441235609" sldId="552"/>
        </pc:sldMkLst>
      </pc:sldChg>
      <pc:sldChg chg="add">
        <pc:chgData name="Long B Nguyen" userId="f59fb8f3-a021-417a-8bc1-65c8d471c621" providerId="ADAL" clId="{75F03A7E-9AAA-9740-ACCD-79F7102B898F}" dt="2024-04-10T11:43:40.947" v="2016"/>
        <pc:sldMkLst>
          <pc:docMk/>
          <pc:sldMk cId="3480960800" sldId="552"/>
        </pc:sldMkLst>
      </pc:sldChg>
      <pc:sldChg chg="modSp modAnim">
        <pc:chgData name="Long B Nguyen" userId="f59fb8f3-a021-417a-8bc1-65c8d471c621" providerId="ADAL" clId="{75F03A7E-9AAA-9740-ACCD-79F7102B898F}" dt="2024-04-10T11:27:51.582" v="1632" actId="20577"/>
        <pc:sldMkLst>
          <pc:docMk/>
          <pc:sldMk cId="24133132" sldId="559"/>
        </pc:sldMkLst>
        <pc:spChg chg="mod">
          <ac:chgData name="Long B Nguyen" userId="f59fb8f3-a021-417a-8bc1-65c8d471c621" providerId="ADAL" clId="{75F03A7E-9AAA-9740-ACCD-79F7102B898F}" dt="2024-04-10T11:27:51.582" v="1632" actId="20577"/>
          <ac:spMkLst>
            <pc:docMk/>
            <pc:sldMk cId="24133132" sldId="559"/>
            <ac:spMk id="3" creationId="{8EE44610-8AB0-B84C-9003-2B8BA850F328}"/>
          </ac:spMkLst>
        </pc:spChg>
      </pc:sldChg>
      <pc:sldChg chg="modSp">
        <pc:chgData name="Long B Nguyen" userId="f59fb8f3-a021-417a-8bc1-65c8d471c621" providerId="ADAL" clId="{75F03A7E-9AAA-9740-ACCD-79F7102B898F}" dt="2024-04-09T11:42:54.473" v="152" actId="113"/>
        <pc:sldMkLst>
          <pc:docMk/>
          <pc:sldMk cId="2594530262" sldId="561"/>
        </pc:sldMkLst>
        <pc:spChg chg="mod">
          <ac:chgData name="Long B Nguyen" userId="f59fb8f3-a021-417a-8bc1-65c8d471c621" providerId="ADAL" clId="{75F03A7E-9AAA-9740-ACCD-79F7102B898F}" dt="2024-04-09T11:42:54.473" v="152" actId="113"/>
          <ac:spMkLst>
            <pc:docMk/>
            <pc:sldMk cId="2594530262" sldId="561"/>
            <ac:spMk id="3" creationId="{8EE44610-8AB0-B84C-9003-2B8BA850F328}"/>
          </ac:spMkLst>
        </pc:spChg>
      </pc:sldChg>
      <pc:sldChg chg="modSp mod modAnim">
        <pc:chgData name="Long B Nguyen" userId="f59fb8f3-a021-417a-8bc1-65c8d471c621" providerId="ADAL" clId="{75F03A7E-9AAA-9740-ACCD-79F7102B898F}" dt="2024-04-09T11:49:13.376" v="168" actId="27636"/>
        <pc:sldMkLst>
          <pc:docMk/>
          <pc:sldMk cId="2551255002" sldId="563"/>
        </pc:sldMkLst>
        <pc:spChg chg="mod">
          <ac:chgData name="Long B Nguyen" userId="f59fb8f3-a021-417a-8bc1-65c8d471c621" providerId="ADAL" clId="{75F03A7E-9AAA-9740-ACCD-79F7102B898F}" dt="2024-04-09T11:49:13.376" v="168" actId="27636"/>
          <ac:spMkLst>
            <pc:docMk/>
            <pc:sldMk cId="2551255002" sldId="563"/>
            <ac:spMk id="3" creationId="{8EE44610-8AB0-B84C-9003-2B8BA850F328}"/>
          </ac:spMkLst>
        </pc:spChg>
      </pc:sldChg>
      <pc:sldChg chg="del">
        <pc:chgData name="Long B Nguyen" userId="f59fb8f3-a021-417a-8bc1-65c8d471c621" providerId="ADAL" clId="{75F03A7E-9AAA-9740-ACCD-79F7102B898F}" dt="2024-04-09T12:04:29.873" v="624" actId="2696"/>
        <pc:sldMkLst>
          <pc:docMk/>
          <pc:sldMk cId="192280408" sldId="571"/>
        </pc:sldMkLst>
      </pc:sldChg>
      <pc:sldChg chg="add">
        <pc:chgData name="Long B Nguyen" userId="f59fb8f3-a021-417a-8bc1-65c8d471c621" providerId="ADAL" clId="{75F03A7E-9AAA-9740-ACCD-79F7102B898F}" dt="2024-04-09T12:04:33.011" v="625"/>
        <pc:sldMkLst>
          <pc:docMk/>
          <pc:sldMk cId="735552693" sldId="571"/>
        </pc:sldMkLst>
      </pc:sldChg>
      <pc:sldChg chg="modSp add mod">
        <pc:chgData name="Long B Nguyen" userId="f59fb8f3-a021-417a-8bc1-65c8d471c621" providerId="ADAL" clId="{75F03A7E-9AAA-9740-ACCD-79F7102B898F}" dt="2024-04-09T11:41:00.192" v="117" actId="20577"/>
        <pc:sldMkLst>
          <pc:docMk/>
          <pc:sldMk cId="77620454" sldId="641"/>
        </pc:sldMkLst>
        <pc:spChg chg="mod">
          <ac:chgData name="Long B Nguyen" userId="f59fb8f3-a021-417a-8bc1-65c8d471c621" providerId="ADAL" clId="{75F03A7E-9AAA-9740-ACCD-79F7102B898F}" dt="2024-04-09T11:41:00.192" v="117" actId="20577"/>
          <ac:spMkLst>
            <pc:docMk/>
            <pc:sldMk cId="77620454" sldId="641"/>
            <ac:spMk id="3" creationId="{8EE44610-8AB0-B84C-9003-2B8BA850F328}"/>
          </ac:spMkLst>
        </pc:spChg>
      </pc:sldChg>
      <pc:sldChg chg="modSp del mod modAnim">
        <pc:chgData name="Long B Nguyen" userId="f59fb8f3-a021-417a-8bc1-65c8d471c621" providerId="ADAL" clId="{75F03A7E-9AAA-9740-ACCD-79F7102B898F}" dt="2024-04-09T11:37:49.124" v="77" actId="2696"/>
        <pc:sldMkLst>
          <pc:docMk/>
          <pc:sldMk cId="3244400540" sldId="641"/>
        </pc:sldMkLst>
        <pc:spChg chg="mod">
          <ac:chgData name="Long B Nguyen" userId="f59fb8f3-a021-417a-8bc1-65c8d471c621" providerId="ADAL" clId="{75F03A7E-9AAA-9740-ACCD-79F7102B898F}" dt="2024-04-09T11:36:29.225" v="61" actId="27636"/>
          <ac:spMkLst>
            <pc:docMk/>
            <pc:sldMk cId="3244400540" sldId="641"/>
            <ac:spMk id="3" creationId="{8EE44610-8AB0-B84C-9003-2B8BA850F328}"/>
          </ac:spMkLst>
        </pc:spChg>
      </pc:sldChg>
      <pc:sldChg chg="modSp add mod">
        <pc:chgData name="Long B Nguyen" userId="f59fb8f3-a021-417a-8bc1-65c8d471c621" providerId="ADAL" clId="{75F03A7E-9AAA-9740-ACCD-79F7102B898F}" dt="2024-04-09T11:37:44.057" v="76" actId="27636"/>
        <pc:sldMkLst>
          <pc:docMk/>
          <pc:sldMk cId="1723019946" sldId="695"/>
        </pc:sldMkLst>
        <pc:spChg chg="mod">
          <ac:chgData name="Long B Nguyen" userId="f59fb8f3-a021-417a-8bc1-65c8d471c621" providerId="ADAL" clId="{75F03A7E-9AAA-9740-ACCD-79F7102B898F}" dt="2024-04-09T11:37:44.057" v="76" actId="27636"/>
          <ac:spMkLst>
            <pc:docMk/>
            <pc:sldMk cId="1723019946" sldId="695"/>
            <ac:spMk id="3" creationId="{8EE44610-8AB0-B84C-9003-2B8BA850F328}"/>
          </ac:spMkLst>
        </pc:spChg>
      </pc:sldChg>
      <pc:sldChg chg="addSp delSp modSp add mod">
        <pc:chgData name="Long B Nguyen" userId="f59fb8f3-a021-417a-8bc1-65c8d471c621" providerId="ADAL" clId="{75F03A7E-9AAA-9740-ACCD-79F7102B898F}" dt="2024-04-09T12:04:47.284" v="626" actId="20577"/>
        <pc:sldMkLst>
          <pc:docMk/>
          <pc:sldMk cId="2831529826" sldId="696"/>
        </pc:sldMkLst>
        <pc:spChg chg="mod">
          <ac:chgData name="Long B Nguyen" userId="f59fb8f3-a021-417a-8bc1-65c8d471c621" providerId="ADAL" clId="{75F03A7E-9AAA-9740-ACCD-79F7102B898F}" dt="2024-04-09T12:00:18.674" v="267" actId="20577"/>
          <ac:spMkLst>
            <pc:docMk/>
            <pc:sldMk cId="2831529826" sldId="696"/>
            <ac:spMk id="2" creationId="{81DA7AEF-5DFF-DE4B-AB7D-FCB78C3BA9A2}"/>
          </ac:spMkLst>
        </pc:spChg>
        <pc:spChg chg="add del mod">
          <ac:chgData name="Long B Nguyen" userId="f59fb8f3-a021-417a-8bc1-65c8d471c621" providerId="ADAL" clId="{75F03A7E-9AAA-9740-ACCD-79F7102B898F}" dt="2024-04-09T12:04:47.284" v="626" actId="20577"/>
          <ac:spMkLst>
            <pc:docMk/>
            <pc:sldMk cId="2831529826" sldId="696"/>
            <ac:spMk id="3" creationId="{39F63C40-C1B9-5E43-822C-1EE1EE79D949}"/>
          </ac:spMkLst>
        </pc:spChg>
        <pc:spChg chg="del">
          <ac:chgData name="Long B Nguyen" userId="f59fb8f3-a021-417a-8bc1-65c8d471c621" providerId="ADAL" clId="{75F03A7E-9AAA-9740-ACCD-79F7102B898F}" dt="2024-04-09T11:50:22.496" v="173" actId="478"/>
          <ac:spMkLst>
            <pc:docMk/>
            <pc:sldMk cId="2831529826" sldId="696"/>
            <ac:spMk id="8" creationId="{9A119747-E32D-F543-A1B9-9FD02769193B}"/>
          </ac:spMkLst>
        </pc:spChg>
        <pc:picChg chg="del">
          <ac:chgData name="Long B Nguyen" userId="f59fb8f3-a021-417a-8bc1-65c8d471c621" providerId="ADAL" clId="{75F03A7E-9AAA-9740-ACCD-79F7102B898F}" dt="2024-04-09T11:50:19.101" v="171" actId="478"/>
          <ac:picMkLst>
            <pc:docMk/>
            <pc:sldMk cId="2831529826" sldId="696"/>
            <ac:picMk id="5" creationId="{26E2B773-5F13-DB46-A541-C8A1696DC9EB}"/>
          </ac:picMkLst>
        </pc:picChg>
        <pc:picChg chg="add del mod ord">
          <ac:chgData name="Long B Nguyen" userId="f59fb8f3-a021-417a-8bc1-65c8d471c621" providerId="ADAL" clId="{75F03A7E-9AAA-9740-ACCD-79F7102B898F}" dt="2024-04-09T11:50:42.662" v="177" actId="34307"/>
          <ac:picMkLst>
            <pc:docMk/>
            <pc:sldMk cId="2831529826" sldId="696"/>
            <ac:picMk id="6" creationId="{AB300BEF-665A-D363-6923-954400FEFE62}"/>
          </ac:picMkLst>
        </pc:picChg>
        <pc:picChg chg="del">
          <ac:chgData name="Long B Nguyen" userId="f59fb8f3-a021-417a-8bc1-65c8d471c621" providerId="ADAL" clId="{75F03A7E-9AAA-9740-ACCD-79F7102B898F}" dt="2024-04-09T11:50:17.863" v="170" actId="478"/>
          <ac:picMkLst>
            <pc:docMk/>
            <pc:sldMk cId="2831529826" sldId="696"/>
            <ac:picMk id="9" creationId="{72FF9CE1-69F3-5546-ACC5-D37F81D1C682}"/>
          </ac:picMkLst>
        </pc:picChg>
        <pc:cxnChg chg="del">
          <ac:chgData name="Long B Nguyen" userId="f59fb8f3-a021-417a-8bc1-65c8d471c621" providerId="ADAL" clId="{75F03A7E-9AAA-9740-ACCD-79F7102B898F}" dt="2024-04-09T11:50:21.100" v="172" actId="478"/>
          <ac:cxnSpMkLst>
            <pc:docMk/>
            <pc:sldMk cId="2831529826" sldId="696"/>
            <ac:cxnSpMk id="10" creationId="{D49F04B9-5E2F-9D49-BECC-DE1703F43237}"/>
          </ac:cxnSpMkLst>
        </pc:cxnChg>
      </pc:sldChg>
      <pc:sldChg chg="modSp add mod">
        <pc:chgData name="Long B Nguyen" userId="f59fb8f3-a021-417a-8bc1-65c8d471c621" providerId="ADAL" clId="{75F03A7E-9AAA-9740-ACCD-79F7102B898F}" dt="2024-04-09T12:17:57.863" v="1628" actId="20577"/>
        <pc:sldMkLst>
          <pc:docMk/>
          <pc:sldMk cId="1835270342" sldId="697"/>
        </pc:sldMkLst>
        <pc:spChg chg="mod">
          <ac:chgData name="Long B Nguyen" userId="f59fb8f3-a021-417a-8bc1-65c8d471c621" providerId="ADAL" clId="{75F03A7E-9AAA-9740-ACCD-79F7102B898F}" dt="2024-04-09T12:15:15.918" v="1462" actId="20577"/>
          <ac:spMkLst>
            <pc:docMk/>
            <pc:sldMk cId="1835270342" sldId="697"/>
            <ac:spMk id="2" creationId="{81DA7AEF-5DFF-DE4B-AB7D-FCB78C3BA9A2}"/>
          </ac:spMkLst>
        </pc:spChg>
        <pc:spChg chg="mod">
          <ac:chgData name="Long B Nguyen" userId="f59fb8f3-a021-417a-8bc1-65c8d471c621" providerId="ADAL" clId="{75F03A7E-9AAA-9740-ACCD-79F7102B898F}" dt="2024-04-09T12:17:57.863" v="1628" actId="20577"/>
          <ac:spMkLst>
            <pc:docMk/>
            <pc:sldMk cId="1835270342" sldId="697"/>
            <ac:spMk id="3" creationId="{39F63C40-C1B9-5E43-822C-1EE1EE79D949}"/>
          </ac:spMkLst>
        </pc:spChg>
      </pc:sldChg>
      <pc:sldChg chg="modSp add mod modAnim">
        <pc:chgData name="Long B Nguyen" userId="f59fb8f3-a021-417a-8bc1-65c8d471c621" providerId="ADAL" clId="{75F03A7E-9AAA-9740-ACCD-79F7102B898F}" dt="2024-04-10T12:10:32.376" v="2057" actId="20577"/>
        <pc:sldMkLst>
          <pc:docMk/>
          <pc:sldMk cId="4185812401" sldId="698"/>
        </pc:sldMkLst>
        <pc:spChg chg="mod">
          <ac:chgData name="Long B Nguyen" userId="f59fb8f3-a021-417a-8bc1-65c8d471c621" providerId="ADAL" clId="{75F03A7E-9AAA-9740-ACCD-79F7102B898F}" dt="2024-04-10T11:36:05.242" v="1912" actId="20577"/>
          <ac:spMkLst>
            <pc:docMk/>
            <pc:sldMk cId="4185812401" sldId="698"/>
            <ac:spMk id="2" creationId="{893AF10F-C12D-6B4A-84C5-206A244BF7C6}"/>
          </ac:spMkLst>
        </pc:spChg>
        <pc:spChg chg="mod">
          <ac:chgData name="Long B Nguyen" userId="f59fb8f3-a021-417a-8bc1-65c8d471c621" providerId="ADAL" clId="{75F03A7E-9AAA-9740-ACCD-79F7102B898F}" dt="2024-04-10T12:10:32.376" v="2057" actId="20577"/>
          <ac:spMkLst>
            <pc:docMk/>
            <pc:sldMk cId="4185812401" sldId="698"/>
            <ac:spMk id="3" creationId="{8EE44610-8AB0-B84C-9003-2B8BA850F328}"/>
          </ac:spMkLst>
        </pc:spChg>
      </pc:sldChg>
      <pc:sldChg chg="modSp new mod">
        <pc:chgData name="Long B Nguyen" userId="f59fb8f3-a021-417a-8bc1-65c8d471c621" providerId="ADAL" clId="{75F03A7E-9AAA-9740-ACCD-79F7102B898F}" dt="2024-04-10T11:42:10.994" v="2014" actId="20577"/>
        <pc:sldMkLst>
          <pc:docMk/>
          <pc:sldMk cId="272524222" sldId="699"/>
        </pc:sldMkLst>
        <pc:spChg chg="mod">
          <ac:chgData name="Long B Nguyen" userId="f59fb8f3-a021-417a-8bc1-65c8d471c621" providerId="ADAL" clId="{75F03A7E-9AAA-9740-ACCD-79F7102B898F}" dt="2024-04-10T11:42:10.994" v="2014" actId="20577"/>
          <ac:spMkLst>
            <pc:docMk/>
            <pc:sldMk cId="272524222" sldId="699"/>
            <ac:spMk id="3" creationId="{2221464A-B28F-53B9-E387-D7B9DA84C07C}"/>
          </ac:spMkLst>
        </pc:spChg>
      </pc:sldChg>
      <pc:sldChg chg="add del">
        <pc:chgData name="Long B Nguyen" userId="f59fb8f3-a021-417a-8bc1-65c8d471c621" providerId="ADAL" clId="{75F03A7E-9AAA-9740-ACCD-79F7102B898F}" dt="2024-04-10T11:31:24.135" v="1634"/>
        <pc:sldMkLst>
          <pc:docMk/>
          <pc:sldMk cId="2439333083" sldId="699"/>
        </pc:sldMkLst>
      </pc:sldChg>
    </pc:docChg>
  </pc:docChgLst>
  <pc:docChgLst>
    <pc:chgData name="Long Nguyen" userId="f59fb8f3-a021-417a-8bc1-65c8d471c621" providerId="ADAL" clId="{DF35109B-7929-8743-89BA-471CE6310637}"/>
    <pc:docChg chg="undo custSel addSld delSld modSld">
      <pc:chgData name="Long Nguyen" userId="f59fb8f3-a021-417a-8bc1-65c8d471c621" providerId="ADAL" clId="{DF35109B-7929-8743-89BA-471CE6310637}" dt="2022-04-27T15:55:20.962" v="3048" actId="20577"/>
      <pc:docMkLst>
        <pc:docMk/>
      </pc:docMkLst>
      <pc:sldChg chg="del">
        <pc:chgData name="Long Nguyen" userId="f59fb8f3-a021-417a-8bc1-65c8d471c621" providerId="ADAL" clId="{DF35109B-7929-8743-89BA-471CE6310637}" dt="2022-04-11T13:35:17.593" v="2556" actId="2696"/>
        <pc:sldMkLst>
          <pc:docMk/>
          <pc:sldMk cId="2179738950" sldId="542"/>
        </pc:sldMkLst>
      </pc:sldChg>
      <pc:sldChg chg="del">
        <pc:chgData name="Long Nguyen" userId="f59fb8f3-a021-417a-8bc1-65c8d471c621" providerId="ADAL" clId="{DF35109B-7929-8743-89BA-471CE6310637}" dt="2022-04-27T15:55:08.105" v="3045" actId="2696"/>
        <pc:sldMkLst>
          <pc:docMk/>
          <pc:sldMk cId="1470496707" sldId="543"/>
        </pc:sldMkLst>
      </pc:sldChg>
      <pc:sldChg chg="modSp mod modAnim">
        <pc:chgData name="Long Nguyen" userId="f59fb8f3-a021-417a-8bc1-65c8d471c621" providerId="ADAL" clId="{DF35109B-7929-8743-89BA-471CE6310637}" dt="2022-04-27T15:55:20.962" v="3048" actId="20577"/>
        <pc:sldMkLst>
          <pc:docMk/>
          <pc:sldMk cId="2441235609" sldId="552"/>
        </pc:sldMkLst>
        <pc:spChg chg="mod">
          <ac:chgData name="Long Nguyen" userId="f59fb8f3-a021-417a-8bc1-65c8d471c621" providerId="ADAL" clId="{DF35109B-7929-8743-89BA-471CE6310637}" dt="2022-04-27T15:55:20.962" v="3048" actId="20577"/>
          <ac:spMkLst>
            <pc:docMk/>
            <pc:sldMk cId="2441235609" sldId="552"/>
            <ac:spMk id="3" creationId="{8EE44610-8AB0-B84C-9003-2B8BA850F328}"/>
          </ac:spMkLst>
        </pc:spChg>
        <pc:picChg chg="mod">
          <ac:chgData name="Long Nguyen" userId="f59fb8f3-a021-417a-8bc1-65c8d471c621" providerId="ADAL" clId="{DF35109B-7929-8743-89BA-471CE6310637}" dt="2022-04-27T15:55:18.653" v="3047" actId="1035"/>
          <ac:picMkLst>
            <pc:docMk/>
            <pc:sldMk cId="2441235609" sldId="552"/>
            <ac:picMk id="5" creationId="{1B4B8285-7339-B742-85B6-2C1BE39A8871}"/>
          </ac:picMkLst>
        </pc:picChg>
      </pc:sldChg>
      <pc:sldChg chg="modSp mod">
        <pc:chgData name="Long Nguyen" userId="f59fb8f3-a021-417a-8bc1-65c8d471c621" providerId="ADAL" clId="{DF35109B-7929-8743-89BA-471CE6310637}" dt="2022-04-11T11:42:18.295" v="2392" actId="113"/>
        <pc:sldMkLst>
          <pc:docMk/>
          <pc:sldMk cId="2551255002" sldId="563"/>
        </pc:sldMkLst>
        <pc:spChg chg="mod">
          <ac:chgData name="Long Nguyen" userId="f59fb8f3-a021-417a-8bc1-65c8d471c621" providerId="ADAL" clId="{DF35109B-7929-8743-89BA-471CE6310637}" dt="2022-04-11T11:42:18.295" v="2392" actId="113"/>
          <ac:spMkLst>
            <pc:docMk/>
            <pc:sldMk cId="2551255002" sldId="563"/>
            <ac:spMk id="3" creationId="{8EE44610-8AB0-B84C-9003-2B8BA850F328}"/>
          </ac:spMkLst>
        </pc:spChg>
      </pc:sldChg>
      <pc:sldChg chg="modSp mod">
        <pc:chgData name="Long Nguyen" userId="f59fb8f3-a021-417a-8bc1-65c8d471c621" providerId="ADAL" clId="{DF35109B-7929-8743-89BA-471CE6310637}" dt="2022-04-11T11:48:42.931" v="2420" actId="1036"/>
        <pc:sldMkLst>
          <pc:docMk/>
          <pc:sldMk cId="2343131900" sldId="570"/>
        </pc:sldMkLst>
        <pc:spChg chg="mod">
          <ac:chgData name="Long Nguyen" userId="f59fb8f3-a021-417a-8bc1-65c8d471c621" providerId="ADAL" clId="{DF35109B-7929-8743-89BA-471CE6310637}" dt="2022-04-11T11:48:42.931" v="2420" actId="1036"/>
          <ac:spMkLst>
            <pc:docMk/>
            <pc:sldMk cId="2343131900" sldId="570"/>
            <ac:spMk id="3" creationId="{39F63C40-C1B9-5E43-822C-1EE1EE79D949}"/>
          </ac:spMkLst>
        </pc:spChg>
      </pc:sldChg>
      <pc:sldChg chg="addSp modSp mod">
        <pc:chgData name="Long Nguyen" userId="f59fb8f3-a021-417a-8bc1-65c8d471c621" providerId="ADAL" clId="{DF35109B-7929-8743-89BA-471CE6310637}" dt="2022-04-12T11:48:55.248" v="3009" actId="692"/>
        <pc:sldMkLst>
          <pc:docMk/>
          <pc:sldMk cId="192280408" sldId="571"/>
        </pc:sldMkLst>
        <pc:spChg chg="add mod">
          <ac:chgData name="Long Nguyen" userId="f59fb8f3-a021-417a-8bc1-65c8d471c621" providerId="ADAL" clId="{DF35109B-7929-8743-89BA-471CE6310637}" dt="2022-04-12T11:48:39.554" v="2998" actId="1076"/>
          <ac:spMkLst>
            <pc:docMk/>
            <pc:sldMk cId="192280408" sldId="571"/>
            <ac:spMk id="8" creationId="{9A119747-E32D-F543-A1B9-9FD02769193B}"/>
          </ac:spMkLst>
        </pc:spChg>
        <pc:picChg chg="mod">
          <ac:chgData name="Long Nguyen" userId="f59fb8f3-a021-417a-8bc1-65c8d471c621" providerId="ADAL" clId="{DF35109B-7929-8743-89BA-471CE6310637}" dt="2022-04-12T11:48:48.933" v="3002" actId="1076"/>
          <ac:picMkLst>
            <pc:docMk/>
            <pc:sldMk cId="192280408" sldId="571"/>
            <ac:picMk id="5" creationId="{26E2B773-5F13-DB46-A541-C8A1696DC9EB}"/>
          </ac:picMkLst>
        </pc:picChg>
        <pc:cxnChg chg="add mod">
          <ac:chgData name="Long Nguyen" userId="f59fb8f3-a021-417a-8bc1-65c8d471c621" providerId="ADAL" clId="{DF35109B-7929-8743-89BA-471CE6310637}" dt="2022-04-12T11:48:55.248" v="3009" actId="692"/>
          <ac:cxnSpMkLst>
            <pc:docMk/>
            <pc:sldMk cId="192280408" sldId="571"/>
            <ac:cxnSpMk id="10" creationId="{D49F04B9-5E2F-9D49-BECC-DE1703F43237}"/>
          </ac:cxnSpMkLst>
        </pc:cxnChg>
      </pc:sldChg>
      <pc:sldChg chg="add del">
        <pc:chgData name="Long Nguyen" userId="f59fb8f3-a021-417a-8bc1-65c8d471c621" providerId="ADAL" clId="{DF35109B-7929-8743-89BA-471CE6310637}" dt="2022-04-12T11:49:05.079" v="3010" actId="2696"/>
        <pc:sldMkLst>
          <pc:docMk/>
          <pc:sldMk cId="674573297" sldId="573"/>
        </pc:sldMkLst>
      </pc:sldChg>
      <pc:sldChg chg="del">
        <pc:chgData name="Long Nguyen" userId="f59fb8f3-a021-417a-8bc1-65c8d471c621" providerId="ADAL" clId="{DF35109B-7929-8743-89BA-471CE6310637}" dt="2022-04-11T11:49:06.221" v="2421" actId="2696"/>
        <pc:sldMkLst>
          <pc:docMk/>
          <pc:sldMk cId="1063104711" sldId="573"/>
        </pc:sldMkLst>
      </pc:sldChg>
      <pc:sldChg chg="add del">
        <pc:chgData name="Long Nguyen" userId="f59fb8f3-a021-417a-8bc1-65c8d471c621" providerId="ADAL" clId="{DF35109B-7929-8743-89BA-471CE6310637}" dt="2022-04-12T11:49:30.910" v="3012" actId="2696"/>
        <pc:sldMkLst>
          <pc:docMk/>
          <pc:sldMk cId="1677028284" sldId="573"/>
        </pc:sldMkLst>
      </pc:sldChg>
      <pc:sldChg chg="add del">
        <pc:chgData name="Long Nguyen" userId="f59fb8f3-a021-417a-8bc1-65c8d471c621" providerId="ADAL" clId="{DF35109B-7929-8743-89BA-471CE6310637}" dt="2022-04-12T11:50:08.867" v="3014" actId="2696"/>
        <pc:sldMkLst>
          <pc:docMk/>
          <pc:sldMk cId="2138898067" sldId="573"/>
        </pc:sldMkLst>
      </pc:sldChg>
      <pc:sldChg chg="add">
        <pc:chgData name="Long Nguyen" userId="f59fb8f3-a021-417a-8bc1-65c8d471c621" providerId="ADAL" clId="{DF35109B-7929-8743-89BA-471CE6310637}" dt="2022-04-12T11:50:32.590" v="3015"/>
        <pc:sldMkLst>
          <pc:docMk/>
          <pc:sldMk cId="2766090294" sldId="573"/>
        </pc:sldMkLst>
      </pc:sldChg>
      <pc:sldChg chg="modSp mod">
        <pc:chgData name="Long Nguyen" userId="f59fb8f3-a021-417a-8bc1-65c8d471c621" providerId="ADAL" clId="{DF35109B-7929-8743-89BA-471CE6310637}" dt="2022-04-12T14:30:37.935" v="3044" actId="1036"/>
        <pc:sldMkLst>
          <pc:docMk/>
          <pc:sldMk cId="1551865980" sldId="582"/>
        </pc:sldMkLst>
        <pc:picChg chg="mod">
          <ac:chgData name="Long Nguyen" userId="f59fb8f3-a021-417a-8bc1-65c8d471c621" providerId="ADAL" clId="{DF35109B-7929-8743-89BA-471CE6310637}" dt="2022-04-12T14:30:37.935" v="3044" actId="1036"/>
          <ac:picMkLst>
            <pc:docMk/>
            <pc:sldMk cId="1551865980" sldId="582"/>
            <ac:picMk id="10" creationId="{470AECB9-7583-EC47-8C72-F725A1519DAD}"/>
          </ac:picMkLst>
        </pc:picChg>
      </pc:sldChg>
      <pc:sldChg chg="add del">
        <pc:chgData name="Long Nguyen" userId="f59fb8f3-a021-417a-8bc1-65c8d471c621" providerId="ADAL" clId="{DF35109B-7929-8743-89BA-471CE6310637}" dt="2022-04-12T11:50:08.867" v="3014" actId="2696"/>
        <pc:sldMkLst>
          <pc:docMk/>
          <pc:sldMk cId="238634536" sldId="584"/>
        </pc:sldMkLst>
      </pc:sldChg>
      <pc:sldChg chg="del">
        <pc:chgData name="Long Nguyen" userId="f59fb8f3-a021-417a-8bc1-65c8d471c621" providerId="ADAL" clId="{DF35109B-7929-8743-89BA-471CE6310637}" dt="2022-04-11T11:49:06.221" v="2421" actId="2696"/>
        <pc:sldMkLst>
          <pc:docMk/>
          <pc:sldMk cId="1126682757" sldId="584"/>
        </pc:sldMkLst>
      </pc:sldChg>
      <pc:sldChg chg="add del">
        <pc:chgData name="Long Nguyen" userId="f59fb8f3-a021-417a-8bc1-65c8d471c621" providerId="ADAL" clId="{DF35109B-7929-8743-89BA-471CE6310637}" dt="2022-04-12T11:49:30.910" v="3012" actId="2696"/>
        <pc:sldMkLst>
          <pc:docMk/>
          <pc:sldMk cId="1952196110" sldId="584"/>
        </pc:sldMkLst>
      </pc:sldChg>
      <pc:sldChg chg="add del">
        <pc:chgData name="Long Nguyen" userId="f59fb8f3-a021-417a-8bc1-65c8d471c621" providerId="ADAL" clId="{DF35109B-7929-8743-89BA-471CE6310637}" dt="2022-04-12T11:49:05.079" v="3010" actId="2696"/>
        <pc:sldMkLst>
          <pc:docMk/>
          <pc:sldMk cId="3112879688" sldId="584"/>
        </pc:sldMkLst>
      </pc:sldChg>
      <pc:sldChg chg="add">
        <pc:chgData name="Long Nguyen" userId="f59fb8f3-a021-417a-8bc1-65c8d471c621" providerId="ADAL" clId="{DF35109B-7929-8743-89BA-471CE6310637}" dt="2022-04-12T11:50:32.590" v="3015"/>
        <pc:sldMkLst>
          <pc:docMk/>
          <pc:sldMk cId="3352192990" sldId="584"/>
        </pc:sldMkLst>
      </pc:sldChg>
      <pc:sldChg chg="add del">
        <pc:chgData name="Long Nguyen" userId="f59fb8f3-a021-417a-8bc1-65c8d471c621" providerId="ADAL" clId="{DF35109B-7929-8743-89BA-471CE6310637}" dt="2022-04-11T11:49:43.348" v="2425" actId="2696"/>
        <pc:sldMkLst>
          <pc:docMk/>
          <pc:sldMk cId="899424772" sldId="593"/>
        </pc:sldMkLst>
      </pc:sldChg>
      <pc:sldChg chg="modSp add mod">
        <pc:chgData name="Long Nguyen" userId="f59fb8f3-a021-417a-8bc1-65c8d471c621" providerId="ADAL" clId="{DF35109B-7929-8743-89BA-471CE6310637}" dt="2022-04-11T11:50:25.277" v="2472" actId="1076"/>
        <pc:sldMkLst>
          <pc:docMk/>
          <pc:sldMk cId="1196607856" sldId="593"/>
        </pc:sldMkLst>
        <pc:spChg chg="mod">
          <ac:chgData name="Long Nguyen" userId="f59fb8f3-a021-417a-8bc1-65c8d471c621" providerId="ADAL" clId="{DF35109B-7929-8743-89BA-471CE6310637}" dt="2022-04-11T11:50:19.467" v="2471" actId="20577"/>
          <ac:spMkLst>
            <pc:docMk/>
            <pc:sldMk cId="1196607856" sldId="593"/>
            <ac:spMk id="2" creationId="{AF9F685D-4E97-3F4B-B208-BC6ABCBD76D3}"/>
          </ac:spMkLst>
        </pc:spChg>
        <pc:spChg chg="mod">
          <ac:chgData name="Long Nguyen" userId="f59fb8f3-a021-417a-8bc1-65c8d471c621" providerId="ADAL" clId="{DF35109B-7929-8743-89BA-471CE6310637}" dt="2022-04-11T11:50:25.277" v="2472" actId="1076"/>
          <ac:spMkLst>
            <pc:docMk/>
            <pc:sldMk cId="1196607856" sldId="593"/>
            <ac:spMk id="3" creationId="{A03D9AF4-CD64-DD4B-BF55-28F2A337D450}"/>
          </ac:spMkLst>
        </pc:spChg>
        <pc:picChg chg="mod">
          <ac:chgData name="Long Nguyen" userId="f59fb8f3-a021-417a-8bc1-65c8d471c621" providerId="ADAL" clId="{DF35109B-7929-8743-89BA-471CE6310637}" dt="2022-04-11T11:49:59.138" v="2432" actId="1076"/>
          <ac:picMkLst>
            <pc:docMk/>
            <pc:sldMk cId="1196607856" sldId="593"/>
            <ac:picMk id="5" creationId="{B3E5530E-CEAB-6346-951D-FCA5BFF6901A}"/>
          </ac:picMkLst>
        </pc:picChg>
      </pc:sldChg>
      <pc:sldChg chg="add del">
        <pc:chgData name="Long Nguyen" userId="f59fb8f3-a021-417a-8bc1-65c8d471c621" providerId="ADAL" clId="{DF35109B-7929-8743-89BA-471CE6310637}" dt="2022-04-11T11:49:34.498" v="2423" actId="2696"/>
        <pc:sldMkLst>
          <pc:docMk/>
          <pc:sldMk cId="1623860042" sldId="593"/>
        </pc:sldMkLst>
      </pc:sldChg>
      <pc:sldChg chg="modSp del mod">
        <pc:chgData name="Long Nguyen" userId="f59fb8f3-a021-417a-8bc1-65c8d471c621" providerId="ADAL" clId="{DF35109B-7929-8743-89BA-471CE6310637}" dt="2022-04-11T11:49:06.221" v="2421" actId="2696"/>
        <pc:sldMkLst>
          <pc:docMk/>
          <pc:sldMk cId="3064516433" sldId="593"/>
        </pc:sldMkLst>
        <pc:spChg chg="mod">
          <ac:chgData name="Long Nguyen" userId="f59fb8f3-a021-417a-8bc1-65c8d471c621" providerId="ADAL" clId="{DF35109B-7929-8743-89BA-471CE6310637}" dt="2022-04-08T17:06:08.557" v="2" actId="27636"/>
          <ac:spMkLst>
            <pc:docMk/>
            <pc:sldMk cId="3064516433" sldId="593"/>
            <ac:spMk id="3" creationId="{A03D9AF4-CD64-DD4B-BF55-28F2A337D450}"/>
          </ac:spMkLst>
        </pc:spChg>
        <pc:picChg chg="mod">
          <ac:chgData name="Long Nguyen" userId="f59fb8f3-a021-417a-8bc1-65c8d471c621" providerId="ADAL" clId="{DF35109B-7929-8743-89BA-471CE6310637}" dt="2022-04-08T17:22:43.210" v="818" actId="14100"/>
          <ac:picMkLst>
            <pc:docMk/>
            <pc:sldMk cId="3064516433" sldId="593"/>
            <ac:picMk id="5" creationId="{B3E5530E-CEAB-6346-951D-FCA5BFF6901A}"/>
          </ac:picMkLst>
        </pc:picChg>
      </pc:sldChg>
      <pc:sldChg chg="modSp mod">
        <pc:chgData name="Long Nguyen" userId="f59fb8f3-a021-417a-8bc1-65c8d471c621" providerId="ADAL" clId="{DF35109B-7929-8743-89BA-471CE6310637}" dt="2022-04-12T14:28:44.238" v="3016" actId="207"/>
        <pc:sldMkLst>
          <pc:docMk/>
          <pc:sldMk cId="1444249637" sldId="597"/>
        </pc:sldMkLst>
        <pc:spChg chg="mod">
          <ac:chgData name="Long Nguyen" userId="f59fb8f3-a021-417a-8bc1-65c8d471c621" providerId="ADAL" clId="{DF35109B-7929-8743-89BA-471CE6310637}" dt="2022-04-12T14:28:44.238" v="3016" actId="207"/>
          <ac:spMkLst>
            <pc:docMk/>
            <pc:sldMk cId="1444249637" sldId="597"/>
            <ac:spMk id="3" creationId="{034DBEB9-A069-2F4C-A225-21AD101C45C3}"/>
          </ac:spMkLst>
        </pc:spChg>
      </pc:sldChg>
      <pc:sldChg chg="modSp mod">
        <pc:chgData name="Long Nguyen" userId="f59fb8f3-a021-417a-8bc1-65c8d471c621" providerId="ADAL" clId="{DF35109B-7929-8743-89BA-471CE6310637}" dt="2022-04-12T14:28:51.394" v="3017" actId="207"/>
        <pc:sldMkLst>
          <pc:docMk/>
          <pc:sldMk cId="630346246" sldId="598"/>
        </pc:sldMkLst>
        <pc:spChg chg="mod">
          <ac:chgData name="Long Nguyen" userId="f59fb8f3-a021-417a-8bc1-65c8d471c621" providerId="ADAL" clId="{DF35109B-7929-8743-89BA-471CE6310637}" dt="2022-04-12T14:28:51.394" v="3017" actId="207"/>
          <ac:spMkLst>
            <pc:docMk/>
            <pc:sldMk cId="630346246" sldId="598"/>
            <ac:spMk id="8" creationId="{010B90D5-4FDD-BC4D-8B57-D1DE2E4C07E0}"/>
          </ac:spMkLst>
        </pc:spChg>
      </pc:sldChg>
      <pc:sldChg chg="modSp mod">
        <pc:chgData name="Long Nguyen" userId="f59fb8f3-a021-417a-8bc1-65c8d471c621" providerId="ADAL" clId="{DF35109B-7929-8743-89BA-471CE6310637}" dt="2022-04-12T14:28:57.321" v="3018" actId="207"/>
        <pc:sldMkLst>
          <pc:docMk/>
          <pc:sldMk cId="2996019340" sldId="599"/>
        </pc:sldMkLst>
        <pc:spChg chg="mod">
          <ac:chgData name="Long Nguyen" userId="f59fb8f3-a021-417a-8bc1-65c8d471c621" providerId="ADAL" clId="{DF35109B-7929-8743-89BA-471CE6310637}" dt="2022-04-12T14:28:57.321" v="3018" actId="207"/>
          <ac:spMkLst>
            <pc:docMk/>
            <pc:sldMk cId="2996019340" sldId="599"/>
            <ac:spMk id="6" creationId="{46FDFBCD-AC70-9045-B464-A3D788DD7F33}"/>
          </ac:spMkLst>
        </pc:spChg>
      </pc:sldChg>
      <pc:sldChg chg="addSp delSp modSp add mod">
        <pc:chgData name="Long Nguyen" userId="f59fb8f3-a021-417a-8bc1-65c8d471c621" providerId="ADAL" clId="{DF35109B-7929-8743-89BA-471CE6310637}" dt="2022-04-11T13:39:02.864" v="2565" actId="478"/>
        <pc:sldMkLst>
          <pc:docMk/>
          <pc:sldMk cId="629873583" sldId="600"/>
        </pc:sldMkLst>
        <pc:spChg chg="del">
          <ac:chgData name="Long Nguyen" userId="f59fb8f3-a021-417a-8bc1-65c8d471c621" providerId="ADAL" clId="{DF35109B-7929-8743-89BA-471CE6310637}" dt="2022-04-11T13:39:02.864" v="2565" actId="478"/>
          <ac:spMkLst>
            <pc:docMk/>
            <pc:sldMk cId="629873583" sldId="600"/>
            <ac:spMk id="2" creationId="{A531650F-4F25-8741-ACC1-03E35BF7C958}"/>
          </ac:spMkLst>
        </pc:spChg>
        <pc:spChg chg="add mod">
          <ac:chgData name="Long Nguyen" userId="f59fb8f3-a021-417a-8bc1-65c8d471c621" providerId="ADAL" clId="{DF35109B-7929-8743-89BA-471CE6310637}" dt="2022-04-11T13:38:59.133" v="2564"/>
          <ac:spMkLst>
            <pc:docMk/>
            <pc:sldMk cId="629873583" sldId="600"/>
            <ac:spMk id="7" creationId="{318AAB34-1E90-7E43-A4AA-B05245BF61F6}"/>
          </ac:spMkLst>
        </pc:spChg>
        <pc:picChg chg="mod">
          <ac:chgData name="Long Nguyen" userId="f59fb8f3-a021-417a-8bc1-65c8d471c621" providerId="ADAL" clId="{DF35109B-7929-8743-89BA-471CE6310637}" dt="2022-04-11T13:38:53.403" v="2563" actId="1076"/>
          <ac:picMkLst>
            <pc:docMk/>
            <pc:sldMk cId="629873583" sldId="600"/>
            <ac:picMk id="5" creationId="{5C1529BA-AB1F-2D4C-8182-D9D5CC07971A}"/>
          </ac:picMkLst>
        </pc:picChg>
        <pc:picChg chg="mod">
          <ac:chgData name="Long Nguyen" userId="f59fb8f3-a021-417a-8bc1-65c8d471c621" providerId="ADAL" clId="{DF35109B-7929-8743-89BA-471CE6310637}" dt="2022-04-11T13:38:52.562" v="2562" actId="1076"/>
          <ac:picMkLst>
            <pc:docMk/>
            <pc:sldMk cId="629873583" sldId="600"/>
            <ac:picMk id="6" creationId="{196C0651-DDD3-1344-AB86-6BEA48C62D61}"/>
          </ac:picMkLst>
        </pc:picChg>
      </pc:sldChg>
      <pc:sldChg chg="del">
        <pc:chgData name="Long Nguyen" userId="f59fb8f3-a021-417a-8bc1-65c8d471c621" providerId="ADAL" clId="{DF35109B-7929-8743-89BA-471CE6310637}" dt="2022-04-11T13:38:40.642" v="2559" actId="2696"/>
        <pc:sldMkLst>
          <pc:docMk/>
          <pc:sldMk cId="4124768698" sldId="600"/>
        </pc:sldMkLst>
      </pc:sldChg>
      <pc:sldChg chg="addSp delSp modSp del mod setBg">
        <pc:chgData name="Long Nguyen" userId="f59fb8f3-a021-417a-8bc1-65c8d471c621" providerId="ADAL" clId="{DF35109B-7929-8743-89BA-471CE6310637}" dt="2022-04-08T17:21:25.809" v="817" actId="2696"/>
        <pc:sldMkLst>
          <pc:docMk/>
          <pc:sldMk cId="1522800028" sldId="603"/>
        </pc:sldMkLst>
        <pc:spChg chg="del">
          <ac:chgData name="Long Nguyen" userId="f59fb8f3-a021-417a-8bc1-65c8d471c621" providerId="ADAL" clId="{DF35109B-7929-8743-89BA-471CE6310637}" dt="2022-04-08T17:19:18.857" v="752" actId="478"/>
          <ac:spMkLst>
            <pc:docMk/>
            <pc:sldMk cId="1522800028" sldId="603"/>
            <ac:spMk id="2" creationId="{FBE09E28-608C-9244-A4DA-83DBD8C4FE7E}"/>
          </ac:spMkLst>
        </pc:spChg>
        <pc:spChg chg="mod ord">
          <ac:chgData name="Long Nguyen" userId="f59fb8f3-a021-417a-8bc1-65c8d471c621" providerId="ADAL" clId="{DF35109B-7929-8743-89BA-471CE6310637}" dt="2022-04-08T17:19:58.752" v="767" actId="26606"/>
          <ac:spMkLst>
            <pc:docMk/>
            <pc:sldMk cId="1522800028" sldId="603"/>
            <ac:spMk id="3" creationId="{C23CF70F-004B-CB4C-B658-A18B90D95303}"/>
          </ac:spMkLst>
        </pc:spChg>
        <pc:spChg chg="mod ord">
          <ac:chgData name="Long Nguyen" userId="f59fb8f3-a021-417a-8bc1-65c8d471c621" providerId="ADAL" clId="{DF35109B-7929-8743-89BA-471CE6310637}" dt="2022-04-08T17:19:58.752" v="767" actId="26606"/>
          <ac:spMkLst>
            <pc:docMk/>
            <pc:sldMk cId="1522800028" sldId="603"/>
            <ac:spMk id="4" creationId="{55E1B514-E21B-DC41-90D2-62CDE32CE2CD}"/>
          </ac:spMkLst>
        </pc:spChg>
        <pc:spChg chg="add del">
          <ac:chgData name="Long Nguyen" userId="f59fb8f3-a021-417a-8bc1-65c8d471c621" providerId="ADAL" clId="{DF35109B-7929-8743-89BA-471CE6310637}" dt="2022-04-08T17:19:58.752" v="767" actId="26606"/>
          <ac:spMkLst>
            <pc:docMk/>
            <pc:sldMk cId="1522800028" sldId="603"/>
            <ac:spMk id="14" creationId="{33CD251C-A887-4D2F-925B-FC097198538B}"/>
          </ac:spMkLst>
        </pc:spChg>
        <pc:spChg chg="add del">
          <ac:chgData name="Long Nguyen" userId="f59fb8f3-a021-417a-8bc1-65c8d471c621" providerId="ADAL" clId="{DF35109B-7929-8743-89BA-471CE6310637}" dt="2022-04-08T17:19:58.752" v="767" actId="26606"/>
          <ac:spMkLst>
            <pc:docMk/>
            <pc:sldMk cId="1522800028" sldId="603"/>
            <ac:spMk id="16" creationId="{C0919D08-D2D5-4C18-961F-BDD0AB19C345}"/>
          </ac:spMkLst>
        </pc:spChg>
        <pc:picChg chg="mod ord">
          <ac:chgData name="Long Nguyen" userId="f59fb8f3-a021-417a-8bc1-65c8d471c621" providerId="ADAL" clId="{DF35109B-7929-8743-89BA-471CE6310637}" dt="2022-04-08T17:19:58.752" v="767" actId="26606"/>
          <ac:picMkLst>
            <pc:docMk/>
            <pc:sldMk cId="1522800028" sldId="603"/>
            <ac:picMk id="5" creationId="{73BEF1C2-4974-2E4C-8E8E-A3D772FAE714}"/>
          </ac:picMkLst>
        </pc:picChg>
        <pc:picChg chg="add mod ord">
          <ac:chgData name="Long Nguyen" userId="f59fb8f3-a021-417a-8bc1-65c8d471c621" providerId="ADAL" clId="{DF35109B-7929-8743-89BA-471CE6310637}" dt="2022-04-08T17:19:58.752" v="767" actId="26606"/>
          <ac:picMkLst>
            <pc:docMk/>
            <pc:sldMk cId="1522800028" sldId="603"/>
            <ac:picMk id="6" creationId="{98BF413C-201C-6642-8E75-917578108DC4}"/>
          </ac:picMkLst>
        </pc:picChg>
        <pc:picChg chg="add mod">
          <ac:chgData name="Long Nguyen" userId="f59fb8f3-a021-417a-8bc1-65c8d471c621" providerId="ADAL" clId="{DF35109B-7929-8743-89BA-471CE6310637}" dt="2022-04-08T17:19:58.752" v="767" actId="26606"/>
          <ac:picMkLst>
            <pc:docMk/>
            <pc:sldMk cId="1522800028" sldId="603"/>
            <ac:picMk id="7" creationId="{C25D195D-7134-7D41-9754-D49DD7966C97}"/>
          </ac:picMkLst>
        </pc:picChg>
        <pc:picChg chg="add del mod">
          <ac:chgData name="Long Nguyen" userId="f59fb8f3-a021-417a-8bc1-65c8d471c621" providerId="ADAL" clId="{DF35109B-7929-8743-89BA-471CE6310637}" dt="2022-04-08T17:19:40.064" v="756" actId="478"/>
          <ac:picMkLst>
            <pc:docMk/>
            <pc:sldMk cId="1522800028" sldId="603"/>
            <ac:picMk id="8" creationId="{9DCE85B0-C55F-7F4B-9C8B-45A610527E39}"/>
          </ac:picMkLst>
        </pc:picChg>
        <pc:picChg chg="add del mod">
          <ac:chgData name="Long Nguyen" userId="f59fb8f3-a021-417a-8bc1-65c8d471c621" providerId="ADAL" clId="{DF35109B-7929-8743-89BA-471CE6310637}" dt="2022-04-08T17:20:02.349" v="768" actId="21"/>
          <ac:picMkLst>
            <pc:docMk/>
            <pc:sldMk cId="1522800028" sldId="603"/>
            <ac:picMk id="9" creationId="{3F6E1FBF-7EAC-D640-B95F-8BE451FCF57A}"/>
          </ac:picMkLst>
        </pc:picChg>
        <pc:picChg chg="add del">
          <ac:chgData name="Long Nguyen" userId="f59fb8f3-a021-417a-8bc1-65c8d471c621" providerId="ADAL" clId="{DF35109B-7929-8743-89BA-471CE6310637}" dt="2022-04-08T17:20:13.610" v="771" actId="21"/>
          <ac:picMkLst>
            <pc:docMk/>
            <pc:sldMk cId="1522800028" sldId="603"/>
            <ac:picMk id="10" creationId="{7533CA58-A3B1-1341-9A02-506EE30E7CB9}"/>
          </ac:picMkLst>
        </pc:picChg>
      </pc:sldChg>
      <pc:sldChg chg="addSp delSp modSp mod delAnim modAnim">
        <pc:chgData name="Long Nguyen" userId="f59fb8f3-a021-417a-8bc1-65c8d471c621" providerId="ADAL" clId="{DF35109B-7929-8743-89BA-471CE6310637}" dt="2022-04-08T17:18:42.420" v="750"/>
        <pc:sldMkLst>
          <pc:docMk/>
          <pc:sldMk cId="1582772439" sldId="604"/>
        </pc:sldMkLst>
        <pc:spChg chg="del">
          <ac:chgData name="Long Nguyen" userId="f59fb8f3-a021-417a-8bc1-65c8d471c621" providerId="ADAL" clId="{DF35109B-7929-8743-89BA-471CE6310637}" dt="2022-04-08T17:13:58.753" v="316" actId="478"/>
          <ac:spMkLst>
            <pc:docMk/>
            <pc:sldMk cId="1582772439" sldId="604"/>
            <ac:spMk id="2" creationId="{9731503B-EC54-C944-B2E0-9BE5611D43A8}"/>
          </ac:spMkLst>
        </pc:spChg>
        <pc:spChg chg="del">
          <ac:chgData name="Long Nguyen" userId="f59fb8f3-a021-417a-8bc1-65c8d471c621" providerId="ADAL" clId="{DF35109B-7929-8743-89BA-471CE6310637}" dt="2022-04-08T17:14:00.256" v="317" actId="478"/>
          <ac:spMkLst>
            <pc:docMk/>
            <pc:sldMk cId="1582772439" sldId="604"/>
            <ac:spMk id="3" creationId="{AD09D2D1-6D09-6042-B2B5-B2F8C39D539C}"/>
          </ac:spMkLst>
        </pc:spChg>
        <pc:spChg chg="mod">
          <ac:chgData name="Long Nguyen" userId="f59fb8f3-a021-417a-8bc1-65c8d471c621" providerId="ADAL" clId="{DF35109B-7929-8743-89BA-471CE6310637}" dt="2022-04-08T17:14:23.578" v="338" actId="1036"/>
          <ac:spMkLst>
            <pc:docMk/>
            <pc:sldMk cId="1582772439" sldId="604"/>
            <ac:spMk id="4" creationId="{FD5E6E63-5EB5-CA47-8C3D-9870524B2670}"/>
          </ac:spMkLst>
        </pc:spChg>
        <pc:spChg chg="add mod">
          <ac:chgData name="Long Nguyen" userId="f59fb8f3-a021-417a-8bc1-65c8d471c621" providerId="ADAL" clId="{DF35109B-7929-8743-89BA-471CE6310637}" dt="2022-04-08T17:14:23.578" v="338" actId="1036"/>
          <ac:spMkLst>
            <pc:docMk/>
            <pc:sldMk cId="1582772439" sldId="604"/>
            <ac:spMk id="7" creationId="{A8C8329B-7F88-6A4C-B9E2-DCDF5B90373C}"/>
          </ac:spMkLst>
        </pc:spChg>
        <pc:spChg chg="add mod">
          <ac:chgData name="Long Nguyen" userId="f59fb8f3-a021-417a-8bc1-65c8d471c621" providerId="ADAL" clId="{DF35109B-7929-8743-89BA-471CE6310637}" dt="2022-04-08T17:14:23.578" v="338" actId="1036"/>
          <ac:spMkLst>
            <pc:docMk/>
            <pc:sldMk cId="1582772439" sldId="604"/>
            <ac:spMk id="9" creationId="{C85E3CCA-3237-1B46-86F8-E3BF268309D5}"/>
          </ac:spMkLst>
        </pc:spChg>
        <pc:spChg chg="add mod">
          <ac:chgData name="Long Nguyen" userId="f59fb8f3-a021-417a-8bc1-65c8d471c621" providerId="ADAL" clId="{DF35109B-7929-8743-89BA-471CE6310637}" dt="2022-04-08T17:15:31.984" v="407" actId="1037"/>
          <ac:spMkLst>
            <pc:docMk/>
            <pc:sldMk cId="1582772439" sldId="604"/>
            <ac:spMk id="10" creationId="{BDEEB2CD-68CF-4E43-8CF1-C187ACF02450}"/>
          </ac:spMkLst>
        </pc:spChg>
        <pc:spChg chg="add mod">
          <ac:chgData name="Long Nguyen" userId="f59fb8f3-a021-417a-8bc1-65c8d471c621" providerId="ADAL" clId="{DF35109B-7929-8743-89BA-471CE6310637}" dt="2022-04-08T17:14:23.578" v="338" actId="1036"/>
          <ac:spMkLst>
            <pc:docMk/>
            <pc:sldMk cId="1582772439" sldId="604"/>
            <ac:spMk id="12" creationId="{4E1955F5-09BC-544F-9BA5-A8F9807F3DB8}"/>
          </ac:spMkLst>
        </pc:spChg>
        <pc:spChg chg="add mod">
          <ac:chgData name="Long Nguyen" userId="f59fb8f3-a021-417a-8bc1-65c8d471c621" providerId="ADAL" clId="{DF35109B-7929-8743-89BA-471CE6310637}" dt="2022-04-08T17:15:34.699" v="411" actId="1038"/>
          <ac:spMkLst>
            <pc:docMk/>
            <pc:sldMk cId="1582772439" sldId="604"/>
            <ac:spMk id="13" creationId="{2AD7AF5E-441E-994C-85F4-59FC3A55A596}"/>
          </ac:spMkLst>
        </pc:spChg>
        <pc:spChg chg="add mod">
          <ac:chgData name="Long Nguyen" userId="f59fb8f3-a021-417a-8bc1-65c8d471c621" providerId="ADAL" clId="{DF35109B-7929-8743-89BA-471CE6310637}" dt="2022-04-08T17:15:05.346" v="379" actId="1036"/>
          <ac:spMkLst>
            <pc:docMk/>
            <pc:sldMk cId="1582772439" sldId="604"/>
            <ac:spMk id="14" creationId="{BF1CB500-2212-BC4A-8E65-762C2645EA7D}"/>
          </ac:spMkLst>
        </pc:spChg>
        <pc:spChg chg="add mod">
          <ac:chgData name="Long Nguyen" userId="f59fb8f3-a021-417a-8bc1-65c8d471c621" providerId="ADAL" clId="{DF35109B-7929-8743-89BA-471CE6310637}" dt="2022-04-08T17:14:50.872" v="362" actId="1076"/>
          <ac:spMkLst>
            <pc:docMk/>
            <pc:sldMk cId="1582772439" sldId="604"/>
            <ac:spMk id="19" creationId="{95B9D095-80D4-624F-A150-54E6DAAB8946}"/>
          </ac:spMkLst>
        </pc:spChg>
        <pc:spChg chg="add mod">
          <ac:chgData name="Long Nguyen" userId="f59fb8f3-a021-417a-8bc1-65c8d471c621" providerId="ADAL" clId="{DF35109B-7929-8743-89BA-471CE6310637}" dt="2022-04-08T17:17:26.875" v="728" actId="207"/>
          <ac:spMkLst>
            <pc:docMk/>
            <pc:sldMk cId="1582772439" sldId="604"/>
            <ac:spMk id="24" creationId="{4F201175-31C3-1745-A15C-C34119DBFA8E}"/>
          </ac:spMkLst>
        </pc:spChg>
        <pc:spChg chg="add mod">
          <ac:chgData name="Long Nguyen" userId="f59fb8f3-a021-417a-8bc1-65c8d471c621" providerId="ADAL" clId="{DF35109B-7929-8743-89BA-471CE6310637}" dt="2022-04-08T17:18:15.137" v="748" actId="207"/>
          <ac:spMkLst>
            <pc:docMk/>
            <pc:sldMk cId="1582772439" sldId="604"/>
            <ac:spMk id="25" creationId="{A266F0CB-5452-5247-AB02-DD3645FD4063}"/>
          </ac:spMkLst>
        </pc:spChg>
        <pc:picChg chg="del mod">
          <ac:chgData name="Long Nguyen" userId="f59fb8f3-a021-417a-8bc1-65c8d471c621" providerId="ADAL" clId="{DF35109B-7929-8743-89BA-471CE6310637}" dt="2022-04-08T17:13:55.118" v="315" actId="478"/>
          <ac:picMkLst>
            <pc:docMk/>
            <pc:sldMk cId="1582772439" sldId="604"/>
            <ac:picMk id="5" creationId="{698620B2-722F-D747-B2F1-9B36EF906554}"/>
          </ac:picMkLst>
        </pc:picChg>
        <pc:picChg chg="del mod">
          <ac:chgData name="Long Nguyen" userId="f59fb8f3-a021-417a-8bc1-65c8d471c621" providerId="ADAL" clId="{DF35109B-7929-8743-89BA-471CE6310637}" dt="2022-04-08T17:15:00.567" v="363" actId="478"/>
          <ac:picMkLst>
            <pc:docMk/>
            <pc:sldMk cId="1582772439" sldId="604"/>
            <ac:picMk id="6" creationId="{559B7FF2-65E0-984B-8406-3B01D674EC51}"/>
          </ac:picMkLst>
        </pc:picChg>
        <pc:picChg chg="add mod">
          <ac:chgData name="Long Nguyen" userId="f59fb8f3-a021-417a-8bc1-65c8d471c621" providerId="ADAL" clId="{DF35109B-7929-8743-89BA-471CE6310637}" dt="2022-04-08T17:14:23.578" v="338" actId="1036"/>
          <ac:picMkLst>
            <pc:docMk/>
            <pc:sldMk cId="1582772439" sldId="604"/>
            <ac:picMk id="8" creationId="{9A610DEE-65BC-4945-B25B-6FB233B9FB23}"/>
          </ac:picMkLst>
        </pc:picChg>
        <pc:picChg chg="add mod">
          <ac:chgData name="Long Nguyen" userId="f59fb8f3-a021-417a-8bc1-65c8d471c621" providerId="ADAL" clId="{DF35109B-7929-8743-89BA-471CE6310637}" dt="2022-04-08T17:14:23.578" v="338" actId="1036"/>
          <ac:picMkLst>
            <pc:docMk/>
            <pc:sldMk cId="1582772439" sldId="604"/>
            <ac:picMk id="11" creationId="{95F4D163-4874-254C-B086-073E1F81FD2C}"/>
          </ac:picMkLst>
        </pc:picChg>
        <pc:picChg chg="add mod">
          <ac:chgData name="Long Nguyen" userId="f59fb8f3-a021-417a-8bc1-65c8d471c621" providerId="ADAL" clId="{DF35109B-7929-8743-89BA-471CE6310637}" dt="2022-04-08T17:15:14.827" v="399" actId="1036"/>
          <ac:picMkLst>
            <pc:docMk/>
            <pc:sldMk cId="1582772439" sldId="604"/>
            <ac:picMk id="15" creationId="{7EA51CE6-EF06-4A44-8078-EEE073BD606C}"/>
          </ac:picMkLst>
        </pc:picChg>
        <pc:picChg chg="add mod">
          <ac:chgData name="Long Nguyen" userId="f59fb8f3-a021-417a-8bc1-65c8d471c621" providerId="ADAL" clId="{DF35109B-7929-8743-89BA-471CE6310637}" dt="2022-04-08T17:15:14.827" v="399" actId="1036"/>
          <ac:picMkLst>
            <pc:docMk/>
            <pc:sldMk cId="1582772439" sldId="604"/>
            <ac:picMk id="16" creationId="{5D846CC9-97A9-3846-A9BC-D138B2F10F21}"/>
          </ac:picMkLst>
        </pc:picChg>
        <pc:picChg chg="add mod">
          <ac:chgData name="Long Nguyen" userId="f59fb8f3-a021-417a-8bc1-65c8d471c621" providerId="ADAL" clId="{DF35109B-7929-8743-89BA-471CE6310637}" dt="2022-04-08T17:17:39.914" v="730" actId="1076"/>
          <ac:picMkLst>
            <pc:docMk/>
            <pc:sldMk cId="1582772439" sldId="604"/>
            <ac:picMk id="17" creationId="{33D5DD91-58ED-C743-92F6-1F9D69F8A91A}"/>
          </ac:picMkLst>
        </pc:picChg>
        <pc:cxnChg chg="add mod">
          <ac:chgData name="Long Nguyen" userId="f59fb8f3-a021-417a-8bc1-65c8d471c621" providerId="ADAL" clId="{DF35109B-7929-8743-89BA-471CE6310637}" dt="2022-04-08T17:15:43.856" v="418" actId="692"/>
          <ac:cxnSpMkLst>
            <pc:docMk/>
            <pc:sldMk cId="1582772439" sldId="604"/>
            <ac:cxnSpMk id="21" creationId="{3482DE5B-C0E3-8547-A90B-2D17F56DB199}"/>
          </ac:cxnSpMkLst>
        </pc:cxnChg>
      </pc:sldChg>
      <pc:sldChg chg="modSp mod">
        <pc:chgData name="Long Nguyen" userId="f59fb8f3-a021-417a-8bc1-65c8d471c621" providerId="ADAL" clId="{DF35109B-7929-8743-89BA-471CE6310637}" dt="2022-04-08T17:06:08.587" v="4" actId="27636"/>
        <pc:sldMkLst>
          <pc:docMk/>
          <pc:sldMk cId="2179424705" sldId="605"/>
        </pc:sldMkLst>
        <pc:spChg chg="mod">
          <ac:chgData name="Long Nguyen" userId="f59fb8f3-a021-417a-8bc1-65c8d471c621" providerId="ADAL" clId="{DF35109B-7929-8743-89BA-471CE6310637}" dt="2022-04-08T17:06:08.587" v="4" actId="27636"/>
          <ac:spMkLst>
            <pc:docMk/>
            <pc:sldMk cId="2179424705" sldId="605"/>
            <ac:spMk id="3" creationId="{1C4C3784-BDB6-584A-AFB0-C1D2E1193CE9}"/>
          </ac:spMkLst>
        </pc:spChg>
      </pc:sldChg>
      <pc:sldChg chg="del">
        <pc:chgData name="Long Nguyen" userId="f59fb8f3-a021-417a-8bc1-65c8d471c621" providerId="ADAL" clId="{DF35109B-7929-8743-89BA-471CE6310637}" dt="2022-04-08T17:27:32.082" v="905" actId="2696"/>
        <pc:sldMkLst>
          <pc:docMk/>
          <pc:sldMk cId="1910378510" sldId="631"/>
        </pc:sldMkLst>
      </pc:sldChg>
      <pc:sldChg chg="modSp add del mod">
        <pc:chgData name="Long Nguyen" userId="f59fb8f3-a021-417a-8bc1-65c8d471c621" providerId="ADAL" clId="{DF35109B-7929-8743-89BA-471CE6310637}" dt="2022-04-11T11:34:31.356" v="2168" actId="2696"/>
        <pc:sldMkLst>
          <pc:docMk/>
          <pc:sldMk cId="1115615929" sldId="632"/>
        </pc:sldMkLst>
        <pc:spChg chg="mod">
          <ac:chgData name="Long Nguyen" userId="f59fb8f3-a021-417a-8bc1-65c8d471c621" providerId="ADAL" clId="{DF35109B-7929-8743-89BA-471CE6310637}" dt="2022-04-08T17:06:08.567" v="3" actId="27636"/>
          <ac:spMkLst>
            <pc:docMk/>
            <pc:sldMk cId="1115615929" sldId="632"/>
            <ac:spMk id="3" creationId="{B93BCAAE-8D74-EC4D-8C11-E4FC3D47A755}"/>
          </ac:spMkLst>
        </pc:spChg>
      </pc:sldChg>
      <pc:sldChg chg="add">
        <pc:chgData name="Long Nguyen" userId="f59fb8f3-a021-417a-8bc1-65c8d471c621" providerId="ADAL" clId="{DF35109B-7929-8743-89BA-471CE6310637}" dt="2022-04-11T11:34:49.261" v="2169"/>
        <pc:sldMkLst>
          <pc:docMk/>
          <pc:sldMk cId="1327652361" sldId="632"/>
        </pc:sldMkLst>
      </pc:sldChg>
      <pc:sldChg chg="del">
        <pc:chgData name="Long Nguyen" userId="f59fb8f3-a021-417a-8bc1-65c8d471c621" providerId="ADAL" clId="{DF35109B-7929-8743-89BA-471CE6310637}" dt="2022-04-08T17:40:40.630" v="1195" actId="2696"/>
        <pc:sldMkLst>
          <pc:docMk/>
          <pc:sldMk cId="390817172" sldId="633"/>
        </pc:sldMkLst>
      </pc:sldChg>
      <pc:sldChg chg="add">
        <pc:chgData name="Long Nguyen" userId="f59fb8f3-a021-417a-8bc1-65c8d471c621" providerId="ADAL" clId="{DF35109B-7929-8743-89BA-471CE6310637}" dt="2022-04-11T11:34:49.261" v="2169"/>
        <pc:sldMkLst>
          <pc:docMk/>
          <pc:sldMk cId="1713981679" sldId="634"/>
        </pc:sldMkLst>
      </pc:sldChg>
      <pc:sldChg chg="addSp delSp modSp add del mod delAnim">
        <pc:chgData name="Long Nguyen" userId="f59fb8f3-a021-417a-8bc1-65c8d471c621" providerId="ADAL" clId="{DF35109B-7929-8743-89BA-471CE6310637}" dt="2022-04-11T11:34:31.356" v="2168" actId="2696"/>
        <pc:sldMkLst>
          <pc:docMk/>
          <pc:sldMk cId="3972071686" sldId="634"/>
        </pc:sldMkLst>
        <pc:picChg chg="del">
          <ac:chgData name="Long Nguyen" userId="f59fb8f3-a021-417a-8bc1-65c8d471c621" providerId="ADAL" clId="{DF35109B-7929-8743-89BA-471CE6310637}" dt="2022-04-08T17:25:14.720" v="828" actId="478"/>
          <ac:picMkLst>
            <pc:docMk/>
            <pc:sldMk cId="3972071686" sldId="634"/>
            <ac:picMk id="5" creationId="{126574B2-0F95-054C-BFD1-E3E82D200CA4}"/>
          </ac:picMkLst>
        </pc:picChg>
        <pc:picChg chg="add mod">
          <ac:chgData name="Long Nguyen" userId="f59fb8f3-a021-417a-8bc1-65c8d471c621" providerId="ADAL" clId="{DF35109B-7929-8743-89BA-471CE6310637}" dt="2022-04-08T17:25:35.392" v="866" actId="1037"/>
          <ac:picMkLst>
            <pc:docMk/>
            <pc:sldMk cId="3972071686" sldId="634"/>
            <ac:picMk id="6" creationId="{57F7151E-2B07-334F-A613-1E1AEFEF05A6}"/>
          </ac:picMkLst>
        </pc:picChg>
        <pc:picChg chg="del">
          <ac:chgData name="Long Nguyen" userId="f59fb8f3-a021-417a-8bc1-65c8d471c621" providerId="ADAL" clId="{DF35109B-7929-8743-89BA-471CE6310637}" dt="2022-04-08T17:25:13.858" v="827" actId="478"/>
          <ac:picMkLst>
            <pc:docMk/>
            <pc:sldMk cId="3972071686" sldId="634"/>
            <ac:picMk id="7" creationId="{5425D90D-03EF-A947-A255-F7539497946D}"/>
          </ac:picMkLst>
        </pc:picChg>
        <pc:picChg chg="del">
          <ac:chgData name="Long Nguyen" userId="f59fb8f3-a021-417a-8bc1-65c8d471c621" providerId="ADAL" clId="{DF35109B-7929-8743-89BA-471CE6310637}" dt="2022-04-08T17:25:15.506" v="829" actId="478"/>
          <ac:picMkLst>
            <pc:docMk/>
            <pc:sldMk cId="3972071686" sldId="634"/>
            <ac:picMk id="8" creationId="{FEA6E2D4-FD02-8241-962D-AC247B686734}"/>
          </ac:picMkLst>
        </pc:picChg>
        <pc:picChg chg="add mod">
          <ac:chgData name="Long Nguyen" userId="f59fb8f3-a021-417a-8bc1-65c8d471c621" providerId="ADAL" clId="{DF35109B-7929-8743-89BA-471CE6310637}" dt="2022-04-08T17:25:35.392" v="866" actId="1037"/>
          <ac:picMkLst>
            <pc:docMk/>
            <pc:sldMk cId="3972071686" sldId="634"/>
            <ac:picMk id="9" creationId="{A8BA79FC-4878-0A4B-B1F7-DC82F1A53C23}"/>
          </ac:picMkLst>
        </pc:picChg>
        <pc:picChg chg="del">
          <ac:chgData name="Long Nguyen" userId="f59fb8f3-a021-417a-8bc1-65c8d471c621" providerId="ADAL" clId="{DF35109B-7929-8743-89BA-471CE6310637}" dt="2022-04-08T17:25:13.014" v="826" actId="478"/>
          <ac:picMkLst>
            <pc:docMk/>
            <pc:sldMk cId="3972071686" sldId="634"/>
            <ac:picMk id="11" creationId="{C0E5CA17-49B6-3F4E-98E3-E65A6FF37588}"/>
          </ac:picMkLst>
        </pc:picChg>
        <pc:picChg chg="del">
          <ac:chgData name="Long Nguyen" userId="f59fb8f3-a021-417a-8bc1-65c8d471c621" providerId="ADAL" clId="{DF35109B-7929-8743-89BA-471CE6310637}" dt="2022-04-08T17:25:16.671" v="830" actId="478"/>
          <ac:picMkLst>
            <pc:docMk/>
            <pc:sldMk cId="3972071686" sldId="634"/>
            <ac:picMk id="13" creationId="{42CC63B5-611A-EC4A-A524-CEEA86A1FCE6}"/>
          </ac:picMkLst>
        </pc:picChg>
      </pc:sldChg>
      <pc:sldChg chg="add modAnim">
        <pc:chgData name="Long Nguyen" userId="f59fb8f3-a021-417a-8bc1-65c8d471c621" providerId="ADAL" clId="{DF35109B-7929-8743-89BA-471CE6310637}" dt="2022-04-11T14:34:37.897" v="2593"/>
        <pc:sldMkLst>
          <pc:docMk/>
          <pc:sldMk cId="377049389" sldId="635"/>
        </pc:sldMkLst>
      </pc:sldChg>
      <pc:sldChg chg="addSp delSp modSp add del mod">
        <pc:chgData name="Long Nguyen" userId="f59fb8f3-a021-417a-8bc1-65c8d471c621" providerId="ADAL" clId="{DF35109B-7929-8743-89BA-471CE6310637}" dt="2022-04-11T11:34:31.356" v="2168" actId="2696"/>
        <pc:sldMkLst>
          <pc:docMk/>
          <pc:sldMk cId="3717689186" sldId="635"/>
        </pc:sldMkLst>
        <pc:picChg chg="add mod">
          <ac:chgData name="Long Nguyen" userId="f59fb8f3-a021-417a-8bc1-65c8d471c621" providerId="ADAL" clId="{DF35109B-7929-8743-89BA-471CE6310637}" dt="2022-04-08T17:42:14.312" v="1270" actId="1038"/>
          <ac:picMkLst>
            <pc:docMk/>
            <pc:sldMk cId="3717689186" sldId="635"/>
            <ac:picMk id="6" creationId="{4EED4926-2E61-A64D-95F4-586D988EAB8F}"/>
          </ac:picMkLst>
        </pc:picChg>
        <pc:picChg chg="del mod">
          <ac:chgData name="Long Nguyen" userId="f59fb8f3-a021-417a-8bc1-65c8d471c621" providerId="ADAL" clId="{DF35109B-7929-8743-89BA-471CE6310637}" dt="2022-04-08T17:41:56.813" v="1230" actId="478"/>
          <ac:picMkLst>
            <pc:docMk/>
            <pc:sldMk cId="3717689186" sldId="635"/>
            <ac:picMk id="10" creationId="{E95AD5B5-4071-654A-B30D-16A1684D9881}"/>
          </ac:picMkLst>
        </pc:picChg>
        <pc:picChg chg="del">
          <ac:chgData name="Long Nguyen" userId="f59fb8f3-a021-417a-8bc1-65c8d471c621" providerId="ADAL" clId="{DF35109B-7929-8743-89BA-471CE6310637}" dt="2022-04-08T17:43:03.492" v="1282" actId="478"/>
          <ac:picMkLst>
            <pc:docMk/>
            <pc:sldMk cId="3717689186" sldId="635"/>
            <ac:picMk id="11" creationId="{E55A0C12-4F89-EE44-A89B-614832C525D1}"/>
          </ac:picMkLst>
        </pc:picChg>
        <pc:picChg chg="add mod">
          <ac:chgData name="Long Nguyen" userId="f59fb8f3-a021-417a-8bc1-65c8d471c621" providerId="ADAL" clId="{DF35109B-7929-8743-89BA-471CE6310637}" dt="2022-04-08T17:42:20.261" v="1272" actId="14100"/>
          <ac:picMkLst>
            <pc:docMk/>
            <pc:sldMk cId="3717689186" sldId="635"/>
            <ac:picMk id="13" creationId="{B6EC1D26-C046-9649-A617-9AEA381A9027}"/>
          </ac:picMkLst>
        </pc:picChg>
        <pc:picChg chg="add mod">
          <ac:chgData name="Long Nguyen" userId="f59fb8f3-a021-417a-8bc1-65c8d471c621" providerId="ADAL" clId="{DF35109B-7929-8743-89BA-471CE6310637}" dt="2022-04-08T17:42:38.762" v="1279" actId="1036"/>
          <ac:picMkLst>
            <pc:docMk/>
            <pc:sldMk cId="3717689186" sldId="635"/>
            <ac:picMk id="14" creationId="{EE4F0ADD-EC0A-5641-9A82-5125AE7EC2C0}"/>
          </ac:picMkLst>
        </pc:picChg>
        <pc:picChg chg="add mod">
          <ac:chgData name="Long Nguyen" userId="f59fb8f3-a021-417a-8bc1-65c8d471c621" providerId="ADAL" clId="{DF35109B-7929-8743-89BA-471CE6310637}" dt="2022-04-08T17:43:15.716" v="1307" actId="1035"/>
          <ac:picMkLst>
            <pc:docMk/>
            <pc:sldMk cId="3717689186" sldId="635"/>
            <ac:picMk id="15" creationId="{FC867182-B629-414E-A13C-C154B5C0C940}"/>
          </ac:picMkLst>
        </pc:picChg>
        <pc:picChg chg="add mod">
          <ac:chgData name="Long Nguyen" userId="f59fb8f3-a021-417a-8bc1-65c8d471c621" providerId="ADAL" clId="{DF35109B-7929-8743-89BA-471CE6310637}" dt="2022-04-08T17:43:25.394" v="1316" actId="14100"/>
          <ac:picMkLst>
            <pc:docMk/>
            <pc:sldMk cId="3717689186" sldId="635"/>
            <ac:picMk id="16" creationId="{52001A2D-4AF4-BF43-83DC-1475FBE7E512}"/>
          </ac:picMkLst>
        </pc:picChg>
        <pc:cxnChg chg="mod">
          <ac:chgData name="Long Nguyen" userId="f59fb8f3-a021-417a-8bc1-65c8d471c621" providerId="ADAL" clId="{DF35109B-7929-8743-89BA-471CE6310637}" dt="2022-04-08T17:42:06.943" v="1260" actId="1037"/>
          <ac:cxnSpMkLst>
            <pc:docMk/>
            <pc:sldMk cId="3717689186" sldId="635"/>
            <ac:cxnSpMk id="12" creationId="{B0C7D7B6-55E9-AE4F-A583-B73A55C8BBD4}"/>
          </ac:cxnSpMkLst>
        </pc:cxnChg>
      </pc:sldChg>
      <pc:sldChg chg="add">
        <pc:chgData name="Long Nguyen" userId="f59fb8f3-a021-417a-8bc1-65c8d471c621" providerId="ADAL" clId="{DF35109B-7929-8743-89BA-471CE6310637}" dt="2022-04-11T11:34:49.261" v="2169"/>
        <pc:sldMkLst>
          <pc:docMk/>
          <pc:sldMk cId="2052418655" sldId="636"/>
        </pc:sldMkLst>
      </pc:sldChg>
      <pc:sldChg chg="addSp delSp modSp add del mod">
        <pc:chgData name="Long Nguyen" userId="f59fb8f3-a021-417a-8bc1-65c8d471c621" providerId="ADAL" clId="{DF35109B-7929-8743-89BA-471CE6310637}" dt="2022-04-11T11:34:31.356" v="2168" actId="2696"/>
        <pc:sldMkLst>
          <pc:docMk/>
          <pc:sldMk cId="3221876358" sldId="636"/>
        </pc:sldMkLst>
        <pc:spChg chg="del">
          <ac:chgData name="Long Nguyen" userId="f59fb8f3-a021-417a-8bc1-65c8d471c621" providerId="ADAL" clId="{DF35109B-7929-8743-89BA-471CE6310637}" dt="2022-04-08T17:44:46.382" v="1324" actId="478"/>
          <ac:spMkLst>
            <pc:docMk/>
            <pc:sldMk cId="3221876358" sldId="636"/>
            <ac:spMk id="4" creationId="{AC08A953-CBA9-B944-8ADC-C994B47CB6F3}"/>
          </ac:spMkLst>
        </pc:spChg>
        <pc:spChg chg="add mod">
          <ac:chgData name="Long Nguyen" userId="f59fb8f3-a021-417a-8bc1-65c8d471c621" providerId="ADAL" clId="{DF35109B-7929-8743-89BA-471CE6310637}" dt="2022-04-08T17:51:15.629" v="1469" actId="1035"/>
          <ac:spMkLst>
            <pc:docMk/>
            <pc:sldMk cId="3221876358" sldId="636"/>
            <ac:spMk id="20" creationId="{3AAFF40B-E505-6344-9DAA-4EE26DD4FC24}"/>
          </ac:spMkLst>
        </pc:spChg>
        <pc:spChg chg="add mod">
          <ac:chgData name="Long Nguyen" userId="f59fb8f3-a021-417a-8bc1-65c8d471c621" providerId="ADAL" clId="{DF35109B-7929-8743-89BA-471CE6310637}" dt="2022-04-08T17:52:03.902" v="1538" actId="1036"/>
          <ac:spMkLst>
            <pc:docMk/>
            <pc:sldMk cId="3221876358" sldId="636"/>
            <ac:spMk id="23" creationId="{A7189EED-B8F1-7D4B-BAEC-AC8DC7CF2358}"/>
          </ac:spMkLst>
        </pc:spChg>
        <pc:picChg chg="del">
          <ac:chgData name="Long Nguyen" userId="f59fb8f3-a021-417a-8bc1-65c8d471c621" providerId="ADAL" clId="{DF35109B-7929-8743-89BA-471CE6310637}" dt="2022-04-08T17:45:23.789" v="1331" actId="478"/>
          <ac:picMkLst>
            <pc:docMk/>
            <pc:sldMk cId="3221876358" sldId="636"/>
            <ac:picMk id="5" creationId="{EAC18EDF-1B77-084B-880D-A52440DE888D}"/>
          </ac:picMkLst>
        </pc:picChg>
        <pc:picChg chg="del mod">
          <ac:chgData name="Long Nguyen" userId="f59fb8f3-a021-417a-8bc1-65c8d471c621" providerId="ADAL" clId="{DF35109B-7929-8743-89BA-471CE6310637}" dt="2022-04-08T17:47:10.036" v="1349" actId="478"/>
          <ac:picMkLst>
            <pc:docMk/>
            <pc:sldMk cId="3221876358" sldId="636"/>
            <ac:picMk id="6" creationId="{31870A4D-7297-F14C-9BF8-476369050B1A}"/>
          </ac:picMkLst>
        </pc:picChg>
        <pc:picChg chg="add del mod">
          <ac:chgData name="Long Nguyen" userId="f59fb8f3-a021-417a-8bc1-65c8d471c621" providerId="ADAL" clId="{DF35109B-7929-8743-89BA-471CE6310637}" dt="2022-04-08T17:46:51.726" v="1341" actId="478"/>
          <ac:picMkLst>
            <pc:docMk/>
            <pc:sldMk cId="3221876358" sldId="636"/>
            <ac:picMk id="7" creationId="{614E5050-94B3-324A-BCEE-12E34D1A7C4A}"/>
          </ac:picMkLst>
        </pc:picChg>
        <pc:picChg chg="add mod">
          <ac:chgData name="Long Nguyen" userId="f59fb8f3-a021-417a-8bc1-65c8d471c621" providerId="ADAL" clId="{DF35109B-7929-8743-89BA-471CE6310637}" dt="2022-04-08T17:50:58.421" v="1452" actId="1036"/>
          <ac:picMkLst>
            <pc:docMk/>
            <pc:sldMk cId="3221876358" sldId="636"/>
            <ac:picMk id="8" creationId="{61E13992-342B-3F43-9905-D5C2783E953F}"/>
          </ac:picMkLst>
        </pc:picChg>
        <pc:picChg chg="del">
          <ac:chgData name="Long Nguyen" userId="f59fb8f3-a021-417a-8bc1-65c8d471c621" providerId="ADAL" clId="{DF35109B-7929-8743-89BA-471CE6310637}" dt="2022-04-08T17:45:21.338" v="1330" actId="478"/>
          <ac:picMkLst>
            <pc:docMk/>
            <pc:sldMk cId="3221876358" sldId="636"/>
            <ac:picMk id="9" creationId="{5B870091-6031-DF40-A653-313598B083A0}"/>
          </ac:picMkLst>
        </pc:picChg>
        <pc:picChg chg="del">
          <ac:chgData name="Long Nguyen" userId="f59fb8f3-a021-417a-8bc1-65c8d471c621" providerId="ADAL" clId="{DF35109B-7929-8743-89BA-471CE6310637}" dt="2022-04-08T17:45:25.146" v="1332" actId="478"/>
          <ac:picMkLst>
            <pc:docMk/>
            <pc:sldMk cId="3221876358" sldId="636"/>
            <ac:picMk id="10" creationId="{97D77703-60B7-2F45-A909-4020B59D21D0}"/>
          </ac:picMkLst>
        </pc:picChg>
        <pc:picChg chg="del mod">
          <ac:chgData name="Long Nguyen" userId="f59fb8f3-a021-417a-8bc1-65c8d471c621" providerId="ADAL" clId="{DF35109B-7929-8743-89BA-471CE6310637}" dt="2022-04-08T17:47:56.310" v="1374" actId="478"/>
          <ac:picMkLst>
            <pc:docMk/>
            <pc:sldMk cId="3221876358" sldId="636"/>
            <ac:picMk id="11" creationId="{66D4F52A-E567-A940-88C3-2610771A6E00}"/>
          </ac:picMkLst>
        </pc:picChg>
        <pc:picChg chg="add mod">
          <ac:chgData name="Long Nguyen" userId="f59fb8f3-a021-417a-8bc1-65c8d471c621" providerId="ADAL" clId="{DF35109B-7929-8743-89BA-471CE6310637}" dt="2022-04-08T17:50:58.421" v="1452" actId="1036"/>
          <ac:picMkLst>
            <pc:docMk/>
            <pc:sldMk cId="3221876358" sldId="636"/>
            <ac:picMk id="13" creationId="{225EC6C4-E14D-664C-8E1D-55FFBDA41F27}"/>
          </ac:picMkLst>
        </pc:picChg>
        <pc:picChg chg="add mod">
          <ac:chgData name="Long Nguyen" userId="f59fb8f3-a021-417a-8bc1-65c8d471c621" providerId="ADAL" clId="{DF35109B-7929-8743-89BA-471CE6310637}" dt="2022-04-08T17:50:58.421" v="1452" actId="1036"/>
          <ac:picMkLst>
            <pc:docMk/>
            <pc:sldMk cId="3221876358" sldId="636"/>
            <ac:picMk id="14" creationId="{184622FE-4CAA-3A4E-8EC8-16E94AAD8A62}"/>
          </ac:picMkLst>
        </pc:picChg>
        <pc:picChg chg="add mod">
          <ac:chgData name="Long Nguyen" userId="f59fb8f3-a021-417a-8bc1-65c8d471c621" providerId="ADAL" clId="{DF35109B-7929-8743-89BA-471CE6310637}" dt="2022-04-08T17:51:11.825" v="1462" actId="1035"/>
          <ac:picMkLst>
            <pc:docMk/>
            <pc:sldMk cId="3221876358" sldId="636"/>
            <ac:picMk id="15" creationId="{F7CF937C-9DF3-A848-BD0B-F882089CA644}"/>
          </ac:picMkLst>
        </pc:picChg>
        <pc:picChg chg="add mod">
          <ac:chgData name="Long Nguyen" userId="f59fb8f3-a021-417a-8bc1-65c8d471c621" providerId="ADAL" clId="{DF35109B-7929-8743-89BA-471CE6310637}" dt="2022-04-08T17:52:26.300" v="1551" actId="1035"/>
          <ac:picMkLst>
            <pc:docMk/>
            <pc:sldMk cId="3221876358" sldId="636"/>
            <ac:picMk id="16" creationId="{2B3957C8-B57C-0441-9A3E-AD721B1724E7}"/>
          </ac:picMkLst>
        </pc:picChg>
        <pc:picChg chg="add mod">
          <ac:chgData name="Long Nguyen" userId="f59fb8f3-a021-417a-8bc1-65c8d471c621" providerId="ADAL" clId="{DF35109B-7929-8743-89BA-471CE6310637}" dt="2022-04-08T17:51:46.352" v="1518" actId="1035"/>
          <ac:picMkLst>
            <pc:docMk/>
            <pc:sldMk cId="3221876358" sldId="636"/>
            <ac:picMk id="17" creationId="{234EC555-8570-3049-B12C-A52871A93048}"/>
          </ac:picMkLst>
        </pc:picChg>
        <pc:picChg chg="add mod">
          <ac:chgData name="Long Nguyen" userId="f59fb8f3-a021-417a-8bc1-65c8d471c621" providerId="ADAL" clId="{DF35109B-7929-8743-89BA-471CE6310637}" dt="2022-04-08T17:51:35.823" v="1493" actId="1036"/>
          <ac:picMkLst>
            <pc:docMk/>
            <pc:sldMk cId="3221876358" sldId="636"/>
            <ac:picMk id="18" creationId="{BD627C9B-7B07-BA4A-9B6B-19CD49E193C1}"/>
          </ac:picMkLst>
        </pc:picChg>
        <pc:picChg chg="add mod">
          <ac:chgData name="Long Nguyen" userId="f59fb8f3-a021-417a-8bc1-65c8d471c621" providerId="ADAL" clId="{DF35109B-7929-8743-89BA-471CE6310637}" dt="2022-04-08T17:51:41.660" v="1511" actId="1036"/>
          <ac:picMkLst>
            <pc:docMk/>
            <pc:sldMk cId="3221876358" sldId="636"/>
            <ac:picMk id="19" creationId="{F587046F-9F11-BA46-9D06-03D5ADE0C69B}"/>
          </ac:picMkLst>
        </pc:picChg>
        <pc:cxnChg chg="mod">
          <ac:chgData name="Long Nguyen" userId="f59fb8f3-a021-417a-8bc1-65c8d471c621" providerId="ADAL" clId="{DF35109B-7929-8743-89BA-471CE6310637}" dt="2022-04-08T17:50:58.421" v="1452" actId="1036"/>
          <ac:cxnSpMkLst>
            <pc:docMk/>
            <pc:sldMk cId="3221876358" sldId="636"/>
            <ac:cxnSpMk id="12" creationId="{D3E4155D-97CA-6743-9072-16CF458BD022}"/>
          </ac:cxnSpMkLst>
        </pc:cxnChg>
        <pc:cxnChg chg="add mod">
          <ac:chgData name="Long Nguyen" userId="f59fb8f3-a021-417a-8bc1-65c8d471c621" providerId="ADAL" clId="{DF35109B-7929-8743-89BA-471CE6310637}" dt="2022-04-08T17:51:15.629" v="1469" actId="1035"/>
          <ac:cxnSpMkLst>
            <pc:docMk/>
            <pc:sldMk cId="3221876358" sldId="636"/>
            <ac:cxnSpMk id="21" creationId="{DB16CF04-808C-C04B-919C-11D47B59BF8C}"/>
          </ac:cxnSpMkLst>
        </pc:cxnChg>
        <pc:cxnChg chg="add mod">
          <ac:chgData name="Long Nguyen" userId="f59fb8f3-a021-417a-8bc1-65c8d471c621" providerId="ADAL" clId="{DF35109B-7929-8743-89BA-471CE6310637}" dt="2022-04-08T17:52:13.317" v="1545" actId="1036"/>
          <ac:cxnSpMkLst>
            <pc:docMk/>
            <pc:sldMk cId="3221876358" sldId="636"/>
            <ac:cxnSpMk id="24" creationId="{D754C82B-28DA-454E-9339-DC10C74B07F7}"/>
          </ac:cxnSpMkLst>
        </pc:cxnChg>
      </pc:sldChg>
      <pc:sldChg chg="addSp modSp add mod">
        <pc:chgData name="Long Nguyen" userId="f59fb8f3-a021-417a-8bc1-65c8d471c621" providerId="ADAL" clId="{DF35109B-7929-8743-89BA-471CE6310637}" dt="2022-04-11T15:24:44.074" v="2775" actId="1038"/>
        <pc:sldMkLst>
          <pc:docMk/>
          <pc:sldMk cId="344393271" sldId="637"/>
        </pc:sldMkLst>
        <pc:picChg chg="add mod">
          <ac:chgData name="Long Nguyen" userId="f59fb8f3-a021-417a-8bc1-65c8d471c621" providerId="ADAL" clId="{DF35109B-7929-8743-89BA-471CE6310637}" dt="2022-04-11T15:24:44.074" v="2775" actId="1038"/>
          <ac:picMkLst>
            <pc:docMk/>
            <pc:sldMk cId="344393271" sldId="637"/>
            <ac:picMk id="5" creationId="{B583FDA8-4049-BF44-BAF3-872906BFEC7F}"/>
          </ac:picMkLst>
        </pc:picChg>
      </pc:sldChg>
      <pc:sldChg chg="addSp delSp modSp add del mod">
        <pc:chgData name="Long Nguyen" userId="f59fb8f3-a021-417a-8bc1-65c8d471c621" providerId="ADAL" clId="{DF35109B-7929-8743-89BA-471CE6310637}" dt="2022-04-11T11:34:31.356" v="2168" actId="2696"/>
        <pc:sldMkLst>
          <pc:docMk/>
          <pc:sldMk cId="2208213074" sldId="637"/>
        </pc:sldMkLst>
        <pc:picChg chg="add del mod">
          <ac:chgData name="Long Nguyen" userId="f59fb8f3-a021-417a-8bc1-65c8d471c621" providerId="ADAL" clId="{DF35109B-7929-8743-89BA-471CE6310637}" dt="2022-04-08T17:54:44.251" v="1568" actId="478"/>
          <ac:picMkLst>
            <pc:docMk/>
            <pc:sldMk cId="2208213074" sldId="637"/>
            <ac:picMk id="5" creationId="{75735420-027E-7D48-82DF-85E815D5CB93}"/>
          </ac:picMkLst>
        </pc:picChg>
        <pc:picChg chg="add mod">
          <ac:chgData name="Long Nguyen" userId="f59fb8f3-a021-417a-8bc1-65c8d471c621" providerId="ADAL" clId="{DF35109B-7929-8743-89BA-471CE6310637}" dt="2022-04-08T17:55:24.847" v="1582" actId="1076"/>
          <ac:picMkLst>
            <pc:docMk/>
            <pc:sldMk cId="2208213074" sldId="637"/>
            <ac:picMk id="6" creationId="{30007BA2-31C6-9B48-9674-D40C304B877A}"/>
          </ac:picMkLst>
        </pc:picChg>
        <pc:picChg chg="add mod">
          <ac:chgData name="Long Nguyen" userId="f59fb8f3-a021-417a-8bc1-65c8d471c621" providerId="ADAL" clId="{DF35109B-7929-8743-89BA-471CE6310637}" dt="2022-04-08T17:55:21.441" v="1580" actId="1076"/>
          <ac:picMkLst>
            <pc:docMk/>
            <pc:sldMk cId="2208213074" sldId="637"/>
            <ac:picMk id="8" creationId="{649FE077-4EB3-3944-8DC4-82ED81D97235}"/>
          </ac:picMkLst>
        </pc:picChg>
        <pc:picChg chg="del">
          <ac:chgData name="Long Nguyen" userId="f59fb8f3-a021-417a-8bc1-65c8d471c621" providerId="ADAL" clId="{DF35109B-7929-8743-89BA-471CE6310637}" dt="2022-04-08T17:54:01.160" v="1556" actId="478"/>
          <ac:picMkLst>
            <pc:docMk/>
            <pc:sldMk cId="2208213074" sldId="637"/>
            <ac:picMk id="9" creationId="{EAE9FFBA-A88E-6C44-A08E-65AA1B1FE801}"/>
          </ac:picMkLst>
        </pc:picChg>
        <pc:picChg chg="mod">
          <ac:chgData name="Long Nguyen" userId="f59fb8f3-a021-417a-8bc1-65c8d471c621" providerId="ADAL" clId="{DF35109B-7929-8743-89BA-471CE6310637}" dt="2022-04-08T17:55:47.350" v="1583" actId="1076"/>
          <ac:picMkLst>
            <pc:docMk/>
            <pc:sldMk cId="2208213074" sldId="637"/>
            <ac:picMk id="10" creationId="{927F59CF-CE6D-B84A-BFA0-3B50A02D4311}"/>
          </ac:picMkLst>
        </pc:picChg>
        <pc:picChg chg="add mod">
          <ac:chgData name="Long Nguyen" userId="f59fb8f3-a021-417a-8bc1-65c8d471c621" providerId="ADAL" clId="{DF35109B-7929-8743-89BA-471CE6310637}" dt="2022-04-08T17:55:15.709" v="1578" actId="14100"/>
          <ac:picMkLst>
            <pc:docMk/>
            <pc:sldMk cId="2208213074" sldId="637"/>
            <ac:picMk id="11" creationId="{43D9CB86-968B-C249-83D6-7425596E5320}"/>
          </ac:picMkLst>
        </pc:picChg>
        <pc:cxnChg chg="del">
          <ac:chgData name="Long Nguyen" userId="f59fb8f3-a021-417a-8bc1-65c8d471c621" providerId="ADAL" clId="{DF35109B-7929-8743-89BA-471CE6310637}" dt="2022-04-08T17:54:19.601" v="1562" actId="478"/>
          <ac:cxnSpMkLst>
            <pc:docMk/>
            <pc:sldMk cId="2208213074" sldId="637"/>
            <ac:cxnSpMk id="7" creationId="{A1EB075F-2343-8B43-825C-539125AC94BE}"/>
          </ac:cxnSpMkLst>
        </pc:cxnChg>
      </pc:sldChg>
      <pc:sldChg chg="add">
        <pc:chgData name="Long Nguyen" userId="f59fb8f3-a021-417a-8bc1-65c8d471c621" providerId="ADAL" clId="{DF35109B-7929-8743-89BA-471CE6310637}" dt="2022-04-11T11:34:49.261" v="2169"/>
        <pc:sldMkLst>
          <pc:docMk/>
          <pc:sldMk cId="114122793" sldId="638"/>
        </pc:sldMkLst>
      </pc:sldChg>
      <pc:sldChg chg="addSp delSp modSp add del mod">
        <pc:chgData name="Long Nguyen" userId="f59fb8f3-a021-417a-8bc1-65c8d471c621" providerId="ADAL" clId="{DF35109B-7929-8743-89BA-471CE6310637}" dt="2022-04-11T11:34:31.356" v="2168" actId="2696"/>
        <pc:sldMkLst>
          <pc:docMk/>
          <pc:sldMk cId="1296861205" sldId="638"/>
        </pc:sldMkLst>
        <pc:spChg chg="add mod">
          <ac:chgData name="Long Nguyen" userId="f59fb8f3-a021-417a-8bc1-65c8d471c621" providerId="ADAL" clId="{DF35109B-7929-8743-89BA-471CE6310637}" dt="2022-04-08T18:02:08.238" v="1768" actId="1076"/>
          <ac:spMkLst>
            <pc:docMk/>
            <pc:sldMk cId="1296861205" sldId="638"/>
            <ac:spMk id="10" creationId="{1E3C63B3-CB0F-6A48-A184-D59D47D946FB}"/>
          </ac:spMkLst>
        </pc:spChg>
        <pc:picChg chg="del">
          <ac:chgData name="Long Nguyen" userId="f59fb8f3-a021-417a-8bc1-65c8d471c621" providerId="ADAL" clId="{DF35109B-7929-8743-89BA-471CE6310637}" dt="2022-04-08T18:01:53.974" v="1765" actId="478"/>
          <ac:picMkLst>
            <pc:docMk/>
            <pc:sldMk cId="1296861205" sldId="638"/>
            <ac:picMk id="5" creationId="{09030700-33B7-3748-AE37-E8B08CE55B6B}"/>
          </ac:picMkLst>
        </pc:picChg>
        <pc:picChg chg="mod">
          <ac:chgData name="Long Nguyen" userId="f59fb8f3-a021-417a-8bc1-65c8d471c621" providerId="ADAL" clId="{DF35109B-7929-8743-89BA-471CE6310637}" dt="2022-04-08T18:02:10.821" v="1769" actId="1076"/>
          <ac:picMkLst>
            <pc:docMk/>
            <pc:sldMk cId="1296861205" sldId="638"/>
            <ac:picMk id="6" creationId="{3CA0BA11-981B-8145-8345-6940775558E9}"/>
          </ac:picMkLst>
        </pc:picChg>
        <pc:picChg chg="add mod">
          <ac:chgData name="Long Nguyen" userId="f59fb8f3-a021-417a-8bc1-65c8d471c621" providerId="ADAL" clId="{DF35109B-7929-8743-89BA-471CE6310637}" dt="2022-04-08T18:02:08.238" v="1768" actId="1076"/>
          <ac:picMkLst>
            <pc:docMk/>
            <pc:sldMk cId="1296861205" sldId="638"/>
            <ac:picMk id="11" creationId="{ECE962E9-8DD1-2C47-A667-B46AEB4B8647}"/>
          </ac:picMkLst>
        </pc:picChg>
        <pc:picChg chg="add mod">
          <ac:chgData name="Long Nguyen" userId="f59fb8f3-a021-417a-8bc1-65c8d471c621" providerId="ADAL" clId="{DF35109B-7929-8743-89BA-471CE6310637}" dt="2022-04-08T18:02:08.238" v="1768" actId="1076"/>
          <ac:picMkLst>
            <pc:docMk/>
            <pc:sldMk cId="1296861205" sldId="638"/>
            <ac:picMk id="12" creationId="{24C979FD-0455-F048-8F54-3DAB83AB8933}"/>
          </ac:picMkLst>
        </pc:picChg>
        <pc:picChg chg="add mod">
          <ac:chgData name="Long Nguyen" userId="f59fb8f3-a021-417a-8bc1-65c8d471c621" providerId="ADAL" clId="{DF35109B-7929-8743-89BA-471CE6310637}" dt="2022-04-08T18:02:08.238" v="1768" actId="1076"/>
          <ac:picMkLst>
            <pc:docMk/>
            <pc:sldMk cId="1296861205" sldId="638"/>
            <ac:picMk id="13" creationId="{DB30B97A-DCC0-E543-B4F6-9E49931556E1}"/>
          </ac:picMkLst>
        </pc:picChg>
        <pc:cxnChg chg="del">
          <ac:chgData name="Long Nguyen" userId="f59fb8f3-a021-417a-8bc1-65c8d471c621" providerId="ADAL" clId="{DF35109B-7929-8743-89BA-471CE6310637}" dt="2022-04-08T18:01:55.831" v="1766" actId="478"/>
          <ac:cxnSpMkLst>
            <pc:docMk/>
            <pc:sldMk cId="1296861205" sldId="638"/>
            <ac:cxnSpMk id="7" creationId="{FF1348A0-776D-9A40-9F62-A2D0C186E577}"/>
          </ac:cxnSpMkLst>
        </pc:cxnChg>
        <pc:cxnChg chg="del">
          <ac:chgData name="Long Nguyen" userId="f59fb8f3-a021-417a-8bc1-65c8d471c621" providerId="ADAL" clId="{DF35109B-7929-8743-89BA-471CE6310637}" dt="2022-04-08T18:01:57.020" v="1767" actId="478"/>
          <ac:cxnSpMkLst>
            <pc:docMk/>
            <pc:sldMk cId="1296861205" sldId="638"/>
            <ac:cxnSpMk id="9" creationId="{1DFABF50-7BB0-0E43-B815-E91ADEF46637}"/>
          </ac:cxnSpMkLst>
        </pc:cxnChg>
      </pc:sldChg>
      <pc:sldChg chg="addSp delSp modSp add del mod">
        <pc:chgData name="Long Nguyen" userId="f59fb8f3-a021-417a-8bc1-65c8d471c621" providerId="ADAL" clId="{DF35109B-7929-8743-89BA-471CE6310637}" dt="2022-04-11T11:34:31.356" v="2168" actId="2696"/>
        <pc:sldMkLst>
          <pc:docMk/>
          <pc:sldMk cId="1885070025" sldId="639"/>
        </pc:sldMkLst>
        <pc:spChg chg="del">
          <ac:chgData name="Long Nguyen" userId="f59fb8f3-a021-417a-8bc1-65c8d471c621" providerId="ADAL" clId="{DF35109B-7929-8743-89BA-471CE6310637}" dt="2022-04-08T18:03:30.446" v="1779" actId="478"/>
          <ac:spMkLst>
            <pc:docMk/>
            <pc:sldMk cId="1885070025" sldId="639"/>
            <ac:spMk id="4" creationId="{AC08A953-CBA9-B944-8ADC-C994B47CB6F3}"/>
          </ac:spMkLst>
        </pc:spChg>
        <pc:spChg chg="add mod">
          <ac:chgData name="Long Nguyen" userId="f59fb8f3-a021-417a-8bc1-65c8d471c621" providerId="ADAL" clId="{DF35109B-7929-8743-89BA-471CE6310637}" dt="2022-04-08T18:03:36.724" v="1780" actId="1076"/>
          <ac:spMkLst>
            <pc:docMk/>
            <pc:sldMk cId="1885070025" sldId="639"/>
            <ac:spMk id="8" creationId="{CCF89D1D-BD89-AA4D-9793-43ECD3AD302A}"/>
          </ac:spMkLst>
        </pc:spChg>
        <pc:picChg chg="del">
          <ac:chgData name="Long Nguyen" userId="f59fb8f3-a021-417a-8bc1-65c8d471c621" providerId="ADAL" clId="{DF35109B-7929-8743-89BA-471CE6310637}" dt="2022-04-08T18:03:21.453" v="1777" actId="478"/>
          <ac:picMkLst>
            <pc:docMk/>
            <pc:sldMk cId="1885070025" sldId="639"/>
            <ac:picMk id="7" creationId="{6A22383F-E38A-AE44-B689-5E142DA78BE2}"/>
          </ac:picMkLst>
        </pc:picChg>
        <pc:picChg chg="add mod">
          <ac:chgData name="Long Nguyen" userId="f59fb8f3-a021-417a-8bc1-65c8d471c621" providerId="ADAL" clId="{DF35109B-7929-8743-89BA-471CE6310637}" dt="2022-04-08T18:03:36.724" v="1780" actId="1076"/>
          <ac:picMkLst>
            <pc:docMk/>
            <pc:sldMk cId="1885070025" sldId="639"/>
            <ac:picMk id="9" creationId="{2FFF7F82-0962-7642-9C97-3D3AD6E3DB48}"/>
          </ac:picMkLst>
        </pc:picChg>
        <pc:picChg chg="add mod">
          <ac:chgData name="Long Nguyen" userId="f59fb8f3-a021-417a-8bc1-65c8d471c621" providerId="ADAL" clId="{DF35109B-7929-8743-89BA-471CE6310637}" dt="2022-04-08T18:03:36.724" v="1780" actId="1076"/>
          <ac:picMkLst>
            <pc:docMk/>
            <pc:sldMk cId="1885070025" sldId="639"/>
            <ac:picMk id="10" creationId="{54E6213A-EDD4-794C-BCD2-0034E1DA08A3}"/>
          </ac:picMkLst>
        </pc:picChg>
        <pc:picChg chg="add del mod">
          <ac:chgData name="Long Nguyen" userId="f59fb8f3-a021-417a-8bc1-65c8d471c621" providerId="ADAL" clId="{DF35109B-7929-8743-89BA-471CE6310637}" dt="2022-04-08T18:03:10.528" v="1773" actId="478"/>
          <ac:picMkLst>
            <pc:docMk/>
            <pc:sldMk cId="1885070025" sldId="639"/>
            <ac:picMk id="11" creationId="{1CDCA2FF-C1B1-584C-8D6A-3933FAA1C61F}"/>
          </ac:picMkLst>
        </pc:picChg>
        <pc:cxnChg chg="del">
          <ac:chgData name="Long Nguyen" userId="f59fb8f3-a021-417a-8bc1-65c8d471c621" providerId="ADAL" clId="{DF35109B-7929-8743-89BA-471CE6310637}" dt="2022-04-08T18:03:24.319" v="1778" actId="478"/>
          <ac:cxnSpMkLst>
            <pc:docMk/>
            <pc:sldMk cId="1885070025" sldId="639"/>
            <ac:cxnSpMk id="6" creationId="{42671960-01DF-D644-9621-0126550943E2}"/>
          </ac:cxnSpMkLst>
        </pc:cxnChg>
      </pc:sldChg>
      <pc:sldChg chg="add">
        <pc:chgData name="Long Nguyen" userId="f59fb8f3-a021-417a-8bc1-65c8d471c621" providerId="ADAL" clId="{DF35109B-7929-8743-89BA-471CE6310637}" dt="2022-04-11T11:34:49.261" v="2169"/>
        <pc:sldMkLst>
          <pc:docMk/>
          <pc:sldMk cId="4293863489" sldId="639"/>
        </pc:sldMkLst>
      </pc:sldChg>
      <pc:sldChg chg="add modAnim">
        <pc:chgData name="Long Nguyen" userId="f59fb8f3-a021-417a-8bc1-65c8d471c621" providerId="ADAL" clId="{DF35109B-7929-8743-89BA-471CE6310637}" dt="2022-04-11T13:43:19.321" v="2588"/>
        <pc:sldMkLst>
          <pc:docMk/>
          <pc:sldMk cId="419854033" sldId="640"/>
        </pc:sldMkLst>
      </pc:sldChg>
      <pc:sldChg chg="addSp delSp modSp add del mod">
        <pc:chgData name="Long Nguyen" userId="f59fb8f3-a021-417a-8bc1-65c8d471c621" providerId="ADAL" clId="{DF35109B-7929-8743-89BA-471CE6310637}" dt="2022-04-11T11:34:31.356" v="2168" actId="2696"/>
        <pc:sldMkLst>
          <pc:docMk/>
          <pc:sldMk cId="3354169107" sldId="640"/>
        </pc:sldMkLst>
        <pc:spChg chg="mod">
          <ac:chgData name="Long Nguyen" userId="f59fb8f3-a021-417a-8bc1-65c8d471c621" providerId="ADAL" clId="{DF35109B-7929-8743-89BA-471CE6310637}" dt="2022-04-08T18:08:01.672" v="1961" actId="1076"/>
          <ac:spMkLst>
            <pc:docMk/>
            <pc:sldMk cId="3354169107" sldId="640"/>
            <ac:spMk id="7" creationId="{114BD19E-4EF5-6C4C-9385-20455A059377}"/>
          </ac:spMkLst>
        </pc:spChg>
        <pc:spChg chg="add mod">
          <ac:chgData name="Long Nguyen" userId="f59fb8f3-a021-417a-8bc1-65c8d471c621" providerId="ADAL" clId="{DF35109B-7929-8743-89BA-471CE6310637}" dt="2022-04-08T18:08:32.928" v="1992" actId="20577"/>
          <ac:spMkLst>
            <pc:docMk/>
            <pc:sldMk cId="3354169107" sldId="640"/>
            <ac:spMk id="11" creationId="{BE62E06D-8CB7-714E-916C-7D96ACAAD5B3}"/>
          </ac:spMkLst>
        </pc:spChg>
        <pc:picChg chg="del">
          <ac:chgData name="Long Nguyen" userId="f59fb8f3-a021-417a-8bc1-65c8d471c621" providerId="ADAL" clId="{DF35109B-7929-8743-89BA-471CE6310637}" dt="2022-04-08T18:07:19.905" v="1935" actId="478"/>
          <ac:picMkLst>
            <pc:docMk/>
            <pc:sldMk cId="3354169107" sldId="640"/>
            <ac:picMk id="5" creationId="{FBE9F1FC-6FE3-AA4A-B5F1-6A8BA3377DA2}"/>
          </ac:picMkLst>
        </pc:picChg>
        <pc:picChg chg="del">
          <ac:chgData name="Long Nguyen" userId="f59fb8f3-a021-417a-8bc1-65c8d471c621" providerId="ADAL" clId="{DF35109B-7929-8743-89BA-471CE6310637}" dt="2022-04-08T18:07:18.604" v="1934" actId="478"/>
          <ac:picMkLst>
            <pc:docMk/>
            <pc:sldMk cId="3354169107" sldId="640"/>
            <ac:picMk id="6" creationId="{E2816C7C-C1D0-DC4D-B375-976BDFC61755}"/>
          </ac:picMkLst>
        </pc:picChg>
        <pc:picChg chg="del">
          <ac:chgData name="Long Nguyen" userId="f59fb8f3-a021-417a-8bc1-65c8d471c621" providerId="ADAL" clId="{DF35109B-7929-8743-89BA-471CE6310637}" dt="2022-04-08T18:07:18.604" v="1934" actId="478"/>
          <ac:picMkLst>
            <pc:docMk/>
            <pc:sldMk cId="3354169107" sldId="640"/>
            <ac:picMk id="8" creationId="{27C5DC64-4EAE-904F-BE21-B5FEF5EC0C56}"/>
          </ac:picMkLst>
        </pc:picChg>
        <pc:picChg chg="del">
          <ac:chgData name="Long Nguyen" userId="f59fb8f3-a021-417a-8bc1-65c8d471c621" providerId="ADAL" clId="{DF35109B-7929-8743-89BA-471CE6310637}" dt="2022-04-08T18:07:18.604" v="1934" actId="478"/>
          <ac:picMkLst>
            <pc:docMk/>
            <pc:sldMk cId="3354169107" sldId="640"/>
            <ac:picMk id="9" creationId="{7F7187DF-EE17-A74B-B3B0-7B6648C297ED}"/>
          </ac:picMkLst>
        </pc:picChg>
        <pc:picChg chg="del">
          <ac:chgData name="Long Nguyen" userId="f59fb8f3-a021-417a-8bc1-65c8d471c621" providerId="ADAL" clId="{DF35109B-7929-8743-89BA-471CE6310637}" dt="2022-04-08T18:07:18.604" v="1934" actId="478"/>
          <ac:picMkLst>
            <pc:docMk/>
            <pc:sldMk cId="3354169107" sldId="640"/>
            <ac:picMk id="10" creationId="{E4776530-B3AD-6247-943D-225865B7A538}"/>
          </ac:picMkLst>
        </pc:picChg>
        <pc:picChg chg="add mod">
          <ac:chgData name="Long Nguyen" userId="f59fb8f3-a021-417a-8bc1-65c8d471c621" providerId="ADAL" clId="{DF35109B-7929-8743-89BA-471CE6310637}" dt="2022-04-08T18:08:09.521" v="1965" actId="1038"/>
          <ac:picMkLst>
            <pc:docMk/>
            <pc:sldMk cId="3354169107" sldId="640"/>
            <ac:picMk id="12" creationId="{E2FC998F-5A89-5E49-85F2-45ADD01E6853}"/>
          </ac:picMkLst>
        </pc:picChg>
        <pc:picChg chg="add mod">
          <ac:chgData name="Long Nguyen" userId="f59fb8f3-a021-417a-8bc1-65c8d471c621" providerId="ADAL" clId="{DF35109B-7929-8743-89BA-471CE6310637}" dt="2022-04-08T18:08:38.055" v="2000" actId="1038"/>
          <ac:picMkLst>
            <pc:docMk/>
            <pc:sldMk cId="3354169107" sldId="640"/>
            <ac:picMk id="13" creationId="{FFD23275-AE49-1144-9E50-B6BF0E99D71C}"/>
          </ac:picMkLst>
        </pc:picChg>
      </pc:sldChg>
      <pc:sldChg chg="modSp mod">
        <pc:chgData name="Long Nguyen" userId="f59fb8f3-a021-417a-8bc1-65c8d471c621" providerId="ADAL" clId="{DF35109B-7929-8743-89BA-471CE6310637}" dt="2022-04-08T17:06:08.664" v="9" actId="27636"/>
        <pc:sldMkLst>
          <pc:docMk/>
          <pc:sldMk cId="3244400540" sldId="641"/>
        </pc:sldMkLst>
        <pc:spChg chg="mod">
          <ac:chgData name="Long Nguyen" userId="f59fb8f3-a021-417a-8bc1-65c8d471c621" providerId="ADAL" clId="{DF35109B-7929-8743-89BA-471CE6310637}" dt="2022-04-08T17:06:08.664" v="9" actId="27636"/>
          <ac:spMkLst>
            <pc:docMk/>
            <pc:sldMk cId="3244400540" sldId="641"/>
            <ac:spMk id="3" creationId="{8EE44610-8AB0-B84C-9003-2B8BA850F328}"/>
          </ac:spMkLst>
        </pc:spChg>
      </pc:sldChg>
      <pc:sldChg chg="modSp mod">
        <pc:chgData name="Long Nguyen" userId="f59fb8f3-a021-417a-8bc1-65c8d471c621" providerId="ADAL" clId="{DF35109B-7929-8743-89BA-471CE6310637}" dt="2022-04-08T17:06:08.672" v="10" actId="27636"/>
        <pc:sldMkLst>
          <pc:docMk/>
          <pc:sldMk cId="778751158" sldId="647"/>
        </pc:sldMkLst>
        <pc:spChg chg="mod">
          <ac:chgData name="Long Nguyen" userId="f59fb8f3-a021-417a-8bc1-65c8d471c621" providerId="ADAL" clId="{DF35109B-7929-8743-89BA-471CE6310637}" dt="2022-04-08T17:06:08.672" v="10" actId="27636"/>
          <ac:spMkLst>
            <pc:docMk/>
            <pc:sldMk cId="778751158" sldId="647"/>
            <ac:spMk id="3" creationId="{8EE44610-8AB0-B84C-9003-2B8BA850F328}"/>
          </ac:spMkLst>
        </pc:spChg>
      </pc:sldChg>
      <pc:sldChg chg="modSp mod">
        <pc:chgData name="Long Nguyen" userId="f59fb8f3-a021-417a-8bc1-65c8d471c621" providerId="ADAL" clId="{DF35109B-7929-8743-89BA-471CE6310637}" dt="2022-04-08T17:06:08.685" v="11" actId="27636"/>
        <pc:sldMkLst>
          <pc:docMk/>
          <pc:sldMk cId="3019769695" sldId="652"/>
        </pc:sldMkLst>
        <pc:spChg chg="mod">
          <ac:chgData name="Long Nguyen" userId="f59fb8f3-a021-417a-8bc1-65c8d471c621" providerId="ADAL" clId="{DF35109B-7929-8743-89BA-471CE6310637}" dt="2022-04-08T17:06:08.685" v="11" actId="27636"/>
          <ac:spMkLst>
            <pc:docMk/>
            <pc:sldMk cId="3019769695" sldId="652"/>
            <ac:spMk id="3" creationId="{8EE44610-8AB0-B84C-9003-2B8BA850F328}"/>
          </ac:spMkLst>
        </pc:spChg>
      </pc:sldChg>
      <pc:sldChg chg="modSp mod">
        <pc:chgData name="Long Nguyen" userId="f59fb8f3-a021-417a-8bc1-65c8d471c621" providerId="ADAL" clId="{DF35109B-7929-8743-89BA-471CE6310637}" dt="2022-04-08T17:06:08.609" v="5" actId="27636"/>
        <pc:sldMkLst>
          <pc:docMk/>
          <pc:sldMk cId="3005322827" sldId="674"/>
        </pc:sldMkLst>
        <pc:spChg chg="mod">
          <ac:chgData name="Long Nguyen" userId="f59fb8f3-a021-417a-8bc1-65c8d471c621" providerId="ADAL" clId="{DF35109B-7929-8743-89BA-471CE6310637}" dt="2022-04-08T17:06:08.609" v="5" actId="27636"/>
          <ac:spMkLst>
            <pc:docMk/>
            <pc:sldMk cId="3005322827" sldId="674"/>
            <ac:spMk id="3" creationId="{3770FE9B-403E-D54D-910D-E86CFE4C2FAF}"/>
          </ac:spMkLst>
        </pc:spChg>
      </pc:sldChg>
      <pc:sldChg chg="modSp mod">
        <pc:chgData name="Long Nguyen" userId="f59fb8f3-a021-417a-8bc1-65c8d471c621" providerId="ADAL" clId="{DF35109B-7929-8743-89BA-471CE6310637}" dt="2022-04-08T17:06:08.620" v="6" actId="27636"/>
        <pc:sldMkLst>
          <pc:docMk/>
          <pc:sldMk cId="703136257" sldId="680"/>
        </pc:sldMkLst>
        <pc:spChg chg="mod">
          <ac:chgData name="Long Nguyen" userId="f59fb8f3-a021-417a-8bc1-65c8d471c621" providerId="ADAL" clId="{DF35109B-7929-8743-89BA-471CE6310637}" dt="2022-04-08T17:06:08.620" v="6" actId="27636"/>
          <ac:spMkLst>
            <pc:docMk/>
            <pc:sldMk cId="703136257" sldId="680"/>
            <ac:spMk id="3" creationId="{3770FE9B-403E-D54D-910D-E86CFE4C2FAF}"/>
          </ac:spMkLst>
        </pc:spChg>
      </pc:sldChg>
      <pc:sldChg chg="modSp mod">
        <pc:chgData name="Long Nguyen" userId="f59fb8f3-a021-417a-8bc1-65c8d471c621" providerId="ADAL" clId="{DF35109B-7929-8743-89BA-471CE6310637}" dt="2022-04-08T17:06:08.625" v="7" actId="27636"/>
        <pc:sldMkLst>
          <pc:docMk/>
          <pc:sldMk cId="128763582" sldId="682"/>
        </pc:sldMkLst>
        <pc:spChg chg="mod">
          <ac:chgData name="Long Nguyen" userId="f59fb8f3-a021-417a-8bc1-65c8d471c621" providerId="ADAL" clId="{DF35109B-7929-8743-89BA-471CE6310637}" dt="2022-04-08T17:06:08.625" v="7" actId="27636"/>
          <ac:spMkLst>
            <pc:docMk/>
            <pc:sldMk cId="128763582" sldId="682"/>
            <ac:spMk id="3" creationId="{3770FE9B-403E-D54D-910D-E86CFE4C2FAF}"/>
          </ac:spMkLst>
        </pc:spChg>
      </pc:sldChg>
      <pc:sldChg chg="addSp delSp modSp add mod">
        <pc:chgData name="Long Nguyen" userId="f59fb8f3-a021-417a-8bc1-65c8d471c621" providerId="ADAL" clId="{DF35109B-7929-8743-89BA-471CE6310637}" dt="2022-04-08T17:21:21.205" v="816" actId="1037"/>
        <pc:sldMkLst>
          <pc:docMk/>
          <pc:sldMk cId="238172017" sldId="683"/>
        </pc:sldMkLst>
        <pc:spChg chg="mod">
          <ac:chgData name="Long Nguyen" userId="f59fb8f3-a021-417a-8bc1-65c8d471c621" providerId="ADAL" clId="{DF35109B-7929-8743-89BA-471CE6310637}" dt="2022-04-08T17:20:51.612" v="786" actId="27636"/>
          <ac:spMkLst>
            <pc:docMk/>
            <pc:sldMk cId="238172017" sldId="683"/>
            <ac:spMk id="3" creationId="{C23CF70F-004B-CB4C-B658-A18B90D95303}"/>
          </ac:spMkLst>
        </pc:spChg>
        <pc:picChg chg="add mod">
          <ac:chgData name="Long Nguyen" userId="f59fb8f3-a021-417a-8bc1-65c8d471c621" providerId="ADAL" clId="{DF35109B-7929-8743-89BA-471CE6310637}" dt="2022-04-08T17:21:11.958" v="808" actId="1036"/>
          <ac:picMkLst>
            <pc:docMk/>
            <pc:sldMk cId="238172017" sldId="683"/>
            <ac:picMk id="2" creationId="{55F015AD-5D1E-0E4C-87FA-2570DA06C5C2}"/>
          </ac:picMkLst>
        </pc:picChg>
        <pc:picChg chg="del mod">
          <ac:chgData name="Long Nguyen" userId="f59fb8f3-a021-417a-8bc1-65c8d471c621" providerId="ADAL" clId="{DF35109B-7929-8743-89BA-471CE6310637}" dt="2022-04-08T17:20:27.877" v="774" actId="478"/>
          <ac:picMkLst>
            <pc:docMk/>
            <pc:sldMk cId="238172017" sldId="683"/>
            <ac:picMk id="5" creationId="{73BEF1C2-4974-2E4C-8E8E-A3D772FAE714}"/>
          </ac:picMkLst>
        </pc:picChg>
        <pc:picChg chg="mod">
          <ac:chgData name="Long Nguyen" userId="f59fb8f3-a021-417a-8bc1-65c8d471c621" providerId="ADAL" clId="{DF35109B-7929-8743-89BA-471CE6310637}" dt="2022-04-08T17:20:36.356" v="778" actId="1076"/>
          <ac:picMkLst>
            <pc:docMk/>
            <pc:sldMk cId="238172017" sldId="683"/>
            <ac:picMk id="8" creationId="{9DCE85B0-C55F-7F4B-9C8B-45A610527E39}"/>
          </ac:picMkLst>
        </pc:picChg>
        <pc:picChg chg="add mod">
          <ac:chgData name="Long Nguyen" userId="f59fb8f3-a021-417a-8bc1-65c8d471c621" providerId="ADAL" clId="{DF35109B-7929-8743-89BA-471CE6310637}" dt="2022-04-08T17:21:21.205" v="816" actId="1037"/>
          <ac:picMkLst>
            <pc:docMk/>
            <pc:sldMk cId="238172017" sldId="683"/>
            <ac:picMk id="9" creationId="{3D276F2B-2021-A047-A908-42BCD43E9452}"/>
          </ac:picMkLst>
        </pc:picChg>
        <pc:picChg chg="add mod">
          <ac:chgData name="Long Nguyen" userId="f59fb8f3-a021-417a-8bc1-65c8d471c621" providerId="ADAL" clId="{DF35109B-7929-8743-89BA-471CE6310637}" dt="2022-04-08T17:20:40.887" v="780" actId="1076"/>
          <ac:picMkLst>
            <pc:docMk/>
            <pc:sldMk cId="238172017" sldId="683"/>
            <ac:picMk id="10" creationId="{AC9BF027-68C3-B348-837F-3D3F8630117D}"/>
          </ac:picMkLst>
        </pc:picChg>
      </pc:sldChg>
      <pc:sldChg chg="add del">
        <pc:chgData name="Long Nguyen" userId="f59fb8f3-a021-417a-8bc1-65c8d471c621" providerId="ADAL" clId="{DF35109B-7929-8743-89BA-471CE6310637}" dt="2022-04-08T17:18:53.362" v="751" actId="2696"/>
        <pc:sldMkLst>
          <pc:docMk/>
          <pc:sldMk cId="4170273331" sldId="683"/>
        </pc:sldMkLst>
      </pc:sldChg>
      <pc:sldChg chg="delSp modSp add del mod delAnim">
        <pc:chgData name="Long Nguyen" userId="f59fb8f3-a021-417a-8bc1-65c8d471c621" providerId="ADAL" clId="{DF35109B-7929-8743-89BA-471CE6310637}" dt="2022-04-11T11:34:31.356" v="2168" actId="2696"/>
        <pc:sldMkLst>
          <pc:docMk/>
          <pc:sldMk cId="3313922833" sldId="684"/>
        </pc:sldMkLst>
        <pc:spChg chg="mod">
          <ac:chgData name="Long Nguyen" userId="f59fb8f3-a021-417a-8bc1-65c8d471c621" providerId="ADAL" clId="{DF35109B-7929-8743-89BA-471CE6310637}" dt="2022-04-08T17:27:11.721" v="903" actId="1076"/>
          <ac:spMkLst>
            <pc:docMk/>
            <pc:sldMk cId="3313922833" sldId="684"/>
            <ac:spMk id="4" creationId="{FD5E6E63-5EB5-CA47-8C3D-9870524B2670}"/>
          </ac:spMkLst>
        </pc:spChg>
        <pc:spChg chg="del">
          <ac:chgData name="Long Nguyen" userId="f59fb8f3-a021-417a-8bc1-65c8d471c621" providerId="ADAL" clId="{DF35109B-7929-8743-89BA-471CE6310637}" dt="2022-04-08T17:26:54.352" v="896" actId="478"/>
          <ac:spMkLst>
            <pc:docMk/>
            <pc:sldMk cId="3313922833" sldId="684"/>
            <ac:spMk id="7" creationId="{A8C8329B-7F88-6A4C-B9E2-DCDF5B90373C}"/>
          </ac:spMkLst>
        </pc:spChg>
        <pc:spChg chg="del">
          <ac:chgData name="Long Nguyen" userId="f59fb8f3-a021-417a-8bc1-65c8d471c621" providerId="ADAL" clId="{DF35109B-7929-8743-89BA-471CE6310637}" dt="2022-04-08T17:26:54.352" v="896" actId="478"/>
          <ac:spMkLst>
            <pc:docMk/>
            <pc:sldMk cId="3313922833" sldId="684"/>
            <ac:spMk id="9" creationId="{C85E3CCA-3237-1B46-86F8-E3BF268309D5}"/>
          </ac:spMkLst>
        </pc:spChg>
        <pc:spChg chg="del">
          <ac:chgData name="Long Nguyen" userId="f59fb8f3-a021-417a-8bc1-65c8d471c621" providerId="ADAL" clId="{DF35109B-7929-8743-89BA-471CE6310637}" dt="2022-04-08T17:26:54.352" v="896" actId="478"/>
          <ac:spMkLst>
            <pc:docMk/>
            <pc:sldMk cId="3313922833" sldId="684"/>
            <ac:spMk id="10" creationId="{BDEEB2CD-68CF-4E43-8CF1-C187ACF02450}"/>
          </ac:spMkLst>
        </pc:spChg>
        <pc:spChg chg="del">
          <ac:chgData name="Long Nguyen" userId="f59fb8f3-a021-417a-8bc1-65c8d471c621" providerId="ADAL" clId="{DF35109B-7929-8743-89BA-471CE6310637}" dt="2022-04-08T17:26:54.352" v="896" actId="478"/>
          <ac:spMkLst>
            <pc:docMk/>
            <pc:sldMk cId="3313922833" sldId="684"/>
            <ac:spMk id="12" creationId="{4E1955F5-09BC-544F-9BA5-A8F9807F3DB8}"/>
          </ac:spMkLst>
        </pc:spChg>
        <pc:spChg chg="del">
          <ac:chgData name="Long Nguyen" userId="f59fb8f3-a021-417a-8bc1-65c8d471c621" providerId="ADAL" clId="{DF35109B-7929-8743-89BA-471CE6310637}" dt="2022-04-08T17:26:54.352" v="896" actId="478"/>
          <ac:spMkLst>
            <pc:docMk/>
            <pc:sldMk cId="3313922833" sldId="684"/>
            <ac:spMk id="13" creationId="{2AD7AF5E-441E-994C-85F4-59FC3A55A596}"/>
          </ac:spMkLst>
        </pc:spChg>
        <pc:spChg chg="mod">
          <ac:chgData name="Long Nguyen" userId="f59fb8f3-a021-417a-8bc1-65c8d471c621" providerId="ADAL" clId="{DF35109B-7929-8743-89BA-471CE6310637}" dt="2022-04-08T17:27:11.721" v="903" actId="1076"/>
          <ac:spMkLst>
            <pc:docMk/>
            <pc:sldMk cId="3313922833" sldId="684"/>
            <ac:spMk id="14" creationId="{BF1CB500-2212-BC4A-8E65-762C2645EA7D}"/>
          </ac:spMkLst>
        </pc:spChg>
        <pc:spChg chg="mod">
          <ac:chgData name="Long Nguyen" userId="f59fb8f3-a021-417a-8bc1-65c8d471c621" providerId="ADAL" clId="{DF35109B-7929-8743-89BA-471CE6310637}" dt="2022-04-08T17:59:19.535" v="1596" actId="255"/>
          <ac:spMkLst>
            <pc:docMk/>
            <pc:sldMk cId="3313922833" sldId="684"/>
            <ac:spMk id="19" creationId="{95B9D095-80D4-624F-A150-54E6DAAB8946}"/>
          </ac:spMkLst>
        </pc:spChg>
        <pc:spChg chg="del">
          <ac:chgData name="Long Nguyen" userId="f59fb8f3-a021-417a-8bc1-65c8d471c621" providerId="ADAL" clId="{DF35109B-7929-8743-89BA-471CE6310637}" dt="2022-04-08T17:26:58.603" v="899" actId="478"/>
          <ac:spMkLst>
            <pc:docMk/>
            <pc:sldMk cId="3313922833" sldId="684"/>
            <ac:spMk id="24" creationId="{4F201175-31C3-1745-A15C-C34119DBFA8E}"/>
          </ac:spMkLst>
        </pc:spChg>
        <pc:spChg chg="del">
          <ac:chgData name="Long Nguyen" userId="f59fb8f3-a021-417a-8bc1-65c8d471c621" providerId="ADAL" clId="{DF35109B-7929-8743-89BA-471CE6310637}" dt="2022-04-08T17:26:54.352" v="896" actId="478"/>
          <ac:spMkLst>
            <pc:docMk/>
            <pc:sldMk cId="3313922833" sldId="684"/>
            <ac:spMk id="25" creationId="{A266F0CB-5452-5247-AB02-DD3645FD4063}"/>
          </ac:spMkLst>
        </pc:spChg>
        <pc:picChg chg="del">
          <ac:chgData name="Long Nguyen" userId="f59fb8f3-a021-417a-8bc1-65c8d471c621" providerId="ADAL" clId="{DF35109B-7929-8743-89BA-471CE6310637}" dt="2022-04-08T17:26:56.764" v="898" actId="478"/>
          <ac:picMkLst>
            <pc:docMk/>
            <pc:sldMk cId="3313922833" sldId="684"/>
            <ac:picMk id="8" creationId="{9A610DEE-65BC-4945-B25B-6FB233B9FB23}"/>
          </ac:picMkLst>
        </pc:picChg>
        <pc:picChg chg="del">
          <ac:chgData name="Long Nguyen" userId="f59fb8f3-a021-417a-8bc1-65c8d471c621" providerId="ADAL" clId="{DF35109B-7929-8743-89BA-471CE6310637}" dt="2022-04-08T17:26:54.352" v="896" actId="478"/>
          <ac:picMkLst>
            <pc:docMk/>
            <pc:sldMk cId="3313922833" sldId="684"/>
            <ac:picMk id="11" creationId="{95F4D163-4874-254C-B086-073E1F81FD2C}"/>
          </ac:picMkLst>
        </pc:picChg>
        <pc:picChg chg="mod">
          <ac:chgData name="Long Nguyen" userId="f59fb8f3-a021-417a-8bc1-65c8d471c621" providerId="ADAL" clId="{DF35109B-7929-8743-89BA-471CE6310637}" dt="2022-04-08T17:27:11.721" v="903" actId="1076"/>
          <ac:picMkLst>
            <pc:docMk/>
            <pc:sldMk cId="3313922833" sldId="684"/>
            <ac:picMk id="15" creationId="{7EA51CE6-EF06-4A44-8078-EEE073BD606C}"/>
          </ac:picMkLst>
        </pc:picChg>
        <pc:picChg chg="mod">
          <ac:chgData name="Long Nguyen" userId="f59fb8f3-a021-417a-8bc1-65c8d471c621" providerId="ADAL" clId="{DF35109B-7929-8743-89BA-471CE6310637}" dt="2022-04-08T17:27:11.721" v="903" actId="1076"/>
          <ac:picMkLst>
            <pc:docMk/>
            <pc:sldMk cId="3313922833" sldId="684"/>
            <ac:picMk id="16" creationId="{5D846CC9-97A9-3846-A9BC-D138B2F10F21}"/>
          </ac:picMkLst>
        </pc:picChg>
        <pc:picChg chg="del">
          <ac:chgData name="Long Nguyen" userId="f59fb8f3-a021-417a-8bc1-65c8d471c621" providerId="ADAL" clId="{DF35109B-7929-8743-89BA-471CE6310637}" dt="2022-04-08T17:27:00.277" v="900" actId="478"/>
          <ac:picMkLst>
            <pc:docMk/>
            <pc:sldMk cId="3313922833" sldId="684"/>
            <ac:picMk id="17" creationId="{33D5DD91-58ED-C743-92F6-1F9D69F8A91A}"/>
          </ac:picMkLst>
        </pc:picChg>
        <pc:cxnChg chg="del">
          <ac:chgData name="Long Nguyen" userId="f59fb8f3-a021-417a-8bc1-65c8d471c621" providerId="ADAL" clId="{DF35109B-7929-8743-89BA-471CE6310637}" dt="2022-04-08T17:26:55.555" v="897" actId="478"/>
          <ac:cxnSpMkLst>
            <pc:docMk/>
            <pc:sldMk cId="3313922833" sldId="684"/>
            <ac:cxnSpMk id="21" creationId="{3482DE5B-C0E3-8547-A90B-2D17F56DB199}"/>
          </ac:cxnSpMkLst>
        </pc:cxnChg>
      </pc:sldChg>
      <pc:sldChg chg="add modAnim">
        <pc:chgData name="Long Nguyen" userId="f59fb8f3-a021-417a-8bc1-65c8d471c621" providerId="ADAL" clId="{DF35109B-7929-8743-89BA-471CE6310637}" dt="2022-04-11T13:41:17.977" v="2580"/>
        <pc:sldMkLst>
          <pc:docMk/>
          <pc:sldMk cId="3961384057" sldId="684"/>
        </pc:sldMkLst>
      </pc:sldChg>
      <pc:sldChg chg="addSp delSp modSp add del mod">
        <pc:chgData name="Long Nguyen" userId="f59fb8f3-a021-417a-8bc1-65c8d471c621" providerId="ADAL" clId="{DF35109B-7929-8743-89BA-471CE6310637}" dt="2022-04-11T11:34:31.356" v="2168" actId="2696"/>
        <pc:sldMkLst>
          <pc:docMk/>
          <pc:sldMk cId="2426742447" sldId="685"/>
        </pc:sldMkLst>
        <pc:spChg chg="add mod">
          <ac:chgData name="Long Nguyen" userId="f59fb8f3-a021-417a-8bc1-65c8d471c621" providerId="ADAL" clId="{DF35109B-7929-8743-89BA-471CE6310637}" dt="2022-04-08T17:40:25.478" v="1194" actId="1076"/>
          <ac:spMkLst>
            <pc:docMk/>
            <pc:sldMk cId="2426742447" sldId="685"/>
            <ac:spMk id="11" creationId="{EEBCAA59-5807-DF4A-A9D9-FD5D400282D2}"/>
          </ac:spMkLst>
        </pc:spChg>
        <pc:spChg chg="mod">
          <ac:chgData name="Long Nguyen" userId="f59fb8f3-a021-417a-8bc1-65c8d471c621" providerId="ADAL" clId="{DF35109B-7929-8743-89BA-471CE6310637}" dt="2022-04-08T17:41:00.569" v="1224" actId="1036"/>
          <ac:spMkLst>
            <pc:docMk/>
            <pc:sldMk cId="2426742447" sldId="685"/>
            <ac:spMk id="14" creationId="{BF1CB500-2212-BC4A-8E65-762C2645EA7D}"/>
          </ac:spMkLst>
        </pc:spChg>
        <pc:spChg chg="mod">
          <ac:chgData name="Long Nguyen" userId="f59fb8f3-a021-417a-8bc1-65c8d471c621" providerId="ADAL" clId="{DF35109B-7929-8743-89BA-471CE6310637}" dt="2022-04-08T17:40:17.086" v="1191" actId="1076"/>
          <ac:spMkLst>
            <pc:docMk/>
            <pc:sldMk cId="2426742447" sldId="685"/>
            <ac:spMk id="19" creationId="{95B9D095-80D4-624F-A150-54E6DAAB8946}"/>
          </ac:spMkLst>
        </pc:spChg>
        <pc:picChg chg="add mod">
          <ac:chgData name="Long Nguyen" userId="f59fb8f3-a021-417a-8bc1-65c8d471c621" providerId="ADAL" clId="{DF35109B-7929-8743-89BA-471CE6310637}" dt="2022-04-08T17:41:00.569" v="1224" actId="1036"/>
          <ac:picMkLst>
            <pc:docMk/>
            <pc:sldMk cId="2426742447" sldId="685"/>
            <ac:picMk id="7" creationId="{D2C132E4-6BDD-384D-9FA3-9B25ABE9DE6A}"/>
          </ac:picMkLst>
        </pc:picChg>
        <pc:picChg chg="add mod">
          <ac:chgData name="Long Nguyen" userId="f59fb8f3-a021-417a-8bc1-65c8d471c621" providerId="ADAL" clId="{DF35109B-7929-8743-89BA-471CE6310637}" dt="2022-04-08T17:41:00.569" v="1224" actId="1036"/>
          <ac:picMkLst>
            <pc:docMk/>
            <pc:sldMk cId="2426742447" sldId="685"/>
            <ac:picMk id="8" creationId="{0222D3BD-C3C5-9844-AB9C-D1B16CEC774B}"/>
          </ac:picMkLst>
        </pc:picChg>
        <pc:picChg chg="add del mod">
          <ac:chgData name="Long Nguyen" userId="f59fb8f3-a021-417a-8bc1-65c8d471c621" providerId="ADAL" clId="{DF35109B-7929-8743-89BA-471CE6310637}" dt="2022-04-08T17:39:31.894" v="1159" actId="478"/>
          <ac:picMkLst>
            <pc:docMk/>
            <pc:sldMk cId="2426742447" sldId="685"/>
            <ac:picMk id="9" creationId="{4B38D283-8938-E449-91D3-54F4754D0A99}"/>
          </ac:picMkLst>
        </pc:picChg>
        <pc:picChg chg="mod">
          <ac:chgData name="Long Nguyen" userId="f59fb8f3-a021-417a-8bc1-65c8d471c621" providerId="ADAL" clId="{DF35109B-7929-8743-89BA-471CE6310637}" dt="2022-04-08T17:41:00.569" v="1224" actId="1036"/>
          <ac:picMkLst>
            <pc:docMk/>
            <pc:sldMk cId="2426742447" sldId="685"/>
            <ac:picMk id="15" creationId="{7EA51CE6-EF06-4A44-8078-EEE073BD606C}"/>
          </ac:picMkLst>
        </pc:picChg>
        <pc:picChg chg="add del mod">
          <ac:chgData name="Long Nguyen" userId="f59fb8f3-a021-417a-8bc1-65c8d471c621" providerId="ADAL" clId="{DF35109B-7929-8743-89BA-471CE6310637}" dt="2022-04-08T17:38:11.921" v="1106" actId="478"/>
          <ac:picMkLst>
            <pc:docMk/>
            <pc:sldMk cId="2426742447" sldId="685"/>
            <ac:picMk id="16" creationId="{5D846CC9-97A9-3846-A9BC-D138B2F10F21}"/>
          </ac:picMkLst>
        </pc:picChg>
      </pc:sldChg>
      <pc:sldChg chg="addSp delSp modSp add mod modAnim">
        <pc:chgData name="Long Nguyen" userId="f59fb8f3-a021-417a-8bc1-65c8d471c621" providerId="ADAL" clId="{DF35109B-7929-8743-89BA-471CE6310637}" dt="2022-04-11T15:09:46.942" v="2771" actId="1037"/>
        <pc:sldMkLst>
          <pc:docMk/>
          <pc:sldMk cId="2728134279" sldId="685"/>
        </pc:sldMkLst>
        <pc:spChg chg="add del mod">
          <ac:chgData name="Long Nguyen" userId="f59fb8f3-a021-417a-8bc1-65c8d471c621" providerId="ADAL" clId="{DF35109B-7929-8743-89BA-471CE6310637}" dt="2022-04-11T11:35:40.507" v="2187"/>
          <ac:spMkLst>
            <pc:docMk/>
            <pc:sldMk cId="2728134279" sldId="685"/>
            <ac:spMk id="9" creationId="{9587A6CE-2B55-C248-B12C-ECF5C61BE285}"/>
          </ac:spMkLst>
        </pc:spChg>
        <pc:spChg chg="add del mod">
          <ac:chgData name="Long Nguyen" userId="f59fb8f3-a021-417a-8bc1-65c8d471c621" providerId="ADAL" clId="{DF35109B-7929-8743-89BA-471CE6310637}" dt="2022-04-11T11:35:46.204" v="2189"/>
          <ac:spMkLst>
            <pc:docMk/>
            <pc:sldMk cId="2728134279" sldId="685"/>
            <ac:spMk id="10" creationId="{F16FB86E-496D-0448-B8E5-177BA1F90986}"/>
          </ac:spMkLst>
        </pc:spChg>
        <pc:spChg chg="mod">
          <ac:chgData name="Long Nguyen" userId="f59fb8f3-a021-417a-8bc1-65c8d471c621" providerId="ADAL" clId="{DF35109B-7929-8743-89BA-471CE6310637}" dt="2022-04-11T15:09:42.754" v="2767" actId="20577"/>
          <ac:spMkLst>
            <pc:docMk/>
            <pc:sldMk cId="2728134279" sldId="685"/>
            <ac:spMk id="14" creationId="{BF1CB500-2212-BC4A-8E65-762C2645EA7D}"/>
          </ac:spMkLst>
        </pc:spChg>
        <pc:picChg chg="add mod">
          <ac:chgData name="Long Nguyen" userId="f59fb8f3-a021-417a-8bc1-65c8d471c621" providerId="ADAL" clId="{DF35109B-7929-8743-89BA-471CE6310637}" dt="2022-04-11T15:08:43.729" v="2722" actId="1076"/>
          <ac:picMkLst>
            <pc:docMk/>
            <pc:sldMk cId="2728134279" sldId="685"/>
            <ac:picMk id="9" creationId="{4242BA05-4143-9141-82F0-6923DE0D515F}"/>
          </ac:picMkLst>
        </pc:picChg>
        <pc:picChg chg="add mod">
          <ac:chgData name="Long Nguyen" userId="f59fb8f3-a021-417a-8bc1-65c8d471c621" providerId="ADAL" clId="{DF35109B-7929-8743-89BA-471CE6310637}" dt="2022-04-11T15:09:46.942" v="2771" actId="1037"/>
          <ac:picMkLst>
            <pc:docMk/>
            <pc:sldMk cId="2728134279" sldId="685"/>
            <ac:picMk id="10" creationId="{92284857-608A-0240-9C4B-028D9452630A}"/>
          </ac:picMkLst>
        </pc:picChg>
      </pc:sldChg>
      <pc:sldChg chg="addSp modSp new mod">
        <pc:chgData name="Long Nguyen" userId="f59fb8f3-a021-417a-8bc1-65c8d471c621" providerId="ADAL" clId="{DF35109B-7929-8743-89BA-471CE6310637}" dt="2022-04-11T11:25:51.641" v="2023" actId="1076"/>
        <pc:sldMkLst>
          <pc:docMk/>
          <pc:sldMk cId="2541800070" sldId="686"/>
        </pc:sldMkLst>
        <pc:spChg chg="mod">
          <ac:chgData name="Long Nguyen" userId="f59fb8f3-a021-417a-8bc1-65c8d471c621" providerId="ADAL" clId="{DF35109B-7929-8743-89BA-471CE6310637}" dt="2022-04-11T11:25:19.940" v="2016" actId="1076"/>
          <ac:spMkLst>
            <pc:docMk/>
            <pc:sldMk cId="2541800070" sldId="686"/>
            <ac:spMk id="2" creationId="{BCE44B0E-E83F-7B4B-B832-F443C99FA95B}"/>
          </ac:spMkLst>
        </pc:spChg>
        <pc:picChg chg="add mod">
          <ac:chgData name="Long Nguyen" userId="f59fb8f3-a021-417a-8bc1-65c8d471c621" providerId="ADAL" clId="{DF35109B-7929-8743-89BA-471CE6310637}" dt="2022-04-11T11:25:51.641" v="2023" actId="1076"/>
          <ac:picMkLst>
            <pc:docMk/>
            <pc:sldMk cId="2541800070" sldId="686"/>
            <ac:picMk id="5" creationId="{6639603D-D999-F841-92E4-5490469D9F61}"/>
          </ac:picMkLst>
        </pc:picChg>
        <pc:picChg chg="add mod">
          <ac:chgData name="Long Nguyen" userId="f59fb8f3-a021-417a-8bc1-65c8d471c621" providerId="ADAL" clId="{DF35109B-7929-8743-89BA-471CE6310637}" dt="2022-04-11T11:25:46.157" v="2021" actId="1076"/>
          <ac:picMkLst>
            <pc:docMk/>
            <pc:sldMk cId="2541800070" sldId="686"/>
            <ac:picMk id="6" creationId="{56132510-7B25-F54D-B024-2938939ABE23}"/>
          </ac:picMkLst>
        </pc:picChg>
      </pc:sldChg>
      <pc:sldChg chg="addSp delSp modSp add mod">
        <pc:chgData name="Long Nguyen" userId="f59fb8f3-a021-417a-8bc1-65c8d471c621" providerId="ADAL" clId="{DF35109B-7929-8743-89BA-471CE6310637}" dt="2022-04-11T11:28:31.327" v="2075" actId="20577"/>
        <pc:sldMkLst>
          <pc:docMk/>
          <pc:sldMk cId="1653005264" sldId="687"/>
        </pc:sldMkLst>
        <pc:spChg chg="mod">
          <ac:chgData name="Long Nguyen" userId="f59fb8f3-a021-417a-8bc1-65c8d471c621" providerId="ADAL" clId="{DF35109B-7929-8743-89BA-471CE6310637}" dt="2022-04-11T11:28:31.327" v="2075" actId="20577"/>
          <ac:spMkLst>
            <pc:docMk/>
            <pc:sldMk cId="1653005264" sldId="687"/>
            <ac:spMk id="2" creationId="{BCE44B0E-E83F-7B4B-B832-F443C99FA95B}"/>
          </ac:spMkLst>
        </pc:spChg>
        <pc:spChg chg="mod">
          <ac:chgData name="Long Nguyen" userId="f59fb8f3-a021-417a-8bc1-65c8d471c621" providerId="ADAL" clId="{DF35109B-7929-8743-89BA-471CE6310637}" dt="2022-04-11T11:27:34.330" v="2031" actId="20577"/>
          <ac:spMkLst>
            <pc:docMk/>
            <pc:sldMk cId="1653005264" sldId="687"/>
            <ac:spMk id="3" creationId="{617496A9-175F-A24C-9726-F8EDA5EE6192}"/>
          </ac:spMkLst>
        </pc:spChg>
        <pc:picChg chg="del">
          <ac:chgData name="Long Nguyen" userId="f59fb8f3-a021-417a-8bc1-65c8d471c621" providerId="ADAL" clId="{DF35109B-7929-8743-89BA-471CE6310637}" dt="2022-04-11T11:27:10.143" v="2024" actId="478"/>
          <ac:picMkLst>
            <pc:docMk/>
            <pc:sldMk cId="1653005264" sldId="687"/>
            <ac:picMk id="5" creationId="{6639603D-D999-F841-92E4-5490469D9F61}"/>
          </ac:picMkLst>
        </pc:picChg>
        <pc:picChg chg="add mod">
          <ac:chgData name="Long Nguyen" userId="f59fb8f3-a021-417a-8bc1-65c8d471c621" providerId="ADAL" clId="{DF35109B-7929-8743-89BA-471CE6310637}" dt="2022-04-11T11:27:36.243" v="2032" actId="1076"/>
          <ac:picMkLst>
            <pc:docMk/>
            <pc:sldMk cId="1653005264" sldId="687"/>
            <ac:picMk id="6" creationId="{247C1823-A6CE-8543-82E8-30932A1D79C4}"/>
          </ac:picMkLst>
        </pc:picChg>
        <pc:picChg chg="add del">
          <ac:chgData name="Long Nguyen" userId="f59fb8f3-a021-417a-8bc1-65c8d471c621" providerId="ADAL" clId="{DF35109B-7929-8743-89BA-471CE6310637}" dt="2022-04-11T11:28:27.345" v="2072" actId="478"/>
          <ac:picMkLst>
            <pc:docMk/>
            <pc:sldMk cId="1653005264" sldId="687"/>
            <ac:picMk id="7" creationId="{4A631EFE-427C-274B-BC44-446FED4061EE}"/>
          </ac:picMkLst>
        </pc:picChg>
      </pc:sldChg>
      <pc:sldChg chg="addSp delSp modSp add mod">
        <pc:chgData name="Long Nguyen" userId="f59fb8f3-a021-417a-8bc1-65c8d471c621" providerId="ADAL" clId="{DF35109B-7929-8743-89BA-471CE6310637}" dt="2022-04-11T11:29:42.935" v="2112"/>
        <pc:sldMkLst>
          <pc:docMk/>
          <pc:sldMk cId="1270277591" sldId="688"/>
        </pc:sldMkLst>
        <pc:spChg chg="mod">
          <ac:chgData name="Long Nguyen" userId="f59fb8f3-a021-417a-8bc1-65c8d471c621" providerId="ADAL" clId="{DF35109B-7929-8743-89BA-471CE6310637}" dt="2022-04-11T11:28:46.445" v="2095" actId="20577"/>
          <ac:spMkLst>
            <pc:docMk/>
            <pc:sldMk cId="1270277591" sldId="688"/>
            <ac:spMk id="2" creationId="{BCE44B0E-E83F-7B4B-B832-F443C99FA95B}"/>
          </ac:spMkLst>
        </pc:spChg>
        <pc:spChg chg="mod">
          <ac:chgData name="Long Nguyen" userId="f59fb8f3-a021-417a-8bc1-65c8d471c621" providerId="ADAL" clId="{DF35109B-7929-8743-89BA-471CE6310637}" dt="2022-04-11T11:29:42.935" v="2112"/>
          <ac:spMkLst>
            <pc:docMk/>
            <pc:sldMk cId="1270277591" sldId="688"/>
            <ac:spMk id="3" creationId="{617496A9-175F-A24C-9726-F8EDA5EE6192}"/>
          </ac:spMkLst>
        </pc:spChg>
        <pc:spChg chg="add mod">
          <ac:chgData name="Long Nguyen" userId="f59fb8f3-a021-417a-8bc1-65c8d471c621" providerId="ADAL" clId="{DF35109B-7929-8743-89BA-471CE6310637}" dt="2022-04-11T11:29:29.674" v="2109" actId="207"/>
          <ac:spMkLst>
            <pc:docMk/>
            <pc:sldMk cId="1270277591" sldId="688"/>
            <ac:spMk id="5" creationId="{853138BB-819E-2545-8AB0-FBAD491B7713}"/>
          </ac:spMkLst>
        </pc:spChg>
        <pc:picChg chg="del">
          <ac:chgData name="Long Nguyen" userId="f59fb8f3-a021-417a-8bc1-65c8d471c621" providerId="ADAL" clId="{DF35109B-7929-8743-89BA-471CE6310637}" dt="2022-04-11T11:28:37.315" v="2079" actId="478"/>
          <ac:picMkLst>
            <pc:docMk/>
            <pc:sldMk cId="1270277591" sldId="688"/>
            <ac:picMk id="6" creationId="{247C1823-A6CE-8543-82E8-30932A1D79C4}"/>
          </ac:picMkLst>
        </pc:picChg>
        <pc:picChg chg="mod">
          <ac:chgData name="Long Nguyen" userId="f59fb8f3-a021-417a-8bc1-65c8d471c621" providerId="ADAL" clId="{DF35109B-7929-8743-89BA-471CE6310637}" dt="2022-04-11T11:29:08.700" v="2099" actId="1076"/>
          <ac:picMkLst>
            <pc:docMk/>
            <pc:sldMk cId="1270277591" sldId="688"/>
            <ac:picMk id="7" creationId="{4A631EFE-427C-274B-BC44-446FED4061EE}"/>
          </ac:picMkLst>
        </pc:picChg>
      </pc:sldChg>
      <pc:sldChg chg="addSp delSp modSp add mod">
        <pc:chgData name="Long Nguyen" userId="f59fb8f3-a021-417a-8bc1-65c8d471c621" providerId="ADAL" clId="{DF35109B-7929-8743-89BA-471CE6310637}" dt="2022-04-11T11:31:38.736" v="2161" actId="20577"/>
        <pc:sldMkLst>
          <pc:docMk/>
          <pc:sldMk cId="1166645991" sldId="689"/>
        </pc:sldMkLst>
        <pc:spChg chg="mod">
          <ac:chgData name="Long Nguyen" userId="f59fb8f3-a021-417a-8bc1-65c8d471c621" providerId="ADAL" clId="{DF35109B-7929-8743-89BA-471CE6310637}" dt="2022-04-11T11:30:19.666" v="2139" actId="20577"/>
          <ac:spMkLst>
            <pc:docMk/>
            <pc:sldMk cId="1166645991" sldId="689"/>
            <ac:spMk id="2" creationId="{BCE44B0E-E83F-7B4B-B832-F443C99FA95B}"/>
          </ac:spMkLst>
        </pc:spChg>
        <pc:spChg chg="mod">
          <ac:chgData name="Long Nguyen" userId="f59fb8f3-a021-417a-8bc1-65c8d471c621" providerId="ADAL" clId="{DF35109B-7929-8743-89BA-471CE6310637}" dt="2022-04-11T11:31:38.736" v="2161" actId="20577"/>
          <ac:spMkLst>
            <pc:docMk/>
            <pc:sldMk cId="1166645991" sldId="689"/>
            <ac:spMk id="3" creationId="{617496A9-175F-A24C-9726-F8EDA5EE6192}"/>
          </ac:spMkLst>
        </pc:spChg>
        <pc:picChg chg="add mod">
          <ac:chgData name="Long Nguyen" userId="f59fb8f3-a021-417a-8bc1-65c8d471c621" providerId="ADAL" clId="{DF35109B-7929-8743-89BA-471CE6310637}" dt="2022-04-11T11:31:33.651" v="2157" actId="1036"/>
          <ac:picMkLst>
            <pc:docMk/>
            <pc:sldMk cId="1166645991" sldId="689"/>
            <ac:picMk id="5" creationId="{C6676BC3-A8B8-F142-982E-55D8DD78BF03}"/>
          </ac:picMkLst>
        </pc:picChg>
        <pc:picChg chg="del">
          <ac:chgData name="Long Nguyen" userId="f59fb8f3-a021-417a-8bc1-65c8d471c621" providerId="ADAL" clId="{DF35109B-7929-8743-89BA-471CE6310637}" dt="2022-04-11T11:30:48.511" v="2140" actId="478"/>
          <ac:picMkLst>
            <pc:docMk/>
            <pc:sldMk cId="1166645991" sldId="689"/>
            <ac:picMk id="6" creationId="{247C1823-A6CE-8543-82E8-30932A1D79C4}"/>
          </ac:picMkLst>
        </pc:picChg>
      </pc:sldChg>
      <pc:sldChg chg="addSp delSp modSp add del mod">
        <pc:chgData name="Long Nguyen" userId="f59fb8f3-a021-417a-8bc1-65c8d471c621" providerId="ADAL" clId="{DF35109B-7929-8743-89BA-471CE6310637}" dt="2022-04-11T11:38:24.867" v="2389" actId="2696"/>
        <pc:sldMkLst>
          <pc:docMk/>
          <pc:sldMk cId="156572940" sldId="690"/>
        </pc:sldMkLst>
        <pc:spChg chg="mod">
          <ac:chgData name="Long Nguyen" userId="f59fb8f3-a021-417a-8bc1-65c8d471c621" providerId="ADAL" clId="{DF35109B-7929-8743-89BA-471CE6310637}" dt="2022-04-11T11:35:13.216" v="2185" actId="27636"/>
          <ac:spMkLst>
            <pc:docMk/>
            <pc:sldMk cId="156572940" sldId="690"/>
            <ac:spMk id="2" creationId="{BCE44B0E-E83F-7B4B-B832-F443C99FA95B}"/>
          </ac:spMkLst>
        </pc:spChg>
        <pc:spChg chg="add del mod">
          <ac:chgData name="Long Nguyen" userId="f59fb8f3-a021-417a-8bc1-65c8d471c621" providerId="ADAL" clId="{DF35109B-7929-8743-89BA-471CE6310637}" dt="2022-04-11T11:35:59.161" v="2193"/>
          <ac:spMkLst>
            <pc:docMk/>
            <pc:sldMk cId="156572940" sldId="690"/>
            <ac:spMk id="3" creationId="{617496A9-175F-A24C-9726-F8EDA5EE6192}"/>
          </ac:spMkLst>
        </pc:spChg>
        <pc:spChg chg="add del mod">
          <ac:chgData name="Long Nguyen" userId="f59fb8f3-a021-417a-8bc1-65c8d471c621" providerId="ADAL" clId="{DF35109B-7929-8743-89BA-471CE6310637}" dt="2022-04-11T11:35:59.161" v="2193"/>
          <ac:spMkLst>
            <pc:docMk/>
            <pc:sldMk cId="156572940" sldId="690"/>
            <ac:spMk id="6" creationId="{57AC701C-715F-9F4E-A79D-0CF64C59BF84}"/>
          </ac:spMkLst>
        </pc:spChg>
        <pc:picChg chg="del">
          <ac:chgData name="Long Nguyen" userId="f59fb8f3-a021-417a-8bc1-65c8d471c621" providerId="ADAL" clId="{DF35109B-7929-8743-89BA-471CE6310637}" dt="2022-04-11T11:35:51.096" v="2190" actId="478"/>
          <ac:picMkLst>
            <pc:docMk/>
            <pc:sldMk cId="156572940" sldId="690"/>
            <ac:picMk id="5" creationId="{C6676BC3-A8B8-F142-982E-55D8DD78BF03}"/>
          </ac:picMkLst>
        </pc:picChg>
      </pc:sldChg>
      <pc:sldChg chg="addSp modSp add mod modAnim">
        <pc:chgData name="Long Nguyen" userId="f59fb8f3-a021-417a-8bc1-65c8d471c621" providerId="ADAL" clId="{DF35109B-7929-8743-89BA-471CE6310637}" dt="2022-04-11T14:59:39.653" v="2713" actId="20577"/>
        <pc:sldMkLst>
          <pc:docMk/>
          <pc:sldMk cId="37831961" sldId="691"/>
        </pc:sldMkLst>
        <pc:spChg chg="mod">
          <ac:chgData name="Long Nguyen" userId="f59fb8f3-a021-417a-8bc1-65c8d471c621" providerId="ADAL" clId="{DF35109B-7929-8743-89BA-471CE6310637}" dt="2022-04-11T11:38:02.985" v="2334" actId="1036"/>
          <ac:spMkLst>
            <pc:docMk/>
            <pc:sldMk cId="37831961" sldId="691"/>
            <ac:spMk id="4" creationId="{FD5E6E63-5EB5-CA47-8C3D-9870524B2670}"/>
          </ac:spMkLst>
        </pc:spChg>
        <pc:spChg chg="mod">
          <ac:chgData name="Long Nguyen" userId="f59fb8f3-a021-417a-8bc1-65c8d471c621" providerId="ADAL" clId="{DF35109B-7929-8743-89BA-471CE6310637}" dt="2022-04-11T14:39:18.768" v="2711" actId="20577"/>
          <ac:spMkLst>
            <pc:docMk/>
            <pc:sldMk cId="37831961" sldId="691"/>
            <ac:spMk id="11" creationId="{EEBCAA59-5807-DF4A-A9D9-FD5D400282D2}"/>
          </ac:spMkLst>
        </pc:spChg>
        <pc:spChg chg="mod">
          <ac:chgData name="Long Nguyen" userId="f59fb8f3-a021-417a-8bc1-65c8d471c621" providerId="ADAL" clId="{DF35109B-7929-8743-89BA-471CE6310637}" dt="2022-04-11T14:59:39.653" v="2713" actId="20577"/>
          <ac:spMkLst>
            <pc:docMk/>
            <pc:sldMk cId="37831961" sldId="691"/>
            <ac:spMk id="14" creationId="{BF1CB500-2212-BC4A-8E65-762C2645EA7D}"/>
          </ac:spMkLst>
        </pc:spChg>
        <pc:spChg chg="mod">
          <ac:chgData name="Long Nguyen" userId="f59fb8f3-a021-417a-8bc1-65c8d471c621" providerId="ADAL" clId="{DF35109B-7929-8743-89BA-471CE6310637}" dt="2022-04-11T11:36:29.163" v="2196" actId="14100"/>
          <ac:spMkLst>
            <pc:docMk/>
            <pc:sldMk cId="37831961" sldId="691"/>
            <ac:spMk id="19" creationId="{95B9D095-80D4-624F-A150-54E6DAAB8946}"/>
          </ac:spMkLst>
        </pc:spChg>
        <pc:picChg chg="mod">
          <ac:chgData name="Long Nguyen" userId="f59fb8f3-a021-417a-8bc1-65c8d471c621" providerId="ADAL" clId="{DF35109B-7929-8743-89BA-471CE6310637}" dt="2022-04-11T11:38:02.985" v="2334" actId="1036"/>
          <ac:picMkLst>
            <pc:docMk/>
            <pc:sldMk cId="37831961" sldId="691"/>
            <ac:picMk id="7" creationId="{D2C132E4-6BDD-384D-9FA3-9B25ABE9DE6A}"/>
          </ac:picMkLst>
        </pc:picChg>
        <pc:picChg chg="mod">
          <ac:chgData name="Long Nguyen" userId="f59fb8f3-a021-417a-8bc1-65c8d471c621" providerId="ADAL" clId="{DF35109B-7929-8743-89BA-471CE6310637}" dt="2022-04-11T11:38:02.985" v="2334" actId="1036"/>
          <ac:picMkLst>
            <pc:docMk/>
            <pc:sldMk cId="37831961" sldId="691"/>
            <ac:picMk id="8" creationId="{0222D3BD-C3C5-9844-AB9C-D1B16CEC774B}"/>
          </ac:picMkLst>
        </pc:picChg>
        <pc:picChg chg="add mod">
          <ac:chgData name="Long Nguyen" userId="f59fb8f3-a021-417a-8bc1-65c8d471c621" providerId="ADAL" clId="{DF35109B-7929-8743-89BA-471CE6310637}" dt="2022-04-11T14:38:42.178" v="2652" actId="1038"/>
          <ac:picMkLst>
            <pc:docMk/>
            <pc:sldMk cId="37831961" sldId="691"/>
            <ac:picMk id="9" creationId="{DC80EA89-A8A2-D948-8A85-747910642BCC}"/>
          </ac:picMkLst>
        </pc:picChg>
        <pc:picChg chg="add mod">
          <ac:chgData name="Long Nguyen" userId="f59fb8f3-a021-417a-8bc1-65c8d471c621" providerId="ADAL" clId="{DF35109B-7929-8743-89BA-471CE6310637}" dt="2022-04-11T14:39:10.402" v="2697" actId="1036"/>
          <ac:picMkLst>
            <pc:docMk/>
            <pc:sldMk cId="37831961" sldId="691"/>
            <ac:picMk id="10" creationId="{F4032493-049E-0A48-9D51-8F9BA830F84C}"/>
          </ac:picMkLst>
        </pc:picChg>
        <pc:picChg chg="mod">
          <ac:chgData name="Long Nguyen" userId="f59fb8f3-a021-417a-8bc1-65c8d471c621" providerId="ADAL" clId="{DF35109B-7929-8743-89BA-471CE6310637}" dt="2022-04-11T11:38:02.985" v="2334" actId="1036"/>
          <ac:picMkLst>
            <pc:docMk/>
            <pc:sldMk cId="37831961" sldId="691"/>
            <ac:picMk id="15" creationId="{7EA51CE6-EF06-4A44-8078-EEE073BD606C}"/>
          </ac:picMkLst>
        </pc:picChg>
      </pc:sldChg>
      <pc:sldChg chg="addSp delSp modSp new mod modAnim">
        <pc:chgData name="Long Nguyen" userId="f59fb8f3-a021-417a-8bc1-65c8d471c621" providerId="ADAL" clId="{DF35109B-7929-8743-89BA-471CE6310637}" dt="2022-04-11T13:36:11.381" v="2557"/>
        <pc:sldMkLst>
          <pc:docMk/>
          <pc:sldMk cId="1771710257" sldId="692"/>
        </pc:sldMkLst>
        <pc:spChg chg="mod">
          <ac:chgData name="Long Nguyen" userId="f59fb8f3-a021-417a-8bc1-65c8d471c621" providerId="ADAL" clId="{DF35109B-7929-8743-89BA-471CE6310637}" dt="2022-04-11T12:10:50.538" v="2537" actId="1076"/>
          <ac:spMkLst>
            <pc:docMk/>
            <pc:sldMk cId="1771710257" sldId="692"/>
            <ac:spMk id="2" creationId="{BEE1B6B6-94F2-8745-BFEA-C2B88EBF03EE}"/>
          </ac:spMkLst>
        </pc:spChg>
        <pc:picChg chg="add mod">
          <ac:chgData name="Long Nguyen" userId="f59fb8f3-a021-417a-8bc1-65c8d471c621" providerId="ADAL" clId="{DF35109B-7929-8743-89BA-471CE6310637}" dt="2022-04-11T12:10:21.565" v="2490" actId="1076"/>
          <ac:picMkLst>
            <pc:docMk/>
            <pc:sldMk cId="1771710257" sldId="692"/>
            <ac:picMk id="5" creationId="{7CC4D534-AE26-6F42-A366-610D03D28E44}"/>
          </ac:picMkLst>
        </pc:picChg>
        <pc:picChg chg="add mod">
          <ac:chgData name="Long Nguyen" userId="f59fb8f3-a021-417a-8bc1-65c8d471c621" providerId="ADAL" clId="{DF35109B-7929-8743-89BA-471CE6310637}" dt="2022-04-11T12:10:28.198" v="2493" actId="14100"/>
          <ac:picMkLst>
            <pc:docMk/>
            <pc:sldMk cId="1771710257" sldId="692"/>
            <ac:picMk id="6" creationId="{970A7445-70AC-0646-B8C6-C3604F865728}"/>
          </ac:picMkLst>
        </pc:picChg>
        <pc:picChg chg="add del mod">
          <ac:chgData name="Long Nguyen" userId="f59fb8f3-a021-417a-8bc1-65c8d471c621" providerId="ADAL" clId="{DF35109B-7929-8743-89BA-471CE6310637}" dt="2022-04-11T12:12:03.597" v="2545" actId="478"/>
          <ac:picMkLst>
            <pc:docMk/>
            <pc:sldMk cId="1771710257" sldId="692"/>
            <ac:picMk id="7" creationId="{B3D9B0F4-8233-E142-9F41-F24C361CB2CC}"/>
          </ac:picMkLst>
        </pc:picChg>
        <pc:picChg chg="add mod">
          <ac:chgData name="Long Nguyen" userId="f59fb8f3-a021-417a-8bc1-65c8d471c621" providerId="ADAL" clId="{DF35109B-7929-8743-89BA-471CE6310637}" dt="2022-04-11T12:11:14.179" v="2539" actId="1076"/>
          <ac:picMkLst>
            <pc:docMk/>
            <pc:sldMk cId="1771710257" sldId="692"/>
            <ac:picMk id="8" creationId="{275C056C-321D-4247-967C-3DB6F0155CF6}"/>
          </ac:picMkLst>
        </pc:picChg>
        <pc:picChg chg="add mod">
          <ac:chgData name="Long Nguyen" userId="f59fb8f3-a021-417a-8bc1-65c8d471c621" providerId="ADAL" clId="{DF35109B-7929-8743-89BA-471CE6310637}" dt="2022-04-11T12:11:29.385" v="2541" actId="1076"/>
          <ac:picMkLst>
            <pc:docMk/>
            <pc:sldMk cId="1771710257" sldId="692"/>
            <ac:picMk id="9" creationId="{E1BCF421-DCE0-9448-AA5C-F3E1F11A9974}"/>
          </ac:picMkLst>
        </pc:picChg>
        <pc:picChg chg="add del">
          <ac:chgData name="Long Nguyen" userId="f59fb8f3-a021-417a-8bc1-65c8d471c621" providerId="ADAL" clId="{DF35109B-7929-8743-89BA-471CE6310637}" dt="2022-04-11T12:12:00.699" v="2544" actId="478"/>
          <ac:picMkLst>
            <pc:docMk/>
            <pc:sldMk cId="1771710257" sldId="692"/>
            <ac:picMk id="10" creationId="{D90B989B-EFFF-3744-B9BB-C5FA115DB2B4}"/>
          </ac:picMkLst>
        </pc:picChg>
      </pc:sldChg>
      <pc:sldChg chg="addSp delSp modSp add mod modAnim">
        <pc:chgData name="Long Nguyen" userId="f59fb8f3-a021-417a-8bc1-65c8d471c621" providerId="ADAL" clId="{DF35109B-7929-8743-89BA-471CE6310637}" dt="2022-04-11T13:36:15.712" v="2558"/>
        <pc:sldMkLst>
          <pc:docMk/>
          <pc:sldMk cId="2480261375" sldId="693"/>
        </pc:sldMkLst>
        <pc:spChg chg="del">
          <ac:chgData name="Long Nguyen" userId="f59fb8f3-a021-417a-8bc1-65c8d471c621" providerId="ADAL" clId="{DF35109B-7929-8743-89BA-471CE6310637}" dt="2022-04-11T12:12:18.371" v="2554" actId="478"/>
          <ac:spMkLst>
            <pc:docMk/>
            <pc:sldMk cId="2480261375" sldId="693"/>
            <ac:spMk id="3" creationId="{8175B72C-795A-E148-839C-00CFC95D5A77}"/>
          </ac:spMkLst>
        </pc:spChg>
        <pc:picChg chg="del">
          <ac:chgData name="Long Nguyen" userId="f59fb8f3-a021-417a-8bc1-65c8d471c621" providerId="ADAL" clId="{DF35109B-7929-8743-89BA-471CE6310637}" dt="2022-04-11T12:12:07.164" v="2547" actId="478"/>
          <ac:picMkLst>
            <pc:docMk/>
            <pc:sldMk cId="2480261375" sldId="693"/>
            <ac:picMk id="5" creationId="{7CC4D534-AE26-6F42-A366-610D03D28E44}"/>
          </ac:picMkLst>
        </pc:picChg>
        <pc:picChg chg="del">
          <ac:chgData name="Long Nguyen" userId="f59fb8f3-a021-417a-8bc1-65c8d471c621" providerId="ADAL" clId="{DF35109B-7929-8743-89BA-471CE6310637}" dt="2022-04-11T12:12:06.091" v="2546" actId="478"/>
          <ac:picMkLst>
            <pc:docMk/>
            <pc:sldMk cId="2480261375" sldId="693"/>
            <ac:picMk id="6" creationId="{970A7445-70AC-0646-B8C6-C3604F865728}"/>
          </ac:picMkLst>
        </pc:picChg>
        <pc:picChg chg="mod">
          <ac:chgData name="Long Nguyen" userId="f59fb8f3-a021-417a-8bc1-65c8d471c621" providerId="ADAL" clId="{DF35109B-7929-8743-89BA-471CE6310637}" dt="2022-04-11T12:12:16.913" v="2553" actId="1076"/>
          <ac:picMkLst>
            <pc:docMk/>
            <pc:sldMk cId="2480261375" sldId="693"/>
            <ac:picMk id="7" creationId="{B3D9B0F4-8233-E142-9F41-F24C361CB2CC}"/>
          </ac:picMkLst>
        </pc:picChg>
        <pc:picChg chg="del">
          <ac:chgData name="Long Nguyen" userId="f59fb8f3-a021-417a-8bc1-65c8d471c621" providerId="ADAL" clId="{DF35109B-7929-8743-89BA-471CE6310637}" dt="2022-04-11T12:12:09.261" v="2548" actId="478"/>
          <ac:picMkLst>
            <pc:docMk/>
            <pc:sldMk cId="2480261375" sldId="693"/>
            <ac:picMk id="8" creationId="{275C056C-321D-4247-967C-3DB6F0155CF6}"/>
          </ac:picMkLst>
        </pc:picChg>
        <pc:picChg chg="del">
          <ac:chgData name="Long Nguyen" userId="f59fb8f3-a021-417a-8bc1-65c8d471c621" providerId="ADAL" clId="{DF35109B-7929-8743-89BA-471CE6310637}" dt="2022-04-11T12:12:13.378" v="2551" actId="478"/>
          <ac:picMkLst>
            <pc:docMk/>
            <pc:sldMk cId="2480261375" sldId="693"/>
            <ac:picMk id="9" creationId="{E1BCF421-DCE0-9448-AA5C-F3E1F11A9974}"/>
          </ac:picMkLst>
        </pc:picChg>
        <pc:picChg chg="add del mod">
          <ac:chgData name="Long Nguyen" userId="f59fb8f3-a021-417a-8bc1-65c8d471c621" providerId="ADAL" clId="{DF35109B-7929-8743-89BA-471CE6310637}" dt="2022-04-11T12:12:20.557" v="2555" actId="1076"/>
          <ac:picMkLst>
            <pc:docMk/>
            <pc:sldMk cId="2480261375" sldId="693"/>
            <ac:picMk id="10" creationId="{D90B989B-EFFF-3744-B9BB-C5FA115DB2B4}"/>
          </ac:picMkLst>
        </pc:picChg>
      </pc:sldChg>
      <pc:sldChg chg="addSp delSp modSp new mod modAnim">
        <pc:chgData name="Long Nguyen" userId="f59fb8f3-a021-417a-8bc1-65c8d471c621" providerId="ADAL" clId="{DF35109B-7929-8743-89BA-471CE6310637}" dt="2022-04-12T11:46:37.883" v="2994"/>
        <pc:sldMkLst>
          <pc:docMk/>
          <pc:sldMk cId="3066514232" sldId="694"/>
        </pc:sldMkLst>
        <pc:spChg chg="mod">
          <ac:chgData name="Long Nguyen" userId="f59fb8f3-a021-417a-8bc1-65c8d471c621" providerId="ADAL" clId="{DF35109B-7929-8743-89BA-471CE6310637}" dt="2022-04-12T11:38:41.287" v="2809" actId="20577"/>
          <ac:spMkLst>
            <pc:docMk/>
            <pc:sldMk cId="3066514232" sldId="694"/>
            <ac:spMk id="2" creationId="{12D9CE6D-1105-044C-A435-8F36875C9DD1}"/>
          </ac:spMkLst>
        </pc:spChg>
        <pc:spChg chg="mod">
          <ac:chgData name="Long Nguyen" userId="f59fb8f3-a021-417a-8bc1-65c8d471c621" providerId="ADAL" clId="{DF35109B-7929-8743-89BA-471CE6310637}" dt="2022-04-12T11:43:44.962" v="2893" actId="27636"/>
          <ac:spMkLst>
            <pc:docMk/>
            <pc:sldMk cId="3066514232" sldId="694"/>
            <ac:spMk id="3" creationId="{B3F4162A-78C4-BD46-862A-C8A85662C0DE}"/>
          </ac:spMkLst>
        </pc:spChg>
        <pc:spChg chg="add del mod">
          <ac:chgData name="Long Nguyen" userId="f59fb8f3-a021-417a-8bc1-65c8d471c621" providerId="ADAL" clId="{DF35109B-7929-8743-89BA-471CE6310637}" dt="2022-04-12T11:42:08.945" v="2872"/>
          <ac:spMkLst>
            <pc:docMk/>
            <pc:sldMk cId="3066514232" sldId="694"/>
            <ac:spMk id="6" creationId="{7F56A0DB-691E-814E-B0BC-FEF9319C0FE4}"/>
          </ac:spMkLst>
        </pc:spChg>
        <pc:spChg chg="add mod">
          <ac:chgData name="Long Nguyen" userId="f59fb8f3-a021-417a-8bc1-65c8d471c621" providerId="ADAL" clId="{DF35109B-7929-8743-89BA-471CE6310637}" dt="2022-04-12T11:44:19.584" v="2895" actId="20577"/>
          <ac:spMkLst>
            <pc:docMk/>
            <pc:sldMk cId="3066514232" sldId="694"/>
            <ac:spMk id="10" creationId="{22CDD132-65E6-E345-B7B3-6F136D672E06}"/>
          </ac:spMkLst>
        </pc:spChg>
        <pc:spChg chg="add del mod">
          <ac:chgData name="Long Nguyen" userId="f59fb8f3-a021-417a-8bc1-65c8d471c621" providerId="ADAL" clId="{DF35109B-7929-8743-89BA-471CE6310637}" dt="2022-04-12T11:44:24.979" v="2903"/>
          <ac:spMkLst>
            <pc:docMk/>
            <pc:sldMk cId="3066514232" sldId="694"/>
            <ac:spMk id="11" creationId="{2A125C7A-A379-A544-9B5F-3D3F7A01BFD6}"/>
          </ac:spMkLst>
        </pc:spChg>
        <pc:spChg chg="add mod">
          <ac:chgData name="Long Nguyen" userId="f59fb8f3-a021-417a-8bc1-65c8d471c621" providerId="ADAL" clId="{DF35109B-7929-8743-89BA-471CE6310637}" dt="2022-04-12T11:46:06.200" v="2976" actId="1035"/>
          <ac:spMkLst>
            <pc:docMk/>
            <pc:sldMk cId="3066514232" sldId="694"/>
            <ac:spMk id="13" creationId="{424B4E71-064B-1F42-9C56-2DFDCC61362B}"/>
          </ac:spMkLst>
        </pc:spChg>
        <pc:spChg chg="add mod">
          <ac:chgData name="Long Nguyen" userId="f59fb8f3-a021-417a-8bc1-65c8d471c621" providerId="ADAL" clId="{DF35109B-7929-8743-89BA-471CE6310637}" dt="2022-04-12T11:46:21.637" v="2992" actId="1035"/>
          <ac:spMkLst>
            <pc:docMk/>
            <pc:sldMk cId="3066514232" sldId="694"/>
            <ac:spMk id="14" creationId="{4080F693-E8E7-D24E-A428-03D66EFBBC96}"/>
          </ac:spMkLst>
        </pc:spChg>
        <pc:picChg chg="add mod">
          <ac:chgData name="Long Nguyen" userId="f59fb8f3-a021-417a-8bc1-65c8d471c621" providerId="ADAL" clId="{DF35109B-7929-8743-89BA-471CE6310637}" dt="2022-04-12T11:41:41.181" v="2867" actId="1076"/>
          <ac:picMkLst>
            <pc:docMk/>
            <pc:sldMk cId="3066514232" sldId="694"/>
            <ac:picMk id="5" creationId="{61440FB7-2CC3-0747-AD23-1D033F97D03E}"/>
          </ac:picMkLst>
        </pc:picChg>
        <pc:picChg chg="add del mod">
          <ac:chgData name="Long Nguyen" userId="f59fb8f3-a021-417a-8bc1-65c8d471c621" providerId="ADAL" clId="{DF35109B-7929-8743-89BA-471CE6310637}" dt="2022-04-12T11:41:53.686" v="2869" actId="478"/>
          <ac:picMkLst>
            <pc:docMk/>
            <pc:sldMk cId="3066514232" sldId="694"/>
            <ac:picMk id="7" creationId="{3C7085F7-9177-C746-9FFD-B9A88B93EE20}"/>
          </ac:picMkLst>
        </pc:picChg>
        <pc:picChg chg="add mod">
          <ac:chgData name="Long Nguyen" userId="f59fb8f3-a021-417a-8bc1-65c8d471c621" providerId="ADAL" clId="{DF35109B-7929-8743-89BA-471CE6310637}" dt="2022-04-12T11:44:23.014" v="2901" actId="1035"/>
          <ac:picMkLst>
            <pc:docMk/>
            <pc:sldMk cId="3066514232" sldId="694"/>
            <ac:picMk id="8" creationId="{2E47FB52-FB9B-7D4A-8232-798AFBB189CD}"/>
          </ac:picMkLst>
        </pc:picChg>
        <pc:picChg chg="add mod">
          <ac:chgData name="Long Nguyen" userId="f59fb8f3-a021-417a-8bc1-65c8d471c621" providerId="ADAL" clId="{DF35109B-7929-8743-89BA-471CE6310637}" dt="2022-04-12T11:43:02.987" v="2889" actId="1076"/>
          <ac:picMkLst>
            <pc:docMk/>
            <pc:sldMk cId="3066514232" sldId="694"/>
            <ac:picMk id="9" creationId="{DD28DA68-AEA9-3E46-96B3-752C700DF4B1}"/>
          </ac:picMkLst>
        </pc:picChg>
        <pc:picChg chg="add mod">
          <ac:chgData name="Long Nguyen" userId="f59fb8f3-a021-417a-8bc1-65c8d471c621" providerId="ADAL" clId="{DF35109B-7929-8743-89BA-471CE6310637}" dt="2022-04-12T11:44:44.666" v="2907" actId="1076"/>
          <ac:picMkLst>
            <pc:docMk/>
            <pc:sldMk cId="3066514232" sldId="694"/>
            <ac:picMk id="12" creationId="{163DB5A6-0DB2-7C41-88E6-DDB6F9417701}"/>
          </ac:picMkLst>
        </pc:pic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6-01T12:06:07.791" v="9674" actId="20577"/>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31T17:31:58.885" v="8793"/>
        <pc:sldMkLst>
          <pc:docMk/>
          <pc:sldMk cId="2179424705" sldId="605"/>
        </pc:sldMkLst>
        <pc:spChg chg="mod">
          <ac:chgData name="Long B Nguyen" userId="f59fb8f3-a021-417a-8bc1-65c8d471c621" providerId="ADAL" clId="{09EBCD6D-3E32-1447-A1AF-87925F52689B}" dt="2021-05-31T17:31:58.885" v="879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pc:chgData name="Long B Nguyen" userId="f59fb8f3-a021-417a-8bc1-65c8d471c621" providerId="ADAL" clId="{09EBCD6D-3E32-1447-A1AF-87925F52689B}" dt="2021-05-31T19:31:00.002" v="9463"/>
        <pc:sldMkLst>
          <pc:docMk/>
          <pc:sldMk cId="4223814934" sldId="624"/>
        </pc:sldMkLst>
        <pc:spChg chg="mod">
          <ac:chgData name="Long B Nguyen" userId="f59fb8f3-a021-417a-8bc1-65c8d471c621" providerId="ADAL" clId="{09EBCD6D-3E32-1447-A1AF-87925F52689B}" dt="2021-05-31T19:31:00.002" v="9463"/>
          <ac:spMkLst>
            <pc:docMk/>
            <pc:sldMk cId="4223814934" sldId="624"/>
            <ac:spMk id="26625" creationId="{D38D7ADF-E686-184F-A04A-069F9601FE24}"/>
          </ac:spMkLst>
        </pc:spChg>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sldChg chg="modSp new mod modAnim">
        <pc:chgData name="Long B Nguyen" userId="f59fb8f3-a021-417a-8bc1-65c8d471c621" providerId="ADAL" clId="{09EBCD6D-3E32-1447-A1AF-87925F52689B}" dt="2021-06-01T11:52:50.172" v="9583"/>
        <pc:sldMkLst>
          <pc:docMk/>
          <pc:sldMk cId="469267058" sldId="657"/>
        </pc:sldMkLst>
        <pc:spChg chg="mod">
          <ac:chgData name="Long B Nguyen" userId="f59fb8f3-a021-417a-8bc1-65c8d471c621" providerId="ADAL" clId="{09EBCD6D-3E32-1447-A1AF-87925F52689B}" dt="2021-05-31T17:42:11.884" v="8883" actId="20577"/>
          <ac:spMkLst>
            <pc:docMk/>
            <pc:sldMk cId="469267058" sldId="657"/>
            <ac:spMk id="2" creationId="{7EBA3FED-EEF1-464C-A9A0-7EBDB1DA46E8}"/>
          </ac:spMkLst>
        </pc:spChg>
        <pc:spChg chg="mod">
          <ac:chgData name="Long B Nguyen" userId="f59fb8f3-a021-417a-8bc1-65c8d471c621" providerId="ADAL" clId="{09EBCD6D-3E32-1447-A1AF-87925F52689B}" dt="2021-05-31T17:43:53.431" v="8898" actId="20577"/>
          <ac:spMkLst>
            <pc:docMk/>
            <pc:sldMk cId="469267058" sldId="657"/>
            <ac:spMk id="3" creationId="{3770FE9B-403E-D54D-910D-E86CFE4C2FAF}"/>
          </ac:spMkLst>
        </pc:spChg>
      </pc:sldChg>
      <pc:sldChg chg="addSp delSp modSp add mod">
        <pc:chgData name="Long B Nguyen" userId="f59fb8f3-a021-417a-8bc1-65c8d471c621" providerId="ADAL" clId="{09EBCD6D-3E32-1447-A1AF-87925F52689B}" dt="2021-05-31T17:41:24.021" v="8833" actId="1076"/>
        <pc:sldMkLst>
          <pc:docMk/>
          <pc:sldMk cId="2232575206" sldId="658"/>
        </pc:sldMkLst>
        <pc:spChg chg="mod">
          <ac:chgData name="Long B Nguyen" userId="f59fb8f3-a021-417a-8bc1-65c8d471c621" providerId="ADAL" clId="{09EBCD6D-3E32-1447-A1AF-87925F52689B}" dt="2021-05-31T17:38:18.523" v="8829" actId="20577"/>
          <ac:spMkLst>
            <pc:docMk/>
            <pc:sldMk cId="2232575206" sldId="658"/>
            <ac:spMk id="2" creationId="{DFC6737B-C2EF-3F44-90BB-2743686986C3}"/>
          </ac:spMkLst>
        </pc:spChg>
        <pc:picChg chg="add mod">
          <ac:chgData name="Long B Nguyen" userId="f59fb8f3-a021-417a-8bc1-65c8d471c621" providerId="ADAL" clId="{09EBCD6D-3E32-1447-A1AF-87925F52689B}" dt="2021-05-31T17:41:24.021" v="8833" actId="1076"/>
          <ac:picMkLst>
            <pc:docMk/>
            <pc:sldMk cId="2232575206" sldId="658"/>
            <ac:picMk id="3" creationId="{B210FD03-9900-694E-B070-C24875B8B9C8}"/>
          </ac:picMkLst>
        </pc:picChg>
        <pc:picChg chg="del">
          <ac:chgData name="Long B Nguyen" userId="f59fb8f3-a021-417a-8bc1-65c8d471c621" providerId="ADAL" clId="{09EBCD6D-3E32-1447-A1AF-87925F52689B}" dt="2021-05-31T17:38:20.759" v="8830" actId="478"/>
          <ac:picMkLst>
            <pc:docMk/>
            <pc:sldMk cId="2232575206" sldId="658"/>
            <ac:picMk id="5" creationId="{6EDB77B3-DC80-0942-8B49-9AC0B78BDB1E}"/>
          </ac:picMkLst>
        </pc:picChg>
      </pc:sldChg>
      <pc:sldChg chg="modSp add mod modAnim">
        <pc:chgData name="Long B Nguyen" userId="f59fb8f3-a021-417a-8bc1-65c8d471c621" providerId="ADAL" clId="{09EBCD6D-3E32-1447-A1AF-87925F52689B}" dt="2021-06-01T11:55:04.336" v="9587"/>
        <pc:sldMkLst>
          <pc:docMk/>
          <pc:sldMk cId="1494335352" sldId="659"/>
        </pc:sldMkLst>
        <pc:spChg chg="mod">
          <ac:chgData name="Long B Nguyen" userId="f59fb8f3-a021-417a-8bc1-65c8d471c621" providerId="ADAL" clId="{09EBCD6D-3E32-1447-A1AF-87925F52689B}" dt="2021-05-31T17:44:55.323" v="8911" actId="1076"/>
          <ac:spMkLst>
            <pc:docMk/>
            <pc:sldMk cId="1494335352" sldId="659"/>
            <ac:spMk id="2" creationId="{7EBA3FED-EEF1-464C-A9A0-7EBDB1DA46E8}"/>
          </ac:spMkLst>
        </pc:spChg>
        <pc:spChg chg="mod">
          <ac:chgData name="Long B Nguyen" userId="f59fb8f3-a021-417a-8bc1-65c8d471c621" providerId="ADAL" clId="{09EBCD6D-3E32-1447-A1AF-87925F52689B}" dt="2021-06-01T11:53:08.100" v="9585" actId="113"/>
          <ac:spMkLst>
            <pc:docMk/>
            <pc:sldMk cId="1494335352" sldId="659"/>
            <ac:spMk id="3" creationId="{3770FE9B-403E-D54D-910D-E86CFE4C2FAF}"/>
          </ac:spMkLst>
        </pc:spChg>
      </pc:sldChg>
      <pc:sldChg chg="add del">
        <pc:chgData name="Long B Nguyen" userId="f59fb8f3-a021-417a-8bc1-65c8d471c621" providerId="ADAL" clId="{09EBCD6D-3E32-1447-A1AF-87925F52689B}" dt="2021-05-31T17:41:28.390" v="8834" actId="2696"/>
        <pc:sldMkLst>
          <pc:docMk/>
          <pc:sldMk cId="1789260868" sldId="659"/>
        </pc:sldMkLst>
      </pc:sldChg>
      <pc:sldChg chg="addSp delSp modSp add mod modAnim">
        <pc:chgData name="Long B Nguyen" userId="f59fb8f3-a021-417a-8bc1-65c8d471c621" providerId="ADAL" clId="{09EBCD6D-3E32-1447-A1AF-87925F52689B}" dt="2021-06-01T11:55:13.513" v="9590"/>
        <pc:sldMkLst>
          <pc:docMk/>
          <pc:sldMk cId="764318037" sldId="660"/>
        </pc:sldMkLst>
        <pc:spChg chg="mod">
          <ac:chgData name="Long B Nguyen" userId="f59fb8f3-a021-417a-8bc1-65c8d471c621" providerId="ADAL" clId="{09EBCD6D-3E32-1447-A1AF-87925F52689B}" dt="2021-05-31T17:47:36.030" v="8933" actId="20577"/>
          <ac:spMkLst>
            <pc:docMk/>
            <pc:sldMk cId="764318037" sldId="660"/>
            <ac:spMk id="3" creationId="{3770FE9B-403E-D54D-910D-E86CFE4C2FAF}"/>
          </ac:spMkLst>
        </pc:spChg>
        <pc:spChg chg="add del mod">
          <ac:chgData name="Long B Nguyen" userId="f59fb8f3-a021-417a-8bc1-65c8d471c621" providerId="ADAL" clId="{09EBCD6D-3E32-1447-A1AF-87925F52689B}" dt="2021-05-31T17:47:09.823" v="8930"/>
          <ac:spMkLst>
            <pc:docMk/>
            <pc:sldMk cId="764318037" sldId="660"/>
            <ac:spMk id="5" creationId="{E1F3F0E8-0EC3-9646-969A-0360A0E97D3C}"/>
          </ac:spMkLst>
        </pc:spChg>
      </pc:sldChg>
      <pc:sldChg chg="modSp add mod modAnim">
        <pc:chgData name="Long B Nguyen" userId="f59fb8f3-a021-417a-8bc1-65c8d471c621" providerId="ADAL" clId="{09EBCD6D-3E32-1447-A1AF-87925F52689B}" dt="2021-06-01T11:55:51.593" v="9596" actId="113"/>
        <pc:sldMkLst>
          <pc:docMk/>
          <pc:sldMk cId="1963086115" sldId="661"/>
        </pc:sldMkLst>
        <pc:spChg chg="mod">
          <ac:chgData name="Long B Nguyen" userId="f59fb8f3-a021-417a-8bc1-65c8d471c621" providerId="ADAL" clId="{09EBCD6D-3E32-1447-A1AF-87925F52689B}" dt="2021-06-01T11:55:51.593" v="9596" actId="113"/>
          <ac:spMkLst>
            <pc:docMk/>
            <pc:sldMk cId="1963086115" sldId="661"/>
            <ac:spMk id="3" creationId="{3770FE9B-403E-D54D-910D-E86CFE4C2FAF}"/>
          </ac:spMkLst>
        </pc:spChg>
      </pc:sldChg>
      <pc:sldChg chg="modSp add mod modAnim">
        <pc:chgData name="Long B Nguyen" userId="f59fb8f3-a021-417a-8bc1-65c8d471c621" providerId="ADAL" clId="{09EBCD6D-3E32-1447-A1AF-87925F52689B}" dt="2021-06-01T11:56:01.119" v="9598"/>
        <pc:sldMkLst>
          <pc:docMk/>
          <pc:sldMk cId="4142331081" sldId="662"/>
        </pc:sldMkLst>
        <pc:spChg chg="mod">
          <ac:chgData name="Long B Nguyen" userId="f59fb8f3-a021-417a-8bc1-65c8d471c621" providerId="ADAL" clId="{09EBCD6D-3E32-1447-A1AF-87925F52689B}" dt="2021-05-31T17:52:55.559" v="8976" actId="20577"/>
          <ac:spMkLst>
            <pc:docMk/>
            <pc:sldMk cId="4142331081" sldId="662"/>
            <ac:spMk id="3" creationId="{3770FE9B-403E-D54D-910D-E86CFE4C2FAF}"/>
          </ac:spMkLst>
        </pc:spChg>
      </pc:sldChg>
      <pc:sldChg chg="modSp add mod modAnim">
        <pc:chgData name="Long B Nguyen" userId="f59fb8f3-a021-417a-8bc1-65c8d471c621" providerId="ADAL" clId="{09EBCD6D-3E32-1447-A1AF-87925F52689B}" dt="2021-06-01T11:57:00.825" v="9602"/>
        <pc:sldMkLst>
          <pc:docMk/>
          <pc:sldMk cId="3550438817" sldId="663"/>
        </pc:sldMkLst>
        <pc:spChg chg="mod">
          <ac:chgData name="Long B Nguyen" userId="f59fb8f3-a021-417a-8bc1-65c8d471c621" providerId="ADAL" clId="{09EBCD6D-3E32-1447-A1AF-87925F52689B}" dt="2021-06-01T11:56:51.902" v="9600" actId="113"/>
          <ac:spMkLst>
            <pc:docMk/>
            <pc:sldMk cId="3550438817" sldId="663"/>
            <ac:spMk id="3" creationId="{3770FE9B-403E-D54D-910D-E86CFE4C2FAF}"/>
          </ac:spMkLst>
        </pc:spChg>
      </pc:sldChg>
      <pc:sldChg chg="addSp modSp add mod modAnim">
        <pc:chgData name="Long B Nguyen" userId="f59fb8f3-a021-417a-8bc1-65c8d471c621" providerId="ADAL" clId="{09EBCD6D-3E32-1447-A1AF-87925F52689B}" dt="2021-06-01T11:57:07.486" v="9604"/>
        <pc:sldMkLst>
          <pc:docMk/>
          <pc:sldMk cId="1723668777" sldId="664"/>
        </pc:sldMkLst>
        <pc:spChg chg="mod">
          <ac:chgData name="Long B Nguyen" userId="f59fb8f3-a021-417a-8bc1-65c8d471c621" providerId="ADAL" clId="{09EBCD6D-3E32-1447-A1AF-87925F52689B}" dt="2021-05-31T17:57:49.737" v="9014" actId="20577"/>
          <ac:spMkLst>
            <pc:docMk/>
            <pc:sldMk cId="1723668777" sldId="664"/>
            <ac:spMk id="3" creationId="{3770FE9B-403E-D54D-910D-E86CFE4C2FAF}"/>
          </ac:spMkLst>
        </pc:spChg>
        <pc:picChg chg="add mod">
          <ac:chgData name="Long B Nguyen" userId="f59fb8f3-a021-417a-8bc1-65c8d471c621" providerId="ADAL" clId="{09EBCD6D-3E32-1447-A1AF-87925F52689B}" dt="2021-05-31T17:57:54.543" v="9016" actId="1076"/>
          <ac:picMkLst>
            <pc:docMk/>
            <pc:sldMk cId="1723668777" sldId="664"/>
            <ac:picMk id="5" creationId="{F1E7E57D-4CDC-AC45-8FB0-5FFC1FAAD931}"/>
          </ac:picMkLst>
        </pc:picChg>
      </pc:sldChg>
      <pc:sldChg chg="addSp modSp add mod modAnim">
        <pc:chgData name="Long B Nguyen" userId="f59fb8f3-a021-417a-8bc1-65c8d471c621" providerId="ADAL" clId="{09EBCD6D-3E32-1447-A1AF-87925F52689B}" dt="2021-06-01T11:57:18.248" v="9607"/>
        <pc:sldMkLst>
          <pc:docMk/>
          <pc:sldMk cId="548205039" sldId="665"/>
        </pc:sldMkLst>
        <pc:spChg chg="mod">
          <ac:chgData name="Long B Nguyen" userId="f59fb8f3-a021-417a-8bc1-65c8d471c621" providerId="ADAL" clId="{09EBCD6D-3E32-1447-A1AF-87925F52689B}" dt="2021-05-31T18:00:57.865" v="9091" actId="20577"/>
          <ac:spMkLst>
            <pc:docMk/>
            <pc:sldMk cId="548205039" sldId="665"/>
            <ac:spMk id="3" creationId="{3770FE9B-403E-D54D-910D-E86CFE4C2FAF}"/>
          </ac:spMkLst>
        </pc:spChg>
        <pc:picChg chg="add mod">
          <ac:chgData name="Long B Nguyen" userId="f59fb8f3-a021-417a-8bc1-65c8d471c621" providerId="ADAL" clId="{09EBCD6D-3E32-1447-A1AF-87925F52689B}" dt="2021-05-31T18:00:51.291" v="9081" actId="1036"/>
          <ac:picMkLst>
            <pc:docMk/>
            <pc:sldMk cId="548205039" sldId="665"/>
            <ac:picMk id="5" creationId="{0250FDB6-FCA8-9549-A4F4-08FD0633C8A0}"/>
          </ac:picMkLst>
        </pc:picChg>
      </pc:sldChg>
      <pc:sldChg chg="addSp delSp modSp add mod modAnim">
        <pc:chgData name="Long B Nguyen" userId="f59fb8f3-a021-417a-8bc1-65c8d471c621" providerId="ADAL" clId="{09EBCD6D-3E32-1447-A1AF-87925F52689B}" dt="2021-06-01T11:57:13.518" v="9606"/>
        <pc:sldMkLst>
          <pc:docMk/>
          <pc:sldMk cId="4290814165" sldId="666"/>
        </pc:sldMkLst>
        <pc:spChg chg="mod">
          <ac:chgData name="Long B Nguyen" userId="f59fb8f3-a021-417a-8bc1-65c8d471c621" providerId="ADAL" clId="{09EBCD6D-3E32-1447-A1AF-87925F52689B}" dt="2021-05-31T17:59:00.026" v="9066" actId="20577"/>
          <ac:spMkLst>
            <pc:docMk/>
            <pc:sldMk cId="4290814165" sldId="666"/>
            <ac:spMk id="3" creationId="{3770FE9B-403E-D54D-910D-E86CFE4C2FAF}"/>
          </ac:spMkLst>
        </pc:spChg>
        <pc:picChg chg="del">
          <ac:chgData name="Long B Nguyen" userId="f59fb8f3-a021-417a-8bc1-65c8d471c621" providerId="ADAL" clId="{09EBCD6D-3E32-1447-A1AF-87925F52689B}" dt="2021-05-31T17:58:10.874" v="9018" actId="478"/>
          <ac:picMkLst>
            <pc:docMk/>
            <pc:sldMk cId="4290814165" sldId="666"/>
            <ac:picMk id="5" creationId="{F1E7E57D-4CDC-AC45-8FB0-5FFC1FAAD931}"/>
          </ac:picMkLst>
        </pc:picChg>
        <pc:picChg chg="add mod">
          <ac:chgData name="Long B Nguyen" userId="f59fb8f3-a021-417a-8bc1-65c8d471c621" providerId="ADAL" clId="{09EBCD6D-3E32-1447-A1AF-87925F52689B}" dt="2021-05-31T17:58:43.162" v="9054" actId="1035"/>
          <ac:picMkLst>
            <pc:docMk/>
            <pc:sldMk cId="4290814165" sldId="666"/>
            <ac:picMk id="6" creationId="{73823EA6-7238-0748-A6A0-164BD038FCF2}"/>
          </ac:picMkLst>
        </pc:picChg>
      </pc:sldChg>
      <pc:sldChg chg="modSp add mod modAnim">
        <pc:chgData name="Long B Nguyen" userId="f59fb8f3-a021-417a-8bc1-65c8d471c621" providerId="ADAL" clId="{09EBCD6D-3E32-1447-A1AF-87925F52689B}" dt="2021-06-01T11:57:24.441" v="9609"/>
        <pc:sldMkLst>
          <pc:docMk/>
          <pc:sldMk cId="674914638" sldId="667"/>
        </pc:sldMkLst>
        <pc:spChg chg="mod">
          <ac:chgData name="Long B Nguyen" userId="f59fb8f3-a021-417a-8bc1-65c8d471c621" providerId="ADAL" clId="{09EBCD6D-3E32-1447-A1AF-87925F52689B}" dt="2021-05-31T18:03:31.260" v="9102" actId="20577"/>
          <ac:spMkLst>
            <pc:docMk/>
            <pc:sldMk cId="674914638" sldId="667"/>
            <ac:spMk id="3" creationId="{3770FE9B-403E-D54D-910D-E86CFE4C2FAF}"/>
          </ac:spMkLst>
        </pc:spChg>
      </pc:sldChg>
      <pc:sldChg chg="new del">
        <pc:chgData name="Long B Nguyen" userId="f59fb8f3-a021-417a-8bc1-65c8d471c621" providerId="ADAL" clId="{09EBCD6D-3E32-1447-A1AF-87925F52689B}" dt="2021-05-31T17:59:59.497" v="9068" actId="2696"/>
        <pc:sldMkLst>
          <pc:docMk/>
          <pc:sldMk cId="2326370841" sldId="667"/>
        </pc:sldMkLst>
      </pc:sldChg>
      <pc:sldChg chg="modSp add mod modAnim">
        <pc:chgData name="Long B Nguyen" userId="f59fb8f3-a021-417a-8bc1-65c8d471c621" providerId="ADAL" clId="{09EBCD6D-3E32-1447-A1AF-87925F52689B}" dt="2021-06-01T11:57:32.522" v="9612"/>
        <pc:sldMkLst>
          <pc:docMk/>
          <pc:sldMk cId="1851026642" sldId="668"/>
        </pc:sldMkLst>
        <pc:spChg chg="mod">
          <ac:chgData name="Long B Nguyen" userId="f59fb8f3-a021-417a-8bc1-65c8d471c621" providerId="ADAL" clId="{09EBCD6D-3E32-1447-A1AF-87925F52689B}" dt="2021-05-31T18:04:00.075" v="9111" actId="20577"/>
          <ac:spMkLst>
            <pc:docMk/>
            <pc:sldMk cId="1851026642" sldId="668"/>
            <ac:spMk id="3" creationId="{3770FE9B-403E-D54D-910D-E86CFE4C2FAF}"/>
          </ac:spMkLst>
        </pc:spChg>
      </pc:sldChg>
      <pc:sldChg chg="addSp delSp modSp add mod">
        <pc:chgData name="Long B Nguyen" userId="f59fb8f3-a021-417a-8bc1-65c8d471c621" providerId="ADAL" clId="{09EBCD6D-3E32-1447-A1AF-87925F52689B}" dt="2021-05-31T18:05:11.536" v="9139" actId="20577"/>
        <pc:sldMkLst>
          <pc:docMk/>
          <pc:sldMk cId="3179411414" sldId="669"/>
        </pc:sldMkLst>
        <pc:spChg chg="mod">
          <ac:chgData name="Long B Nguyen" userId="f59fb8f3-a021-417a-8bc1-65c8d471c621" providerId="ADAL" clId="{09EBCD6D-3E32-1447-A1AF-87925F52689B}" dt="2021-05-31T18:05:11.536" v="9139" actId="20577"/>
          <ac:spMkLst>
            <pc:docMk/>
            <pc:sldMk cId="3179411414" sldId="669"/>
            <ac:spMk id="2" creationId="{DFC6737B-C2EF-3F44-90BB-2743686986C3}"/>
          </ac:spMkLst>
        </pc:spChg>
        <pc:picChg chg="del">
          <ac:chgData name="Long B Nguyen" userId="f59fb8f3-a021-417a-8bc1-65c8d471c621" providerId="ADAL" clId="{09EBCD6D-3E32-1447-A1AF-87925F52689B}" dt="2021-05-31T18:04:18.257" v="9113" actId="478"/>
          <ac:picMkLst>
            <pc:docMk/>
            <pc:sldMk cId="3179411414" sldId="669"/>
            <ac:picMk id="3" creationId="{B210FD03-9900-694E-B070-C24875B8B9C8}"/>
          </ac:picMkLst>
        </pc:picChg>
        <pc:picChg chg="add mod">
          <ac:chgData name="Long B Nguyen" userId="f59fb8f3-a021-417a-8bc1-65c8d471c621" providerId="ADAL" clId="{09EBCD6D-3E32-1447-A1AF-87925F52689B}" dt="2021-05-31T18:05:00.539" v="9116" actId="1076"/>
          <ac:picMkLst>
            <pc:docMk/>
            <pc:sldMk cId="3179411414" sldId="669"/>
            <ac:picMk id="5" creationId="{33D7B1DB-3B30-6C42-8064-9F51328ECCD2}"/>
          </ac:picMkLst>
        </pc:picChg>
      </pc:sldChg>
      <pc:sldChg chg="modSp add mod modAnim">
        <pc:chgData name="Long B Nguyen" userId="f59fb8f3-a021-417a-8bc1-65c8d471c621" providerId="ADAL" clId="{09EBCD6D-3E32-1447-A1AF-87925F52689B}" dt="2021-06-01T11:57:53.104" v="9615"/>
        <pc:sldMkLst>
          <pc:docMk/>
          <pc:sldMk cId="2396694308" sldId="670"/>
        </pc:sldMkLst>
        <pc:spChg chg="mod">
          <ac:chgData name="Long B Nguyen" userId="f59fb8f3-a021-417a-8bc1-65c8d471c621" providerId="ADAL" clId="{09EBCD6D-3E32-1447-A1AF-87925F52689B}" dt="2021-05-31T18:05:25.310" v="9163" actId="20577"/>
          <ac:spMkLst>
            <pc:docMk/>
            <pc:sldMk cId="2396694308" sldId="670"/>
            <ac:spMk id="2" creationId="{7EBA3FED-EEF1-464C-A9A0-7EBDB1DA46E8}"/>
          </ac:spMkLst>
        </pc:spChg>
        <pc:spChg chg="mod">
          <ac:chgData name="Long B Nguyen" userId="f59fb8f3-a021-417a-8bc1-65c8d471c621" providerId="ADAL" clId="{09EBCD6D-3E32-1447-A1AF-87925F52689B}" dt="2021-05-31T19:16:04.163" v="9172" actId="113"/>
          <ac:spMkLst>
            <pc:docMk/>
            <pc:sldMk cId="2396694308" sldId="670"/>
            <ac:spMk id="3" creationId="{3770FE9B-403E-D54D-910D-E86CFE4C2FAF}"/>
          </ac:spMkLst>
        </pc:spChg>
      </pc:sldChg>
      <pc:sldChg chg="modSp new del mod">
        <pc:chgData name="Long B Nguyen" userId="f59fb8f3-a021-417a-8bc1-65c8d471c621" providerId="ADAL" clId="{09EBCD6D-3E32-1447-A1AF-87925F52689B}" dt="2021-05-31T19:36:53.278" v="9479" actId="2696"/>
        <pc:sldMkLst>
          <pc:docMk/>
          <pc:sldMk cId="1560317742" sldId="671"/>
        </pc:sldMkLst>
        <pc:spChg chg="mod">
          <ac:chgData name="Long B Nguyen" userId="f59fb8f3-a021-417a-8bc1-65c8d471c621" providerId="ADAL" clId="{09EBCD6D-3E32-1447-A1AF-87925F52689B}" dt="2021-05-31T19:23:15.690" v="9207" actId="20577"/>
          <ac:spMkLst>
            <pc:docMk/>
            <pc:sldMk cId="1560317742" sldId="671"/>
            <ac:spMk id="3" creationId="{384D2316-DC9B-5843-89D0-8D3E2737195E}"/>
          </ac:spMkLst>
        </pc:spChg>
      </pc:sldChg>
      <pc:sldChg chg="modSp add del mod">
        <pc:chgData name="Long B Nguyen" userId="f59fb8f3-a021-417a-8bc1-65c8d471c621" providerId="ADAL" clId="{09EBCD6D-3E32-1447-A1AF-87925F52689B}" dt="2021-06-01T11:58:21.885" v="9619" actId="2696"/>
        <pc:sldMkLst>
          <pc:docMk/>
          <pc:sldMk cId="2223653801" sldId="672"/>
        </pc:sldMkLst>
        <pc:spChg chg="mod">
          <ac:chgData name="Long B Nguyen" userId="f59fb8f3-a021-417a-8bc1-65c8d471c621" providerId="ADAL" clId="{09EBCD6D-3E32-1447-A1AF-87925F52689B}" dt="2021-06-01T11:58:09.627" v="9617" actId="20577"/>
          <ac:spMkLst>
            <pc:docMk/>
            <pc:sldMk cId="2223653801" sldId="672"/>
            <ac:spMk id="3" creationId="{3770FE9B-403E-D54D-910D-E86CFE4C2FAF}"/>
          </ac:spMkLst>
        </pc:spChg>
      </pc:sldChg>
      <pc:sldChg chg="add modAnim">
        <pc:chgData name="Long B Nguyen" userId="f59fb8f3-a021-417a-8bc1-65c8d471c621" providerId="ADAL" clId="{09EBCD6D-3E32-1447-A1AF-87925F52689B}" dt="2021-06-01T11:59:17.787" v="9627"/>
        <pc:sldMkLst>
          <pc:docMk/>
          <pc:sldMk cId="3832706411" sldId="672"/>
        </pc:sldMkLst>
      </pc:sldChg>
      <pc:sldChg chg="addSp modSp add mod modAnim">
        <pc:chgData name="Long B Nguyen" userId="f59fb8f3-a021-417a-8bc1-65c8d471c621" providerId="ADAL" clId="{09EBCD6D-3E32-1447-A1AF-87925F52689B}" dt="2021-06-01T11:59:04.308" v="9625"/>
        <pc:sldMkLst>
          <pc:docMk/>
          <pc:sldMk cId="587377709" sldId="673"/>
        </pc:sldMkLst>
        <pc:spChg chg="mod">
          <ac:chgData name="Long B Nguyen" userId="f59fb8f3-a021-417a-8bc1-65c8d471c621" providerId="ADAL" clId="{09EBCD6D-3E32-1447-A1AF-87925F52689B}" dt="2021-06-01T11:58:19.636" v="9618" actId="113"/>
          <ac:spMkLst>
            <pc:docMk/>
            <pc:sldMk cId="587377709" sldId="673"/>
            <ac:spMk id="3" creationId="{3770FE9B-403E-D54D-910D-E86CFE4C2FAF}"/>
          </ac:spMkLst>
        </pc:spChg>
        <pc:picChg chg="add mod">
          <ac:chgData name="Long B Nguyen" userId="f59fb8f3-a021-417a-8bc1-65c8d471c621" providerId="ADAL" clId="{09EBCD6D-3E32-1447-A1AF-87925F52689B}" dt="2021-05-31T19:18:33.942" v="9193" actId="1076"/>
          <ac:picMkLst>
            <pc:docMk/>
            <pc:sldMk cId="587377709" sldId="673"/>
            <ac:picMk id="5" creationId="{FBED0713-ABB0-3245-9C1E-4FF8AA0BBE0C}"/>
          </ac:picMkLst>
        </pc:picChg>
        <pc:picChg chg="add mod">
          <ac:chgData name="Long B Nguyen" userId="f59fb8f3-a021-417a-8bc1-65c8d471c621" providerId="ADAL" clId="{09EBCD6D-3E32-1447-A1AF-87925F52689B}" dt="2021-05-31T19:19:03.826" v="9198" actId="1035"/>
          <ac:picMkLst>
            <pc:docMk/>
            <pc:sldMk cId="587377709" sldId="673"/>
            <ac:picMk id="6" creationId="{984F14B2-79FB-6E4A-BBA0-4AC54D4F31EE}"/>
          </ac:picMkLst>
        </pc:picChg>
        <pc:picChg chg="add mod">
          <ac:chgData name="Long B Nguyen" userId="f59fb8f3-a021-417a-8bc1-65c8d471c621" providerId="ADAL" clId="{09EBCD6D-3E32-1447-A1AF-87925F52689B}" dt="2021-05-31T19:19:02.702" v="9197" actId="1076"/>
          <ac:picMkLst>
            <pc:docMk/>
            <pc:sldMk cId="587377709" sldId="673"/>
            <ac:picMk id="7" creationId="{756B2BF6-CDF1-EF45-A76C-322382E06A3E}"/>
          </ac:picMkLst>
        </pc:picChg>
      </pc:sldChg>
      <pc:sldChg chg="modSp add mod modAnim">
        <pc:chgData name="Long B Nguyen" userId="f59fb8f3-a021-417a-8bc1-65c8d471c621" providerId="ADAL" clId="{09EBCD6D-3E32-1447-A1AF-87925F52689B}" dt="2021-06-01T11:59:23.698" v="9629"/>
        <pc:sldMkLst>
          <pc:docMk/>
          <pc:sldMk cId="3005322827" sldId="674"/>
        </pc:sldMkLst>
        <pc:spChg chg="mod">
          <ac:chgData name="Long B Nguyen" userId="f59fb8f3-a021-417a-8bc1-65c8d471c621" providerId="ADAL" clId="{09EBCD6D-3E32-1447-A1AF-87925F52689B}" dt="2021-06-01T11:58:42.722" v="9622" actId="113"/>
          <ac:spMkLst>
            <pc:docMk/>
            <pc:sldMk cId="3005322827" sldId="674"/>
            <ac:spMk id="3" creationId="{3770FE9B-403E-D54D-910D-E86CFE4C2FAF}"/>
          </ac:spMkLst>
        </pc:spChg>
      </pc:sldChg>
      <pc:sldChg chg="modSp add del mod">
        <pc:chgData name="Long B Nguyen" userId="f59fb8f3-a021-417a-8bc1-65c8d471c621" providerId="ADAL" clId="{09EBCD6D-3E32-1447-A1AF-87925F52689B}" dt="2021-05-31T19:49:09.982" v="9566" actId="2696"/>
        <pc:sldMkLst>
          <pc:docMk/>
          <pc:sldMk cId="69096210" sldId="675"/>
        </pc:sldMkLst>
        <pc:spChg chg="mod">
          <ac:chgData name="Long B Nguyen" userId="f59fb8f3-a021-417a-8bc1-65c8d471c621" providerId="ADAL" clId="{09EBCD6D-3E32-1447-A1AF-87925F52689B}" dt="2021-05-31T19:48:46.086" v="9560" actId="21"/>
          <ac:spMkLst>
            <pc:docMk/>
            <pc:sldMk cId="69096210" sldId="675"/>
            <ac:spMk id="3" creationId="{3770FE9B-403E-D54D-910D-E86CFE4C2FAF}"/>
          </ac:spMkLst>
        </pc:spChg>
      </pc:sldChg>
      <pc:sldChg chg="addSp modSp add mod modAnim">
        <pc:chgData name="Long B Nguyen" userId="f59fb8f3-a021-417a-8bc1-65c8d471c621" providerId="ADAL" clId="{09EBCD6D-3E32-1447-A1AF-87925F52689B}" dt="2021-06-01T11:59:57.811" v="9635" actId="113"/>
        <pc:sldMkLst>
          <pc:docMk/>
          <pc:sldMk cId="2438674098" sldId="676"/>
        </pc:sldMkLst>
        <pc:spChg chg="mod">
          <ac:chgData name="Long B Nguyen" userId="f59fb8f3-a021-417a-8bc1-65c8d471c621" providerId="ADAL" clId="{09EBCD6D-3E32-1447-A1AF-87925F52689B}" dt="2021-06-01T11:59:57.811" v="9635" actId="113"/>
          <ac:spMkLst>
            <pc:docMk/>
            <pc:sldMk cId="2438674098" sldId="676"/>
            <ac:spMk id="3" creationId="{3770FE9B-403E-D54D-910D-E86CFE4C2FAF}"/>
          </ac:spMkLst>
        </pc:spChg>
        <pc:picChg chg="add mod">
          <ac:chgData name="Long B Nguyen" userId="f59fb8f3-a021-417a-8bc1-65c8d471c621" providerId="ADAL" clId="{09EBCD6D-3E32-1447-A1AF-87925F52689B}" dt="2021-05-31T19:34:28.822" v="9474" actId="1076"/>
          <ac:picMkLst>
            <pc:docMk/>
            <pc:sldMk cId="2438674098" sldId="676"/>
            <ac:picMk id="5" creationId="{15D7B97F-DF09-4042-8BBF-63B865B0EDAA}"/>
          </ac:picMkLst>
        </pc:picChg>
        <pc:picChg chg="add mod">
          <ac:chgData name="Long B Nguyen" userId="f59fb8f3-a021-417a-8bc1-65c8d471c621" providerId="ADAL" clId="{09EBCD6D-3E32-1447-A1AF-87925F52689B}" dt="2021-05-31T19:34:39.481" v="9476" actId="1076"/>
          <ac:picMkLst>
            <pc:docMk/>
            <pc:sldMk cId="2438674098" sldId="676"/>
            <ac:picMk id="6" creationId="{92A1D1F3-D2EB-2848-BF7F-60CC84C45F51}"/>
          </ac:picMkLst>
        </pc:picChg>
      </pc:sldChg>
      <pc:sldChg chg="modSp add mod modAnim">
        <pc:chgData name="Long B Nguyen" userId="f59fb8f3-a021-417a-8bc1-65c8d471c621" providerId="ADAL" clId="{09EBCD6D-3E32-1447-A1AF-87925F52689B}" dt="2021-06-01T12:00:06.765" v="9636" actId="113"/>
        <pc:sldMkLst>
          <pc:docMk/>
          <pc:sldMk cId="2330243084" sldId="677"/>
        </pc:sldMkLst>
        <pc:spChg chg="mod">
          <ac:chgData name="Long B Nguyen" userId="f59fb8f3-a021-417a-8bc1-65c8d471c621" providerId="ADAL" clId="{09EBCD6D-3E32-1447-A1AF-87925F52689B}" dt="2021-06-01T12:00:06.765" v="9636" actId="113"/>
          <ac:spMkLst>
            <pc:docMk/>
            <pc:sldMk cId="2330243084" sldId="677"/>
            <ac:spMk id="3" creationId="{3770FE9B-403E-D54D-910D-E86CFE4C2FAF}"/>
          </ac:spMkLst>
        </pc:spChg>
      </pc:sldChg>
      <pc:sldChg chg="modSp add del mod">
        <pc:chgData name="Long B Nguyen" userId="f59fb8f3-a021-417a-8bc1-65c8d471c621" providerId="ADAL" clId="{09EBCD6D-3E32-1447-A1AF-87925F52689B}" dt="2021-05-31T19:49:43.185" v="9573" actId="2696"/>
        <pc:sldMkLst>
          <pc:docMk/>
          <pc:sldMk cId="2817983511" sldId="678"/>
        </pc:sldMkLst>
        <pc:spChg chg="mod">
          <ac:chgData name="Long B Nguyen" userId="f59fb8f3-a021-417a-8bc1-65c8d471c621" providerId="ADAL" clId="{09EBCD6D-3E32-1447-A1AF-87925F52689B}" dt="2021-05-31T19:49:22.276" v="9567" actId="21"/>
          <ac:spMkLst>
            <pc:docMk/>
            <pc:sldMk cId="2817983511" sldId="678"/>
            <ac:spMk id="3" creationId="{3770FE9B-403E-D54D-910D-E86CFE4C2FAF}"/>
          </ac:spMkLst>
        </pc:spChg>
        <pc:spChg chg="mod">
          <ac:chgData name="Long B Nguyen" userId="f59fb8f3-a021-417a-8bc1-65c8d471c621" providerId="ADAL" clId="{09EBCD6D-3E32-1447-A1AF-87925F52689B}" dt="2021-05-31T19:45:43.435" v="9529" actId="20577"/>
          <ac:spMkLst>
            <pc:docMk/>
            <pc:sldMk cId="2817983511" sldId="678"/>
            <ac:spMk id="4" creationId="{AD4E55E8-1CA4-A544-9032-E81BBD4E2B1F}"/>
          </ac:spMkLst>
        </pc:spChg>
      </pc:sldChg>
      <pc:sldChg chg="modSp add mod modAnim">
        <pc:chgData name="Long B Nguyen" userId="f59fb8f3-a021-417a-8bc1-65c8d471c621" providerId="ADAL" clId="{09EBCD6D-3E32-1447-A1AF-87925F52689B}" dt="2021-06-01T12:00:36.292" v="9639"/>
        <pc:sldMkLst>
          <pc:docMk/>
          <pc:sldMk cId="619972637" sldId="679"/>
        </pc:sldMkLst>
        <pc:spChg chg="mod">
          <ac:chgData name="Long B Nguyen" userId="f59fb8f3-a021-417a-8bc1-65c8d471c621" providerId="ADAL" clId="{09EBCD6D-3E32-1447-A1AF-87925F52689B}" dt="2021-06-01T12:00:23.430" v="9637" actId="113"/>
          <ac:spMkLst>
            <pc:docMk/>
            <pc:sldMk cId="619972637" sldId="679"/>
            <ac:spMk id="3" creationId="{3770FE9B-403E-D54D-910D-E86CFE4C2FAF}"/>
          </ac:spMkLst>
        </pc:spChg>
      </pc:sldChg>
      <pc:sldChg chg="modSp add mod modAnim">
        <pc:chgData name="Long B Nguyen" userId="f59fb8f3-a021-417a-8bc1-65c8d471c621" providerId="ADAL" clId="{09EBCD6D-3E32-1447-A1AF-87925F52689B}" dt="2021-06-01T12:01:56.156" v="9651"/>
        <pc:sldMkLst>
          <pc:docMk/>
          <pc:sldMk cId="703136257" sldId="680"/>
        </pc:sldMkLst>
        <pc:spChg chg="mod">
          <ac:chgData name="Long B Nguyen" userId="f59fb8f3-a021-417a-8bc1-65c8d471c621" providerId="ADAL" clId="{09EBCD6D-3E32-1447-A1AF-87925F52689B}" dt="2021-06-01T12:01:46.563" v="9649" actId="113"/>
          <ac:spMkLst>
            <pc:docMk/>
            <pc:sldMk cId="703136257" sldId="680"/>
            <ac:spMk id="3" creationId="{3770FE9B-403E-D54D-910D-E86CFE4C2FAF}"/>
          </ac:spMkLst>
        </pc:spChg>
      </pc:sldChg>
      <pc:sldChg chg="modSp add mod">
        <pc:chgData name="Long B Nguyen" userId="f59fb8f3-a021-417a-8bc1-65c8d471c621" providerId="ADAL" clId="{09EBCD6D-3E32-1447-A1AF-87925F52689B}" dt="2021-06-01T12:06:07.791" v="9674" actId="20577"/>
        <pc:sldMkLst>
          <pc:docMk/>
          <pc:sldMk cId="393581662" sldId="681"/>
        </pc:sldMkLst>
        <pc:spChg chg="mod">
          <ac:chgData name="Long B Nguyen" userId="f59fb8f3-a021-417a-8bc1-65c8d471c621" providerId="ADAL" clId="{09EBCD6D-3E32-1447-A1AF-87925F52689B}" dt="2021-06-01T12:06:07.791" v="9674" actId="20577"/>
          <ac:spMkLst>
            <pc:docMk/>
            <pc:sldMk cId="393581662" sldId="681"/>
            <ac:spMk id="3" creationId="{3770FE9B-403E-D54D-910D-E86CFE4C2FAF}"/>
          </ac:spMkLst>
        </pc:spChg>
      </pc:sldChg>
      <pc:sldChg chg="modSp add del mod">
        <pc:chgData name="Long B Nguyen" userId="f59fb8f3-a021-417a-8bc1-65c8d471c621" providerId="ADAL" clId="{09EBCD6D-3E32-1447-A1AF-87925F52689B}" dt="2021-05-31T19:47:35.864" v="9556" actId="2696"/>
        <pc:sldMkLst>
          <pc:docMk/>
          <pc:sldMk cId="2824012676" sldId="681"/>
        </pc:sldMkLst>
        <pc:spChg chg="mod">
          <ac:chgData name="Long B Nguyen" userId="f59fb8f3-a021-417a-8bc1-65c8d471c621" providerId="ADAL" clId="{09EBCD6D-3E32-1447-A1AF-87925F52689B}" dt="2021-05-31T19:46:12.694" v="9545" actId="20577"/>
          <ac:spMkLst>
            <pc:docMk/>
            <pc:sldMk cId="2824012676" sldId="681"/>
            <ac:spMk id="3" creationId="{3770FE9B-403E-D54D-910D-E86CFE4C2FAF}"/>
          </ac:spMkLst>
        </pc:spChg>
      </pc:sldChg>
      <pc:sldChg chg="modSp add mod">
        <pc:chgData name="Long B Nguyen" userId="f59fb8f3-a021-417a-8bc1-65c8d471c621" providerId="ADAL" clId="{09EBCD6D-3E32-1447-A1AF-87925F52689B}" dt="2021-06-01T12:05:59.667" v="9672" actId="113"/>
        <pc:sldMkLst>
          <pc:docMk/>
          <pc:sldMk cId="128763582" sldId="682"/>
        </pc:sldMkLst>
        <pc:spChg chg="mod">
          <ac:chgData name="Long B Nguyen" userId="f59fb8f3-a021-417a-8bc1-65c8d471c621" providerId="ADAL" clId="{09EBCD6D-3E32-1447-A1AF-87925F52689B}" dt="2021-06-01T12:05:59.667" v="9672" actId="113"/>
          <ac:spMkLst>
            <pc:docMk/>
            <pc:sldMk cId="128763582" sldId="682"/>
            <ac:spMk id="3" creationId="{3770FE9B-403E-D54D-910D-E86CFE4C2FAF}"/>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5/8/24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5/8/24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sz="3500" dirty="0">
                <a:solidFill>
                  <a:srgbClr val="FFFFFF"/>
                </a:solidFill>
              </a:rPr>
              <a:t>AP Exam</a:t>
            </a:r>
            <a:br>
              <a:rPr lang="en-US" sz="3500" dirty="0">
                <a:solidFill>
                  <a:srgbClr val="FFFFFF"/>
                </a:solidFill>
              </a:rPr>
            </a:br>
            <a:r>
              <a:rPr lang="en-US" sz="3500" dirty="0">
                <a:solidFill>
                  <a:srgbClr val="FFFFFF"/>
                </a:solidFill>
              </a:rPr>
              <a:t>Free Response Questions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6BE4-B9E8-4856-2FB5-84DA77F000D7}"/>
              </a:ext>
            </a:extLst>
          </p:cNvPr>
          <p:cNvSpPr>
            <a:spLocks noGrp="1"/>
          </p:cNvSpPr>
          <p:nvPr>
            <p:ph type="title"/>
          </p:nvPr>
        </p:nvSpPr>
        <p:spPr>
          <a:xfrm>
            <a:off x="293693" y="150434"/>
            <a:ext cx="7765337" cy="653052"/>
          </a:xfrm>
        </p:spPr>
        <p:txBody>
          <a:bodyPr>
            <a:normAutofit fontScale="90000"/>
          </a:bodyPr>
          <a:lstStyle/>
          <a:p>
            <a:r>
              <a:rPr lang="en-US"/>
              <a:t>Sample Questions for Written Response 2(b)</a:t>
            </a:r>
          </a:p>
        </p:txBody>
      </p:sp>
      <p:sp>
        <p:nvSpPr>
          <p:cNvPr id="4" name="Slide Number Placeholder 3">
            <a:extLst>
              <a:ext uri="{FF2B5EF4-FFF2-40B4-BE49-F238E27FC236}">
                <a16:creationId xmlns:a16="http://schemas.microsoft.com/office/drawing/2014/main" id="{B947C829-AC02-7A28-4BC0-AD8F7E30A125}"/>
              </a:ext>
            </a:extLst>
          </p:cNvPr>
          <p:cNvSpPr>
            <a:spLocks noGrp="1"/>
          </p:cNvSpPr>
          <p:nvPr>
            <p:ph type="sldNum" sz="quarter" idx="12"/>
          </p:nvPr>
        </p:nvSpPr>
        <p:spPr/>
        <p:txBody>
          <a:bodyPr/>
          <a:lstStyle/>
          <a:p>
            <a:fld id="{D57F1E4F-1CFF-5643-939E-02111984F565}" type="slidenum">
              <a:rPr lang="en-US" smtClean="0"/>
              <a:t>10</a:t>
            </a:fld>
            <a:endParaRPr lang="en-US" dirty="0"/>
          </a:p>
        </p:txBody>
      </p:sp>
      <p:sp>
        <p:nvSpPr>
          <p:cNvPr id="6" name="TextBox 5">
            <a:extLst>
              <a:ext uri="{FF2B5EF4-FFF2-40B4-BE49-F238E27FC236}">
                <a16:creationId xmlns:a16="http://schemas.microsoft.com/office/drawing/2014/main" id="{0155F4A2-015E-1122-115E-C6CC8161B279}"/>
              </a:ext>
            </a:extLst>
          </p:cNvPr>
          <p:cNvSpPr txBox="1"/>
          <p:nvPr/>
        </p:nvSpPr>
        <p:spPr>
          <a:xfrm>
            <a:off x="190952" y="4425152"/>
            <a:ext cx="7545488" cy="308418"/>
          </a:xfrm>
          <a:prstGeom prst="rect">
            <a:avLst/>
          </a:prstGeom>
          <a:noFill/>
        </p:spPr>
        <p:txBody>
          <a:bodyPr wrap="square" rtlCol="0">
            <a:spAutoFit/>
          </a:bodyPr>
          <a:lstStyle/>
          <a:p>
            <a:endParaRPr lang="en-US"/>
          </a:p>
        </p:txBody>
      </p:sp>
      <p:sp>
        <p:nvSpPr>
          <p:cNvPr id="7" name="Content Placeholder 6">
            <a:extLst>
              <a:ext uri="{FF2B5EF4-FFF2-40B4-BE49-F238E27FC236}">
                <a16:creationId xmlns:a16="http://schemas.microsoft.com/office/drawing/2014/main" id="{390F3536-6759-C431-BBB0-B37DD6444559}"/>
              </a:ext>
            </a:extLst>
          </p:cNvPr>
          <p:cNvSpPr>
            <a:spLocks noGrp="1"/>
          </p:cNvSpPr>
          <p:nvPr>
            <p:ph idx="1"/>
          </p:nvPr>
        </p:nvSpPr>
        <p:spPr>
          <a:xfrm>
            <a:off x="190953" y="803486"/>
            <a:ext cx="8659354" cy="4761080"/>
          </a:xfrm>
        </p:spPr>
        <p:txBody>
          <a:bodyPr>
            <a:normAutofit fontScale="92500" lnSpcReduction="20000"/>
          </a:bodyPr>
          <a:lstStyle/>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The following sample questions are from FRQ 1 and FRQ 2 worksheets.</a:t>
            </a:r>
          </a:p>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FRQ 2 corresponds to 3 sets of questions from AP Classroom FRQ.</a:t>
            </a:r>
          </a:p>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1) Consider the procedure included in part (i) of the Procedure section of your Personalized Project Reference. Describe a change to your procedure that will result in a run-time error. Explain why this change will result in a run-time error.</a:t>
            </a:r>
          </a:p>
          <a:p>
            <a:pPr marL="0" indent="0">
              <a:buNone/>
            </a:pPr>
            <a:r>
              <a:rPr lang="en-US" sz="2000" kern="100">
                <a:latin typeface="Calibri" panose="020F0502020204030204" pitchFamily="34" charset="0"/>
                <a:ea typeface="Calibri" panose="020F0502020204030204" pitchFamily="34" charset="0"/>
                <a:cs typeface="Times New Roman" panose="02020603050405020304" pitchFamily="18" charset="0"/>
              </a:rPr>
              <a:t>2) </a:t>
            </a:r>
            <a:r>
              <a:rPr lang="en-US" sz="2000" kern="100">
                <a:effectLst/>
                <a:latin typeface="Calibri" panose="020F0502020204030204" pitchFamily="34" charset="0"/>
                <a:ea typeface="Calibri" panose="020F0502020204030204" pitchFamily="34" charset="0"/>
                <a:cs typeface="Times New Roman" panose="02020603050405020304" pitchFamily="18" charset="0"/>
              </a:rPr>
              <a:t>Consider the procedure identified in part (i) of the Procedure section of your Personalized Project Reference. Passing different values as arguments to a procedure can cause different segments of code to execute. Based on one of your arguments, describe where you could insert output statements in your procedure to test whether a block of code is executed or not. If it is not possible for different arguments to cause different segments of code to execute in your procedure, explain why not.</a:t>
            </a:r>
          </a:p>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3) Consider the procedure identified in part (i) of the Procedure section of your Personalized Project Reference. Identify a strategy, other than using test cases, that you can use to test the correctness of your procedure. Describe how you would use this strategy.</a:t>
            </a:r>
          </a:p>
          <a:p>
            <a:pPr marL="0" indent="0">
              <a:buNone/>
            </a:pPr>
            <a:r>
              <a:rPr lang="en-US" sz="2000" kern="100">
                <a:latin typeface="Calibri" panose="020F0502020204030204" pitchFamily="34" charset="0"/>
                <a:ea typeface="Calibri" panose="020F0502020204030204" pitchFamily="34" charset="0"/>
                <a:cs typeface="Times New Roman" panose="02020603050405020304" pitchFamily="18" charset="0"/>
              </a:rPr>
              <a:t>4) Consider the procedure identified in part (i) of the Procedure section of your Personalized Project Reference. Write a call to your procedure with specific argument(s) that you could use for testing this procedure. Describe the program functionality that is related to this call.</a:t>
            </a:r>
          </a:p>
          <a:p>
            <a:pPr marL="0" indent="0">
              <a:buNone/>
            </a:pP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a:p>
            <a:pPr marL="0" indent="0">
              <a:buNone/>
            </a:pPr>
            <a:endParaRPr lang="en-US" sz="2000"/>
          </a:p>
        </p:txBody>
      </p:sp>
    </p:spTree>
    <p:extLst>
      <p:ext uri="{BB962C8B-B14F-4D97-AF65-F5344CB8AC3E}">
        <p14:creationId xmlns:p14="http://schemas.microsoft.com/office/powerpoint/2010/main" val="4144015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6BE4-B9E8-4856-2FB5-84DA77F000D7}"/>
              </a:ext>
            </a:extLst>
          </p:cNvPr>
          <p:cNvSpPr>
            <a:spLocks noGrp="1"/>
          </p:cNvSpPr>
          <p:nvPr>
            <p:ph type="title"/>
          </p:nvPr>
        </p:nvSpPr>
        <p:spPr>
          <a:xfrm>
            <a:off x="293693" y="150434"/>
            <a:ext cx="7765337" cy="653052"/>
          </a:xfrm>
        </p:spPr>
        <p:txBody>
          <a:bodyPr/>
          <a:lstStyle/>
          <a:p>
            <a:r>
              <a:rPr lang="en-US"/>
              <a:t>Written Response 2(c):</a:t>
            </a:r>
          </a:p>
        </p:txBody>
      </p:sp>
      <p:sp>
        <p:nvSpPr>
          <p:cNvPr id="4" name="Slide Number Placeholder 3">
            <a:extLst>
              <a:ext uri="{FF2B5EF4-FFF2-40B4-BE49-F238E27FC236}">
                <a16:creationId xmlns:a16="http://schemas.microsoft.com/office/drawing/2014/main" id="{B947C829-AC02-7A28-4BC0-AD8F7E30A125}"/>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5" name="Content Placeholder 4">
            <a:extLst>
              <a:ext uri="{FF2B5EF4-FFF2-40B4-BE49-F238E27FC236}">
                <a16:creationId xmlns:a16="http://schemas.microsoft.com/office/drawing/2014/main" id="{0DF92C4E-563B-BAB4-2DB9-998057790157}"/>
              </a:ext>
            </a:extLst>
          </p:cNvPr>
          <p:cNvPicPr>
            <a:picLocks noGrp="1" noChangeAspect="1"/>
          </p:cNvPicPr>
          <p:nvPr>
            <p:ph idx="1"/>
          </p:nvPr>
        </p:nvPicPr>
        <p:blipFill>
          <a:blip r:embed="rId2"/>
          <a:stretch>
            <a:fillRect/>
          </a:stretch>
        </p:blipFill>
        <p:spPr>
          <a:xfrm>
            <a:off x="200144" y="1140680"/>
            <a:ext cx="8389052" cy="4035125"/>
          </a:xfrm>
          <a:prstGeom prst="rect">
            <a:avLst/>
          </a:prstGeom>
        </p:spPr>
      </p:pic>
    </p:spTree>
    <p:extLst>
      <p:ext uri="{BB962C8B-B14F-4D97-AF65-F5344CB8AC3E}">
        <p14:creationId xmlns:p14="http://schemas.microsoft.com/office/powerpoint/2010/main" val="3903912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6BE4-B9E8-4856-2FB5-84DA77F000D7}"/>
              </a:ext>
            </a:extLst>
          </p:cNvPr>
          <p:cNvSpPr>
            <a:spLocks noGrp="1"/>
          </p:cNvSpPr>
          <p:nvPr>
            <p:ph type="title"/>
          </p:nvPr>
        </p:nvSpPr>
        <p:spPr>
          <a:xfrm>
            <a:off x="293693" y="150434"/>
            <a:ext cx="7765337" cy="653052"/>
          </a:xfrm>
        </p:spPr>
        <p:txBody>
          <a:bodyPr>
            <a:normAutofit fontScale="90000"/>
          </a:bodyPr>
          <a:lstStyle/>
          <a:p>
            <a:r>
              <a:rPr lang="en-US"/>
              <a:t>Sample Questions for Written Response 2(c)</a:t>
            </a:r>
          </a:p>
        </p:txBody>
      </p:sp>
      <p:sp>
        <p:nvSpPr>
          <p:cNvPr id="4" name="Slide Number Placeholder 3">
            <a:extLst>
              <a:ext uri="{FF2B5EF4-FFF2-40B4-BE49-F238E27FC236}">
                <a16:creationId xmlns:a16="http://schemas.microsoft.com/office/drawing/2014/main" id="{B947C829-AC02-7A28-4BC0-AD8F7E30A125}"/>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6" name="TextBox 5">
            <a:extLst>
              <a:ext uri="{FF2B5EF4-FFF2-40B4-BE49-F238E27FC236}">
                <a16:creationId xmlns:a16="http://schemas.microsoft.com/office/drawing/2014/main" id="{0155F4A2-015E-1122-115E-C6CC8161B279}"/>
              </a:ext>
            </a:extLst>
          </p:cNvPr>
          <p:cNvSpPr txBox="1"/>
          <p:nvPr/>
        </p:nvSpPr>
        <p:spPr>
          <a:xfrm>
            <a:off x="190952" y="4425152"/>
            <a:ext cx="7545488" cy="308418"/>
          </a:xfrm>
          <a:prstGeom prst="rect">
            <a:avLst/>
          </a:prstGeom>
          <a:noFill/>
        </p:spPr>
        <p:txBody>
          <a:bodyPr wrap="square" rtlCol="0">
            <a:spAutoFit/>
          </a:bodyPr>
          <a:lstStyle/>
          <a:p>
            <a:endParaRPr lang="en-US"/>
          </a:p>
        </p:txBody>
      </p:sp>
      <p:sp>
        <p:nvSpPr>
          <p:cNvPr id="7" name="Content Placeholder 6">
            <a:extLst>
              <a:ext uri="{FF2B5EF4-FFF2-40B4-BE49-F238E27FC236}">
                <a16:creationId xmlns:a16="http://schemas.microsoft.com/office/drawing/2014/main" id="{390F3536-6759-C431-BBB0-B37DD6444559}"/>
              </a:ext>
            </a:extLst>
          </p:cNvPr>
          <p:cNvSpPr>
            <a:spLocks noGrp="1"/>
          </p:cNvSpPr>
          <p:nvPr>
            <p:ph idx="1"/>
          </p:nvPr>
        </p:nvSpPr>
        <p:spPr>
          <a:xfrm>
            <a:off x="190953" y="803486"/>
            <a:ext cx="8659354" cy="4761080"/>
          </a:xfrm>
        </p:spPr>
        <p:txBody>
          <a:bodyPr>
            <a:normAutofit fontScale="92500" lnSpcReduction="20000"/>
          </a:bodyPr>
          <a:lstStyle/>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The following sample questions are from FRQ 1 and FRQ 2 worksheets.</a:t>
            </a:r>
          </a:p>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FRQ 2 corresponds to 3 sets of questions from AP Classroom FRQ.</a:t>
            </a:r>
          </a:p>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1) Suppose you are provided with a procedure called isEqual(value1, value2). The procedure returns true if the two parameters value1 and value2 are equal in value and returns false otherwise. Using the list you identified in the List section of your Personalized Project Reference, explain in detailed steps an algorithm that uses isEqual to count the number of times a certain value appears in your list. Your explanation must be detailed enough for someone else to write the program code.</a:t>
            </a:r>
          </a:p>
          <a:p>
            <a:pPr marL="0" indent="0">
              <a:buNone/>
            </a:pPr>
            <a:r>
              <a:rPr lang="en-US" sz="2000"/>
              <a:t>2) Consider the procedure identified in part (i) of the Procedure section of your Personalized Project Reference. Explain how your program could be written differently if one of your parameters was removed from your procedure.</a:t>
            </a:r>
          </a:p>
          <a:p>
            <a:pPr marL="0" indent="0">
              <a:buNone/>
            </a:pPr>
            <a:r>
              <a:rPr lang="en-US" sz="2000"/>
              <a:t>3) Consider the procedure identified in part (i) of the Procedure section of your Personalized Project Reference. Procedures are often used to organize larger problems into subproblems or smaller tasks. Identify the subproblem being solved or task that is being accomplished by your procedure. Explain how the procedure is used to accomplish the overall functionality of your program.</a:t>
            </a:r>
          </a:p>
          <a:p>
            <a:pPr marL="0" indent="0">
              <a:buNone/>
            </a:pPr>
            <a:r>
              <a:rPr lang="en-US" sz="2000"/>
              <a:t>4) Consider the list identified in the List section of your Personalized Project Reference. Explain how you would need to adjust this part of your program if the list was not included in your code.</a:t>
            </a:r>
          </a:p>
          <a:p>
            <a:pPr marL="0" indent="0">
              <a:buNone/>
            </a:pPr>
            <a:endParaRPr lang="en-US" sz="2000"/>
          </a:p>
        </p:txBody>
      </p:sp>
    </p:spTree>
    <p:extLst>
      <p:ext uri="{BB962C8B-B14F-4D97-AF65-F5344CB8AC3E}">
        <p14:creationId xmlns:p14="http://schemas.microsoft.com/office/powerpoint/2010/main" val="152630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pic>
        <p:nvPicPr>
          <p:cNvPr id="4" name="Picture 3">
            <a:extLst>
              <a:ext uri="{FF2B5EF4-FFF2-40B4-BE49-F238E27FC236}">
                <a16:creationId xmlns:a16="http://schemas.microsoft.com/office/drawing/2014/main" id="{5EBC07B8-771F-A615-53C2-337030ADB508}"/>
              </a:ext>
            </a:extLst>
          </p:cNvPr>
          <p:cNvPicPr>
            <a:picLocks noChangeAspect="1"/>
          </p:cNvPicPr>
          <p:nvPr/>
        </p:nvPicPr>
        <p:blipFill>
          <a:blip r:embed="rId2"/>
          <a:stretch>
            <a:fillRect/>
          </a:stretch>
        </p:blipFill>
        <p:spPr>
          <a:xfrm>
            <a:off x="229402" y="694274"/>
            <a:ext cx="8685195" cy="4692373"/>
          </a:xfrm>
          <a:prstGeom prst="rect">
            <a:avLst/>
          </a:prstGeom>
        </p:spPr>
      </p:pic>
    </p:spTree>
    <p:extLst>
      <p:ext uri="{BB962C8B-B14F-4D97-AF65-F5344CB8AC3E}">
        <p14:creationId xmlns:p14="http://schemas.microsoft.com/office/powerpoint/2010/main" val="2617664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F7A81-29A1-977E-8772-FAF52D9EE4BD}"/>
              </a:ext>
            </a:extLst>
          </p:cNvPr>
          <p:cNvSpPr>
            <a:spLocks noGrp="1"/>
          </p:cNvSpPr>
          <p:nvPr>
            <p:ph idx="1"/>
          </p:nvPr>
        </p:nvSpPr>
        <p:spPr>
          <a:xfrm>
            <a:off x="246580" y="113770"/>
            <a:ext cx="8268770" cy="5033699"/>
          </a:xfrm>
        </p:spPr>
        <p:txBody>
          <a:bodyPr/>
          <a:lstStyle/>
          <a:p>
            <a:pPr marL="0" indent="0">
              <a:buNone/>
            </a:pPr>
            <a:r>
              <a:rPr lang="en-US"/>
              <a:t>The Create performance task section of the end-of-course exam consists of two questions that require students to write responses that demonstrate understanding of their personal Create performance task. </a:t>
            </a:r>
          </a:p>
          <a:p>
            <a:pPr marL="0" indent="0">
              <a:buNone/>
            </a:pPr>
            <a:endParaRPr lang="en-US"/>
          </a:p>
          <a:p>
            <a:pPr marL="0" indent="0">
              <a:buNone/>
            </a:pPr>
            <a:r>
              <a:rPr lang="en-US"/>
              <a:t>The two written response questions include four distinct prompts: Written Response 1, Written Response 2(a), Written Response 2(b), and Written Response 2(c). </a:t>
            </a:r>
          </a:p>
          <a:p>
            <a:pPr marL="0" indent="0">
              <a:buNone/>
            </a:pPr>
            <a:endParaRPr lang="en-US"/>
          </a:p>
          <a:p>
            <a:pPr marL="0" indent="0">
              <a:buNone/>
            </a:pPr>
            <a:r>
              <a:rPr lang="en-US"/>
              <a:t>The following are sample prompts – but the specific prompts will vary across the different versions of the exam. </a:t>
            </a:r>
          </a:p>
          <a:p>
            <a:pPr marL="0" indent="0">
              <a:buNone/>
            </a:pPr>
            <a:endParaRPr lang="en-US"/>
          </a:p>
          <a:p>
            <a:pPr marL="0" indent="0">
              <a:buNone/>
            </a:pPr>
            <a:r>
              <a:rPr lang="en-US"/>
              <a:t>Students will have access to their student-authored Personalized Project Reference, as long as it was submitted as final via the AP Digital Portfolio, when responding to these prompts.</a:t>
            </a:r>
          </a:p>
        </p:txBody>
      </p:sp>
      <p:sp>
        <p:nvSpPr>
          <p:cNvPr id="4" name="Slide Number Placeholder 3">
            <a:extLst>
              <a:ext uri="{FF2B5EF4-FFF2-40B4-BE49-F238E27FC236}">
                <a16:creationId xmlns:a16="http://schemas.microsoft.com/office/drawing/2014/main" id="{AE7BB561-9D87-24D6-38E0-B9C13B95C927}"/>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405713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6BE4-B9E8-4856-2FB5-84DA77F000D7}"/>
              </a:ext>
            </a:extLst>
          </p:cNvPr>
          <p:cNvSpPr>
            <a:spLocks noGrp="1"/>
          </p:cNvSpPr>
          <p:nvPr>
            <p:ph type="title"/>
          </p:nvPr>
        </p:nvSpPr>
        <p:spPr>
          <a:xfrm>
            <a:off x="293693" y="150434"/>
            <a:ext cx="7765337" cy="653052"/>
          </a:xfrm>
        </p:spPr>
        <p:txBody>
          <a:bodyPr/>
          <a:lstStyle/>
          <a:p>
            <a:r>
              <a:rPr lang="en-US"/>
              <a:t>Written Response 1:</a:t>
            </a:r>
          </a:p>
        </p:txBody>
      </p:sp>
      <p:pic>
        <p:nvPicPr>
          <p:cNvPr id="5" name="Content Placeholder 4">
            <a:extLst>
              <a:ext uri="{FF2B5EF4-FFF2-40B4-BE49-F238E27FC236}">
                <a16:creationId xmlns:a16="http://schemas.microsoft.com/office/drawing/2014/main" id="{675B4CC7-0697-A60C-18CE-87CADDA1D296}"/>
              </a:ext>
            </a:extLst>
          </p:cNvPr>
          <p:cNvPicPr>
            <a:picLocks noGrp="1" noChangeAspect="1"/>
          </p:cNvPicPr>
          <p:nvPr>
            <p:ph idx="1"/>
          </p:nvPr>
        </p:nvPicPr>
        <p:blipFill>
          <a:blip r:embed="rId2"/>
          <a:stretch>
            <a:fillRect/>
          </a:stretch>
        </p:blipFill>
        <p:spPr>
          <a:xfrm>
            <a:off x="293694" y="835593"/>
            <a:ext cx="7563947" cy="3116233"/>
          </a:xfrm>
          <a:prstGeom prst="rect">
            <a:avLst/>
          </a:prstGeom>
        </p:spPr>
      </p:pic>
      <p:sp>
        <p:nvSpPr>
          <p:cNvPr id="4" name="Slide Number Placeholder 3">
            <a:extLst>
              <a:ext uri="{FF2B5EF4-FFF2-40B4-BE49-F238E27FC236}">
                <a16:creationId xmlns:a16="http://schemas.microsoft.com/office/drawing/2014/main" id="{B947C829-AC02-7A28-4BC0-AD8F7E30A125}"/>
              </a:ext>
            </a:extLst>
          </p:cNvPr>
          <p:cNvSpPr>
            <a:spLocks noGrp="1"/>
          </p:cNvSpPr>
          <p:nvPr>
            <p:ph type="sldNum" sz="quarter" idx="12"/>
          </p:nvPr>
        </p:nvSpPr>
        <p:spPr/>
        <p:txBody>
          <a:bodyPr/>
          <a:lstStyle/>
          <a:p>
            <a:fld id="{D57F1E4F-1CFF-5643-939E-02111984F565}" type="slidenum">
              <a:rPr lang="en-US" smtClean="0"/>
              <a:t>4</a:t>
            </a:fld>
            <a:endParaRPr lang="en-US" dirty="0"/>
          </a:p>
        </p:txBody>
      </p:sp>
      <p:sp>
        <p:nvSpPr>
          <p:cNvPr id="8" name="TextBox 7">
            <a:extLst>
              <a:ext uri="{FF2B5EF4-FFF2-40B4-BE49-F238E27FC236}">
                <a16:creationId xmlns:a16="http://schemas.microsoft.com/office/drawing/2014/main" id="{A41394F5-3AEB-E264-1B82-367000E8E019}"/>
              </a:ext>
            </a:extLst>
          </p:cNvPr>
          <p:cNvSpPr txBox="1"/>
          <p:nvPr/>
        </p:nvSpPr>
        <p:spPr>
          <a:xfrm>
            <a:off x="293693" y="3951826"/>
            <a:ext cx="8494733" cy="2431435"/>
          </a:xfrm>
          <a:prstGeom prst="rect">
            <a:avLst/>
          </a:prstGeom>
          <a:noFill/>
        </p:spPr>
        <p:txBody>
          <a:bodyPr wrap="square" rtlCol="0">
            <a:spAutoFit/>
          </a:bodyPr>
          <a:lstStyle/>
          <a:p>
            <a:r>
              <a:rPr lang="en-US" sz="1900" dirty="0"/>
              <a:t>The </a:t>
            </a:r>
            <a:r>
              <a:rPr lang="en-US" sz="1900" b="1" dirty="0"/>
              <a:t>function</a:t>
            </a:r>
            <a:r>
              <a:rPr lang="en-US" sz="1900" dirty="0"/>
              <a:t> of a program(</a:t>
            </a:r>
            <a:r>
              <a:rPr lang="en-US" sz="1900" b="1" dirty="0"/>
              <a:t>program functionality</a:t>
            </a:r>
            <a:r>
              <a:rPr lang="en-US" sz="1900" dirty="0"/>
              <a:t>) is how a program behaves </a:t>
            </a:r>
          </a:p>
          <a:p>
            <a:r>
              <a:rPr lang="en-US" sz="1900" dirty="0"/>
              <a:t>during execution and is usually described by how the user interacts with it. </a:t>
            </a:r>
          </a:p>
          <a:p>
            <a:endParaRPr lang="en-US" sz="1900" dirty="0"/>
          </a:p>
          <a:p>
            <a:r>
              <a:rPr lang="en-US" sz="1900"/>
              <a:t>The </a:t>
            </a:r>
            <a:r>
              <a:rPr lang="en-US" sz="1900" b="1"/>
              <a:t>purpose</a:t>
            </a:r>
            <a:r>
              <a:rPr lang="en-US" sz="1900"/>
              <a:t> of a program is the goal or the motivation for writing a </a:t>
            </a:r>
          </a:p>
          <a:p>
            <a:r>
              <a:rPr lang="en-US" sz="1900"/>
              <a:t>program. One purpose is to solve problems or to pursue interests through creative </a:t>
            </a:r>
          </a:p>
          <a:p>
            <a:r>
              <a:rPr lang="en-US" sz="1900"/>
              <a:t>expression or to provide entertainment(e.g. write a game). </a:t>
            </a:r>
          </a:p>
          <a:p>
            <a:endParaRPr lang="en-US" sz="1900" dirty="0"/>
          </a:p>
          <a:p>
            <a:endParaRPr lang="en-US" sz="1900"/>
          </a:p>
        </p:txBody>
      </p:sp>
    </p:spTree>
    <p:extLst>
      <p:ext uri="{BB962C8B-B14F-4D97-AF65-F5344CB8AC3E}">
        <p14:creationId xmlns:p14="http://schemas.microsoft.com/office/powerpoint/2010/main" val="179442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6BE4-B9E8-4856-2FB5-84DA77F000D7}"/>
              </a:ext>
            </a:extLst>
          </p:cNvPr>
          <p:cNvSpPr>
            <a:spLocks noGrp="1"/>
          </p:cNvSpPr>
          <p:nvPr>
            <p:ph type="title"/>
          </p:nvPr>
        </p:nvSpPr>
        <p:spPr>
          <a:xfrm>
            <a:off x="293693" y="150434"/>
            <a:ext cx="7765337" cy="653052"/>
          </a:xfrm>
        </p:spPr>
        <p:txBody>
          <a:bodyPr/>
          <a:lstStyle/>
          <a:p>
            <a:r>
              <a:rPr lang="en-US"/>
              <a:t>Sample Questions for Written Response 1</a:t>
            </a:r>
          </a:p>
        </p:txBody>
      </p:sp>
      <p:sp>
        <p:nvSpPr>
          <p:cNvPr id="4" name="Slide Number Placeholder 3">
            <a:extLst>
              <a:ext uri="{FF2B5EF4-FFF2-40B4-BE49-F238E27FC236}">
                <a16:creationId xmlns:a16="http://schemas.microsoft.com/office/drawing/2014/main" id="{B947C829-AC02-7A28-4BC0-AD8F7E30A125}"/>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7" name="Content Placeholder 6">
            <a:extLst>
              <a:ext uri="{FF2B5EF4-FFF2-40B4-BE49-F238E27FC236}">
                <a16:creationId xmlns:a16="http://schemas.microsoft.com/office/drawing/2014/main" id="{390F3536-6759-C431-BBB0-B37DD6444559}"/>
              </a:ext>
            </a:extLst>
          </p:cNvPr>
          <p:cNvSpPr>
            <a:spLocks noGrp="1"/>
          </p:cNvSpPr>
          <p:nvPr>
            <p:ph idx="1"/>
          </p:nvPr>
        </p:nvSpPr>
        <p:spPr>
          <a:xfrm>
            <a:off x="190953" y="803486"/>
            <a:ext cx="8659354" cy="4761080"/>
          </a:xfrm>
        </p:spPr>
        <p:txBody>
          <a:bodyPr>
            <a:normAutofit/>
          </a:bodyPr>
          <a:lstStyle/>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The following questions are from FRQ 1 and FRQ 2 worksheets.</a:t>
            </a:r>
          </a:p>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FRQ 2 corresponds to 3 sets of questions from AP Classroom FRQ.</a:t>
            </a:r>
          </a:p>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1) Identify an expected user of your program. Describe one way your program’s design meets the needs of this user. (See FRQ 1 solutions)</a:t>
            </a:r>
          </a:p>
          <a:p>
            <a:pPr marL="0" indent="0">
              <a:buNone/>
            </a:pPr>
            <a:r>
              <a:rPr lang="en-US" sz="2000" kern="100">
                <a:latin typeface="Calibri" panose="020F0502020204030204" pitchFamily="34" charset="0"/>
                <a:ea typeface="Calibri" panose="020F0502020204030204" pitchFamily="34" charset="0"/>
                <a:cs typeface="Times New Roman" panose="02020603050405020304" pitchFamily="18" charset="0"/>
              </a:rPr>
              <a:t>2) Describe the problem that your program was created to address or the creative expression it pursues.</a:t>
            </a:r>
          </a:p>
          <a:p>
            <a:pPr marL="0" indent="0">
              <a:buNone/>
            </a:pPr>
            <a:r>
              <a:rPr lang="en-US" sz="2000" kern="100">
                <a:latin typeface="Calibri" panose="020F0502020204030204" pitchFamily="34" charset="0"/>
                <a:ea typeface="Calibri" panose="020F0502020204030204" pitchFamily="34" charset="0"/>
                <a:cs typeface="Times New Roman" panose="02020603050405020304" pitchFamily="18" charset="0"/>
              </a:rPr>
              <a:t>3) Explain how you used or could have used feedback, testing, or reflection in the development of your program.</a:t>
            </a:r>
          </a:p>
          <a:p>
            <a:pPr marL="0" indent="0">
              <a:buNone/>
            </a:pPr>
            <a:r>
              <a:rPr lang="en-US" sz="2000" kern="100">
                <a:latin typeface="Calibri" panose="020F0502020204030204" pitchFamily="34" charset="0"/>
                <a:ea typeface="Calibri" panose="020F0502020204030204" pitchFamily="34" charset="0"/>
                <a:cs typeface="Times New Roman" panose="02020603050405020304" pitchFamily="18" charset="0"/>
              </a:rPr>
              <a:t>4) Describe one piece of documentation that would be appropriate to include with or in your program. Describe the intended purpose of this documentation by identifying who would use it and what they would do with it.</a:t>
            </a:r>
          </a:p>
          <a:p>
            <a:pPr marL="0" indent="0">
              <a:buNone/>
            </a:pPr>
            <a:endParaRPr lang="en-US" sz="2000" kern="1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a:p>
            <a:pPr marL="0" indent="0">
              <a:buNone/>
            </a:pPr>
            <a:endParaRPr lang="en-US" sz="2000"/>
          </a:p>
        </p:txBody>
      </p:sp>
    </p:spTree>
    <p:extLst>
      <p:ext uri="{BB962C8B-B14F-4D97-AF65-F5344CB8AC3E}">
        <p14:creationId xmlns:p14="http://schemas.microsoft.com/office/powerpoint/2010/main" val="12220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6BE4-B9E8-4856-2FB5-84DA77F000D7}"/>
              </a:ext>
            </a:extLst>
          </p:cNvPr>
          <p:cNvSpPr>
            <a:spLocks noGrp="1"/>
          </p:cNvSpPr>
          <p:nvPr>
            <p:ph type="title"/>
          </p:nvPr>
        </p:nvSpPr>
        <p:spPr>
          <a:xfrm>
            <a:off x="293693" y="150434"/>
            <a:ext cx="7765337" cy="653052"/>
          </a:xfrm>
        </p:spPr>
        <p:txBody>
          <a:bodyPr/>
          <a:lstStyle/>
          <a:p>
            <a:r>
              <a:rPr lang="en-US"/>
              <a:t>Written Response 2(a):</a:t>
            </a:r>
          </a:p>
        </p:txBody>
      </p:sp>
      <p:sp>
        <p:nvSpPr>
          <p:cNvPr id="4" name="Slide Number Placeholder 3">
            <a:extLst>
              <a:ext uri="{FF2B5EF4-FFF2-40B4-BE49-F238E27FC236}">
                <a16:creationId xmlns:a16="http://schemas.microsoft.com/office/drawing/2014/main" id="{B947C829-AC02-7A28-4BC0-AD8F7E30A125}"/>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6" name="Content Placeholder 5">
            <a:extLst>
              <a:ext uri="{FF2B5EF4-FFF2-40B4-BE49-F238E27FC236}">
                <a16:creationId xmlns:a16="http://schemas.microsoft.com/office/drawing/2014/main" id="{8797A460-987B-B91E-10CF-AEA5CDB34CE1}"/>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9CFA94CB-40FA-ACD3-9B84-DF69F3F921FD}"/>
              </a:ext>
            </a:extLst>
          </p:cNvPr>
          <p:cNvPicPr>
            <a:picLocks noChangeAspect="1"/>
          </p:cNvPicPr>
          <p:nvPr/>
        </p:nvPicPr>
        <p:blipFill>
          <a:blip r:embed="rId2"/>
          <a:stretch>
            <a:fillRect/>
          </a:stretch>
        </p:blipFill>
        <p:spPr>
          <a:xfrm>
            <a:off x="384638" y="793902"/>
            <a:ext cx="7886700" cy="4777278"/>
          </a:xfrm>
          <a:prstGeom prst="rect">
            <a:avLst/>
          </a:prstGeom>
        </p:spPr>
      </p:pic>
    </p:spTree>
    <p:extLst>
      <p:ext uri="{BB962C8B-B14F-4D97-AF65-F5344CB8AC3E}">
        <p14:creationId xmlns:p14="http://schemas.microsoft.com/office/powerpoint/2010/main" val="304769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6BE4-B9E8-4856-2FB5-84DA77F000D7}"/>
              </a:ext>
            </a:extLst>
          </p:cNvPr>
          <p:cNvSpPr>
            <a:spLocks noGrp="1"/>
          </p:cNvSpPr>
          <p:nvPr>
            <p:ph type="title"/>
          </p:nvPr>
        </p:nvSpPr>
        <p:spPr>
          <a:xfrm>
            <a:off x="293693" y="150434"/>
            <a:ext cx="7765337" cy="653052"/>
          </a:xfrm>
        </p:spPr>
        <p:txBody>
          <a:bodyPr>
            <a:normAutofit fontScale="90000"/>
          </a:bodyPr>
          <a:lstStyle/>
          <a:p>
            <a:r>
              <a:rPr lang="en-US"/>
              <a:t>Sample Questions for Written Response 2(a)</a:t>
            </a:r>
          </a:p>
        </p:txBody>
      </p:sp>
      <p:sp>
        <p:nvSpPr>
          <p:cNvPr id="4" name="Slide Number Placeholder 3">
            <a:extLst>
              <a:ext uri="{FF2B5EF4-FFF2-40B4-BE49-F238E27FC236}">
                <a16:creationId xmlns:a16="http://schemas.microsoft.com/office/drawing/2014/main" id="{B947C829-AC02-7A28-4BC0-AD8F7E30A125}"/>
              </a:ext>
            </a:extLst>
          </p:cNvPr>
          <p:cNvSpPr>
            <a:spLocks noGrp="1"/>
          </p:cNvSpPr>
          <p:nvPr>
            <p:ph type="sldNum" sz="quarter" idx="12"/>
          </p:nvPr>
        </p:nvSpPr>
        <p:spPr/>
        <p:txBody>
          <a:bodyPr/>
          <a:lstStyle/>
          <a:p>
            <a:fld id="{D57F1E4F-1CFF-5643-939E-02111984F565}" type="slidenum">
              <a:rPr lang="en-US" smtClean="0"/>
              <a:t>7</a:t>
            </a:fld>
            <a:endParaRPr lang="en-US" dirty="0"/>
          </a:p>
        </p:txBody>
      </p:sp>
      <p:sp>
        <p:nvSpPr>
          <p:cNvPr id="6" name="TextBox 5">
            <a:extLst>
              <a:ext uri="{FF2B5EF4-FFF2-40B4-BE49-F238E27FC236}">
                <a16:creationId xmlns:a16="http://schemas.microsoft.com/office/drawing/2014/main" id="{0155F4A2-015E-1122-115E-C6CC8161B279}"/>
              </a:ext>
            </a:extLst>
          </p:cNvPr>
          <p:cNvSpPr txBox="1"/>
          <p:nvPr/>
        </p:nvSpPr>
        <p:spPr>
          <a:xfrm>
            <a:off x="190952" y="4425152"/>
            <a:ext cx="7545488" cy="308418"/>
          </a:xfrm>
          <a:prstGeom prst="rect">
            <a:avLst/>
          </a:prstGeom>
          <a:noFill/>
        </p:spPr>
        <p:txBody>
          <a:bodyPr wrap="square" rtlCol="0">
            <a:spAutoFit/>
          </a:bodyPr>
          <a:lstStyle/>
          <a:p>
            <a:endParaRPr lang="en-US"/>
          </a:p>
        </p:txBody>
      </p:sp>
      <p:sp>
        <p:nvSpPr>
          <p:cNvPr id="7" name="Content Placeholder 6">
            <a:extLst>
              <a:ext uri="{FF2B5EF4-FFF2-40B4-BE49-F238E27FC236}">
                <a16:creationId xmlns:a16="http://schemas.microsoft.com/office/drawing/2014/main" id="{390F3536-6759-C431-BBB0-B37DD6444559}"/>
              </a:ext>
            </a:extLst>
          </p:cNvPr>
          <p:cNvSpPr>
            <a:spLocks noGrp="1"/>
          </p:cNvSpPr>
          <p:nvPr>
            <p:ph idx="1"/>
          </p:nvPr>
        </p:nvSpPr>
        <p:spPr>
          <a:xfrm>
            <a:off x="190953" y="803486"/>
            <a:ext cx="8659354" cy="4761080"/>
          </a:xfrm>
        </p:spPr>
        <p:txBody>
          <a:bodyPr>
            <a:normAutofit fontScale="92500" lnSpcReduction="10000"/>
          </a:bodyPr>
          <a:lstStyle/>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The following questions are from FRQ 1 and FRQ 2 worksheets.</a:t>
            </a:r>
          </a:p>
          <a:p>
            <a:pPr marL="0" indent="0">
              <a:buNone/>
            </a:pPr>
            <a:r>
              <a:rPr lang="en-US" sz="2000" kern="100">
                <a:effectLst/>
                <a:latin typeface="Calibri" panose="020F0502020204030204" pitchFamily="34" charset="0"/>
                <a:ea typeface="Calibri" panose="020F0502020204030204" pitchFamily="34" charset="0"/>
                <a:cs typeface="Times New Roman" panose="02020603050405020304" pitchFamily="18" charset="0"/>
              </a:rPr>
              <a:t>FRQ 2 corresponds to 3 sets of questions from AP Classroom FRQ.</a:t>
            </a:r>
          </a:p>
          <a:p>
            <a:pPr marL="0" indent="0">
              <a:buNone/>
            </a:pPr>
            <a:r>
              <a:rPr lang="en-US" sz="2000" kern="100">
                <a:latin typeface="Calibri" panose="020F0502020204030204" pitchFamily="34" charset="0"/>
                <a:ea typeface="Calibri" panose="020F0502020204030204" pitchFamily="34" charset="0"/>
                <a:cs typeface="Times New Roman" panose="02020603050405020304" pitchFamily="18" charset="0"/>
              </a:rPr>
              <a:t>1) Consider the first iteration statement included in the Procedure section of your Personalized Project Reference. Identify the number of times the body of your iteration statement will execute. Describe a condition or error that would cause your iteration statement to not terminate and cause an infinite loop. If no such condition or error exists, explain how the loop could be modified to cause an infinite loop.</a:t>
            </a:r>
          </a:p>
          <a:p>
            <a:pPr marL="0" indent="0">
              <a:buNone/>
            </a:pPr>
            <a:r>
              <a:rPr lang="en-US" sz="2000" kern="100">
                <a:latin typeface="Calibri" panose="020F0502020204030204" pitchFamily="34" charset="0"/>
                <a:ea typeface="Calibri" panose="020F0502020204030204" pitchFamily="34" charset="0"/>
                <a:cs typeface="Times New Roman" panose="02020603050405020304" pitchFamily="18" charset="0"/>
              </a:rPr>
              <a:t>2) Consider the code segment in part (ii) of the List section of your Personalized Project Reference that shows how your list is being used. Explain in detailed steps how this code segment works. Your explanation must be detailed enough for someone else to write the code segment.</a:t>
            </a:r>
          </a:p>
          <a:p>
            <a:pPr marL="0" indent="0">
              <a:buNone/>
            </a:pPr>
            <a:r>
              <a:rPr lang="en-US" sz="2000" kern="100">
                <a:latin typeface="Calibri" panose="020F0502020204030204" pitchFamily="34" charset="0"/>
                <a:ea typeface="Calibri" panose="020F0502020204030204" pitchFamily="34" charset="0"/>
                <a:cs typeface="Times New Roman" panose="02020603050405020304" pitchFamily="18" charset="0"/>
              </a:rPr>
              <a:t>3) Consider the first conditional statement included in the Procedure section of your Personalized Project Reference. Write an equivalent Boolean expression for this conditional statement.</a:t>
            </a:r>
          </a:p>
          <a:p>
            <a:pPr marL="0" indent="0">
              <a:buNone/>
            </a:pPr>
            <a:r>
              <a:rPr lang="en-US" sz="2000" kern="100">
                <a:latin typeface="Calibri" panose="020F0502020204030204" pitchFamily="34" charset="0"/>
                <a:ea typeface="Calibri" panose="020F0502020204030204" pitchFamily="34" charset="0"/>
                <a:cs typeface="Times New Roman" panose="02020603050405020304" pitchFamily="18" charset="0"/>
              </a:rPr>
              <a:t>4) Consider the first iteration statement included in the Procedure section of your Personalized Project Reference. Describe the condition(s) that will cause the body of the iteration statement to execute at least once.</a:t>
            </a:r>
          </a:p>
          <a:p>
            <a:pPr marL="0" indent="0">
              <a:buNone/>
            </a:pPr>
            <a:endParaRPr lang="en-US" sz="2000" kern="1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kern="1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kern="10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a:p>
          <a:p>
            <a:pPr marL="0" indent="0">
              <a:buNone/>
            </a:pPr>
            <a:endParaRPr lang="en-US" sz="2000"/>
          </a:p>
        </p:txBody>
      </p:sp>
    </p:spTree>
    <p:extLst>
      <p:ext uri="{BB962C8B-B14F-4D97-AF65-F5344CB8AC3E}">
        <p14:creationId xmlns:p14="http://schemas.microsoft.com/office/powerpoint/2010/main" val="2999948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0F8C-4201-20D6-4922-0512B8C98B85}"/>
              </a:ext>
            </a:extLst>
          </p:cNvPr>
          <p:cNvSpPr>
            <a:spLocks noGrp="1"/>
          </p:cNvSpPr>
          <p:nvPr>
            <p:ph type="title"/>
          </p:nvPr>
        </p:nvSpPr>
        <p:spPr/>
        <p:txBody>
          <a:bodyPr/>
          <a:lstStyle/>
          <a:p>
            <a:r>
              <a:rPr lang="en-US"/>
              <a:t>Testing Code for Errors</a:t>
            </a:r>
          </a:p>
        </p:txBody>
      </p:sp>
      <p:sp>
        <p:nvSpPr>
          <p:cNvPr id="3" name="Content Placeholder 2">
            <a:extLst>
              <a:ext uri="{FF2B5EF4-FFF2-40B4-BE49-F238E27FC236}">
                <a16:creationId xmlns:a16="http://schemas.microsoft.com/office/drawing/2014/main" id="{2221464A-B28F-53B9-E387-D7B9DA84C07C}"/>
              </a:ext>
            </a:extLst>
          </p:cNvPr>
          <p:cNvSpPr>
            <a:spLocks noGrp="1"/>
          </p:cNvSpPr>
          <p:nvPr>
            <p:ph idx="1"/>
          </p:nvPr>
        </p:nvSpPr>
        <p:spPr/>
        <p:txBody>
          <a:bodyPr/>
          <a:lstStyle/>
          <a:p>
            <a:pPr marL="0" indent="0">
              <a:buNone/>
            </a:pPr>
            <a:r>
              <a:rPr lang="en-US"/>
              <a:t>The following are effective ways to find and correct errors: </a:t>
            </a:r>
          </a:p>
          <a:p>
            <a:r>
              <a:rPr lang="en-US"/>
              <a:t>test cases(call functions with different arguments and check outputs)</a:t>
            </a:r>
          </a:p>
          <a:p>
            <a:r>
              <a:rPr lang="en-US"/>
              <a:t>hand tracing(write down variables on sheet of paper, and mentally execute each line of code and update variables appropriately)</a:t>
            </a:r>
          </a:p>
          <a:p>
            <a:r>
              <a:rPr lang="en-US"/>
              <a:t>visualizations</a:t>
            </a:r>
          </a:p>
          <a:p>
            <a:r>
              <a:rPr lang="en-US"/>
              <a:t>Debuggers(even if you never used one, you can say that using debugging helped you fix errors!)</a:t>
            </a:r>
          </a:p>
          <a:p>
            <a:r>
              <a:rPr lang="en-US"/>
              <a:t>adding extra output(print statements) statement(s)</a:t>
            </a:r>
          </a:p>
        </p:txBody>
      </p:sp>
      <p:sp>
        <p:nvSpPr>
          <p:cNvPr id="4" name="Slide Number Placeholder 3">
            <a:extLst>
              <a:ext uri="{FF2B5EF4-FFF2-40B4-BE49-F238E27FC236}">
                <a16:creationId xmlns:a16="http://schemas.microsoft.com/office/drawing/2014/main" id="{0F67217D-FEAA-FE48-C08E-3CDA98290A97}"/>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44939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96BE4-B9E8-4856-2FB5-84DA77F000D7}"/>
              </a:ext>
            </a:extLst>
          </p:cNvPr>
          <p:cNvSpPr>
            <a:spLocks noGrp="1"/>
          </p:cNvSpPr>
          <p:nvPr>
            <p:ph type="title"/>
          </p:nvPr>
        </p:nvSpPr>
        <p:spPr>
          <a:xfrm>
            <a:off x="293693" y="150434"/>
            <a:ext cx="7765337" cy="653052"/>
          </a:xfrm>
        </p:spPr>
        <p:txBody>
          <a:bodyPr/>
          <a:lstStyle/>
          <a:p>
            <a:r>
              <a:rPr lang="en-US"/>
              <a:t>Written Response 2(b):</a:t>
            </a:r>
          </a:p>
        </p:txBody>
      </p:sp>
      <p:sp>
        <p:nvSpPr>
          <p:cNvPr id="4" name="Slide Number Placeholder 3">
            <a:extLst>
              <a:ext uri="{FF2B5EF4-FFF2-40B4-BE49-F238E27FC236}">
                <a16:creationId xmlns:a16="http://schemas.microsoft.com/office/drawing/2014/main" id="{B947C829-AC02-7A28-4BC0-AD8F7E30A125}"/>
              </a:ext>
            </a:extLst>
          </p:cNvPr>
          <p:cNvSpPr>
            <a:spLocks noGrp="1"/>
          </p:cNvSpPr>
          <p:nvPr>
            <p:ph type="sldNum" sz="quarter" idx="12"/>
          </p:nvPr>
        </p:nvSpPr>
        <p:spPr/>
        <p:txBody>
          <a:bodyPr/>
          <a:lstStyle/>
          <a:p>
            <a:fld id="{D57F1E4F-1CFF-5643-939E-02111984F565}" type="slidenum">
              <a:rPr lang="en-US" smtClean="0"/>
              <a:t>9</a:t>
            </a:fld>
            <a:endParaRPr lang="en-US" dirty="0"/>
          </a:p>
        </p:txBody>
      </p:sp>
      <p:pic>
        <p:nvPicPr>
          <p:cNvPr id="3" name="Picture 2">
            <a:extLst>
              <a:ext uri="{FF2B5EF4-FFF2-40B4-BE49-F238E27FC236}">
                <a16:creationId xmlns:a16="http://schemas.microsoft.com/office/drawing/2014/main" id="{93FF6A16-7CAB-8C3F-9323-192A14356D2A}"/>
              </a:ext>
            </a:extLst>
          </p:cNvPr>
          <p:cNvPicPr>
            <a:picLocks noChangeAspect="1"/>
          </p:cNvPicPr>
          <p:nvPr/>
        </p:nvPicPr>
        <p:blipFill>
          <a:blip r:embed="rId2"/>
          <a:stretch>
            <a:fillRect/>
          </a:stretch>
        </p:blipFill>
        <p:spPr>
          <a:xfrm>
            <a:off x="500866" y="1664000"/>
            <a:ext cx="8014484" cy="2461345"/>
          </a:xfrm>
          <a:prstGeom prst="rect">
            <a:avLst/>
          </a:prstGeom>
        </p:spPr>
      </p:pic>
    </p:spTree>
    <p:extLst>
      <p:ext uri="{BB962C8B-B14F-4D97-AF65-F5344CB8AC3E}">
        <p14:creationId xmlns:p14="http://schemas.microsoft.com/office/powerpoint/2010/main" val="30709165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13460</TotalTime>
  <Words>1220</Words>
  <Application>Microsoft Macintosh PowerPoint</Application>
  <PresentationFormat>On-screen Show (16:10)</PresentationFormat>
  <Paragraphs>74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Office Theme</vt:lpstr>
      <vt:lpstr>AP Exam Free Response Questions</vt:lpstr>
      <vt:lpstr>AP Exam</vt:lpstr>
      <vt:lpstr>PowerPoint Presentation</vt:lpstr>
      <vt:lpstr>Written Response 1:</vt:lpstr>
      <vt:lpstr>Sample Questions for Written Response 1</vt:lpstr>
      <vt:lpstr>Written Response 2(a):</vt:lpstr>
      <vt:lpstr>Sample Questions for Written Response 2(a)</vt:lpstr>
      <vt:lpstr>Testing Code for Errors</vt:lpstr>
      <vt:lpstr>Written Response 2(b):</vt:lpstr>
      <vt:lpstr>Sample Questions for Written Response 2(b)</vt:lpstr>
      <vt:lpstr>Written Response 2(c):</vt:lpstr>
      <vt:lpstr>Sample Questions for Written Response 2(c)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2024-05-08T12:52:55Z</dcterms:modified>
</cp:coreProperties>
</file>