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22"/>
  </p:notesMasterIdLst>
  <p:sldIdLst>
    <p:sldId id="256" r:id="rId2"/>
    <p:sldId id="542" r:id="rId3"/>
    <p:sldId id="541" r:id="rId4"/>
    <p:sldId id="544" r:id="rId5"/>
    <p:sldId id="545" r:id="rId6"/>
    <p:sldId id="543" r:id="rId7"/>
    <p:sldId id="559" r:id="rId8"/>
    <p:sldId id="546" r:id="rId9"/>
    <p:sldId id="547" r:id="rId10"/>
    <p:sldId id="548" r:id="rId11"/>
    <p:sldId id="550" r:id="rId12"/>
    <p:sldId id="551" r:id="rId13"/>
    <p:sldId id="552" r:id="rId14"/>
    <p:sldId id="553" r:id="rId15"/>
    <p:sldId id="554" r:id="rId16"/>
    <p:sldId id="555" r:id="rId17"/>
    <p:sldId id="556" r:id="rId18"/>
    <p:sldId id="557" r:id="rId19"/>
    <p:sldId id="558" r:id="rId20"/>
    <p:sldId id="549" r:id="rId21"/>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EBCD6D-3E32-1447-A1AF-87925F52689B}" v="466" dt="2021-05-17T13:13:13.9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939"/>
    <p:restoredTop sz="93692"/>
  </p:normalViewPr>
  <p:slideViewPr>
    <p:cSldViewPr snapToGrid="0" snapToObjects="1">
      <p:cViewPr varScale="1">
        <p:scale>
          <a:sx n="88" d="100"/>
          <a:sy n="88" d="100"/>
        </p:scale>
        <p:origin x="184" y="1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pChg chg="mod">
          <ac:chgData name="Long B Nguyen" userId="f59fb8f3-a021-417a-8bc1-65c8d471c621" providerId="ADAL" clId="{E3DA9E26-CE90-3A40-9745-4D67E6DCA3BF}" dt="2020-03-30T02:24:25.886" v="32" actId="20577"/>
          <ac:spMkLst>
            <pc:docMk/>
            <pc:sldMk cId="4247104139" sldId="256"/>
            <ac:spMk id="2" creationId="{6117A749-B1BA-E24B-8FB0-0604EF651FB3}"/>
          </ac:spMkLst>
        </pc:spChg>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pChg chg="mod">
          <ac:chgData name="Long B Nguyen" userId="f59fb8f3-a021-417a-8bc1-65c8d471c621" providerId="ADAL" clId="{E3DA9E26-CE90-3A40-9745-4D67E6DCA3BF}" dt="2020-03-30T02:24:38.289" v="34" actId="1076"/>
          <ac:spMkLst>
            <pc:docMk/>
            <pc:sldMk cId="3162068906" sldId="527"/>
            <ac:spMk id="16385" creationId="{20481C6E-9468-904F-B39A-1BBDC3FBBF72}"/>
          </ac:spMkLst>
        </pc:spChg>
        <pc:spChg chg="mod">
          <ac:chgData name="Long B Nguyen" userId="f59fb8f3-a021-417a-8bc1-65c8d471c621" providerId="ADAL" clId="{E3DA9E26-CE90-3A40-9745-4D67E6DCA3BF}" dt="2020-03-30T02:26:11.243" v="75" actId="20577"/>
          <ac:spMkLst>
            <pc:docMk/>
            <pc:sldMk cId="3162068906" sldId="527"/>
            <ac:spMk id="16386" creationId="{68E5F79A-ADEF-9749-ACDC-BD05BB57A172}"/>
          </ac:spMkLst>
        </pc:spChg>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pChg chg="mod">
          <ac:chgData name="Long B Nguyen" userId="f59fb8f3-a021-417a-8bc1-65c8d471c621" providerId="ADAL" clId="{E3DA9E26-CE90-3A40-9745-4D67E6DCA3BF}" dt="2020-03-30T02:30:12.894" v="213" actId="20577"/>
          <ac:spMkLst>
            <pc:docMk/>
            <pc:sldMk cId="4057016805" sldId="529"/>
            <ac:spMk id="16386" creationId="{C8D6CAF5-AF75-C349-8DAC-5E7C5ABB4ADD}"/>
          </ac:spMkLst>
        </pc:spChg>
        <pc:spChg chg="mod">
          <ac:chgData name="Long B Nguyen" userId="f59fb8f3-a021-417a-8bc1-65c8d471c621" providerId="ADAL" clId="{E3DA9E26-CE90-3A40-9745-4D67E6DCA3BF}" dt="2020-03-30T02:29:11.134" v="142" actId="1076"/>
          <ac:spMkLst>
            <pc:docMk/>
            <pc:sldMk cId="4057016805" sldId="529"/>
            <ac:spMk id="26625" creationId="{D98E8C97-22A5-5648-8897-6FD0C34ABA7B}"/>
          </ac:spMkLst>
        </pc:spChg>
        <pc:picChg chg="mod">
          <ac:chgData name="Long B Nguyen" userId="f59fb8f3-a021-417a-8bc1-65c8d471c621" providerId="ADAL" clId="{E3DA9E26-CE90-3A40-9745-4D67E6DCA3BF}" dt="2020-03-30T02:30:10.872" v="212" actId="1076"/>
          <ac:picMkLst>
            <pc:docMk/>
            <pc:sldMk cId="4057016805" sldId="529"/>
            <ac:picMk id="26627" creationId="{9ED681A2-8B02-8143-B1FC-F86FC2BD5336}"/>
          </ac:picMkLst>
        </pc:picChg>
      </pc:sldChg>
      <pc:sldChg chg="modSp add modAnim">
        <pc:chgData name="Long B Nguyen" userId="f59fb8f3-a021-417a-8bc1-65c8d471c621" providerId="ADAL" clId="{E3DA9E26-CE90-3A40-9745-4D67E6DCA3BF}" dt="2020-03-30T02:26:55.226" v="88" actId="255"/>
        <pc:sldMkLst>
          <pc:docMk/>
          <pc:sldMk cId="1925924244" sldId="556"/>
        </pc:sldMkLst>
        <pc:spChg chg="mod">
          <ac:chgData name="Long B Nguyen" userId="f59fb8f3-a021-417a-8bc1-65c8d471c621" providerId="ADAL" clId="{E3DA9E26-CE90-3A40-9745-4D67E6DCA3BF}" dt="2020-03-30T02:26:55.226" v="88" actId="255"/>
          <ac:spMkLst>
            <pc:docMk/>
            <pc:sldMk cId="1925924244" sldId="556"/>
            <ac:spMk id="16386" creationId="{2A7E0F38-3D69-FA4C-A13E-BC74CAF926EB}"/>
          </ac:spMkLst>
        </pc:spChg>
        <pc:spChg chg="mod">
          <ac:chgData name="Long B Nguyen" userId="f59fb8f3-a021-417a-8bc1-65c8d471c621" providerId="ADAL" clId="{E3DA9E26-CE90-3A40-9745-4D67E6DCA3BF}" dt="2020-03-30T02:26:26.087" v="77" actId="1076"/>
          <ac:spMkLst>
            <pc:docMk/>
            <pc:sldMk cId="1925924244" sldId="556"/>
            <ac:spMk id="18433" creationId="{02AE339C-E512-214C-87AC-C7DED5975191}"/>
          </ac:spMkLst>
        </pc:spChg>
        <pc:picChg chg="mod">
          <ac:chgData name="Long B Nguyen" userId="f59fb8f3-a021-417a-8bc1-65c8d471c621" providerId="ADAL" clId="{E3DA9E26-CE90-3A40-9745-4D67E6DCA3BF}" dt="2020-03-30T02:26:48.286" v="87" actId="14100"/>
          <ac:picMkLst>
            <pc:docMk/>
            <pc:sldMk cId="1925924244" sldId="556"/>
            <ac:picMk id="3" creationId="{5F05013A-B779-4441-83CC-226A1BAC92E2}"/>
          </ac:picMkLst>
        </pc:picChg>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pChg chg="mod">
          <ac:chgData name="Long B Nguyen" userId="f59fb8f3-a021-417a-8bc1-65c8d471c621" providerId="ADAL" clId="{E3DA9E26-CE90-3A40-9745-4D67E6DCA3BF}" dt="2020-03-30T02:30:43.362" v="220" actId="5793"/>
          <ac:spMkLst>
            <pc:docMk/>
            <pc:sldMk cId="748879865" sldId="559"/>
            <ac:spMk id="16386" creationId="{663BA5C3-BA40-5A4D-8A32-C7FE38AA5585}"/>
          </ac:spMkLst>
        </pc:spChg>
        <pc:spChg chg="mod">
          <ac:chgData name="Long B Nguyen" userId="f59fb8f3-a021-417a-8bc1-65c8d471c621" providerId="ADAL" clId="{E3DA9E26-CE90-3A40-9745-4D67E6DCA3BF}" dt="2020-03-30T02:30:31.126" v="216" actId="1076"/>
          <ac:spMkLst>
            <pc:docMk/>
            <pc:sldMk cId="748879865" sldId="559"/>
            <ac:spMk id="28673" creationId="{29C221BA-D3D7-5A49-A5D0-DC2CA4B3B469}"/>
          </ac:spMkLst>
        </pc:spChg>
      </pc:sldChg>
      <pc:sldChg chg="modSp add modAnim">
        <pc:chgData name="Long B Nguyen" userId="f59fb8f3-a021-417a-8bc1-65c8d471c621" providerId="ADAL" clId="{E3DA9E26-CE90-3A40-9745-4D67E6DCA3BF}" dt="2020-03-30T02:32:51.237" v="236" actId="14100"/>
        <pc:sldMkLst>
          <pc:docMk/>
          <pc:sldMk cId="3841479407" sldId="560"/>
        </pc:sldMkLst>
        <pc:spChg chg="mod">
          <ac:chgData name="Long B Nguyen" userId="f59fb8f3-a021-417a-8bc1-65c8d471c621" providerId="ADAL" clId="{E3DA9E26-CE90-3A40-9745-4D67E6DCA3BF}" dt="2020-03-30T02:32:51.237" v="236" actId="14100"/>
          <ac:spMkLst>
            <pc:docMk/>
            <pc:sldMk cId="3841479407" sldId="560"/>
            <ac:spMk id="16386" creationId="{F4A55099-1D6D-794F-86C3-1AE8A802E8FF}"/>
          </ac:spMkLst>
        </pc:spChg>
        <pc:spChg chg="mod">
          <ac:chgData name="Long B Nguyen" userId="f59fb8f3-a021-417a-8bc1-65c8d471c621" providerId="ADAL" clId="{E3DA9E26-CE90-3A40-9745-4D67E6DCA3BF}" dt="2020-03-30T02:32:48.374" v="235" actId="1076"/>
          <ac:spMkLst>
            <pc:docMk/>
            <pc:sldMk cId="3841479407" sldId="560"/>
            <ac:spMk id="30721" creationId="{21730CA2-2673-194A-BEF2-68659ADB5D96}"/>
          </ac:spMkLst>
        </pc:spChg>
      </pc:sldChg>
      <pc:sldChg chg="modSp add modAnim">
        <pc:chgData name="Long B Nguyen" userId="f59fb8f3-a021-417a-8bc1-65c8d471c621" providerId="ADAL" clId="{E3DA9E26-CE90-3A40-9745-4D67E6DCA3BF}" dt="2020-03-30T02:33:16.319" v="248" actId="20577"/>
        <pc:sldMkLst>
          <pc:docMk/>
          <pc:sldMk cId="558292674" sldId="561"/>
        </pc:sldMkLst>
        <pc:spChg chg="mod">
          <ac:chgData name="Long B Nguyen" userId="f59fb8f3-a021-417a-8bc1-65c8d471c621" providerId="ADAL" clId="{E3DA9E26-CE90-3A40-9745-4D67E6DCA3BF}" dt="2020-03-30T02:33:16.319" v="248" actId="20577"/>
          <ac:spMkLst>
            <pc:docMk/>
            <pc:sldMk cId="558292674" sldId="561"/>
            <ac:spMk id="16386" creationId="{3185AAF4-BE97-6F4A-B9F7-2CF7E78E26EA}"/>
          </ac:spMkLst>
        </pc:spChg>
        <pc:spChg chg="mod">
          <ac:chgData name="Long B Nguyen" userId="f59fb8f3-a021-417a-8bc1-65c8d471c621" providerId="ADAL" clId="{E3DA9E26-CE90-3A40-9745-4D67E6DCA3BF}" dt="2020-03-30T02:33:03.691" v="239" actId="1076"/>
          <ac:spMkLst>
            <pc:docMk/>
            <pc:sldMk cId="558292674" sldId="561"/>
            <ac:spMk id="32769" creationId="{1AAEA145-136D-F74A-BD41-5DFAA9C09F92}"/>
          </ac:spMkLst>
        </pc:spChg>
      </pc:sldChg>
      <pc:sldChg chg="modSp add modAnim">
        <pc:chgData name="Long B Nguyen" userId="f59fb8f3-a021-417a-8bc1-65c8d471c621" providerId="ADAL" clId="{E3DA9E26-CE90-3A40-9745-4D67E6DCA3BF}" dt="2020-03-30T02:33:48.312" v="256" actId="5793"/>
        <pc:sldMkLst>
          <pc:docMk/>
          <pc:sldMk cId="3239512120" sldId="562"/>
        </pc:sldMkLst>
        <pc:spChg chg="mod">
          <ac:chgData name="Long B Nguyen" userId="f59fb8f3-a021-417a-8bc1-65c8d471c621" providerId="ADAL" clId="{E3DA9E26-CE90-3A40-9745-4D67E6DCA3BF}" dt="2020-03-30T02:33:48.312" v="256" actId="5793"/>
          <ac:spMkLst>
            <pc:docMk/>
            <pc:sldMk cId="3239512120" sldId="562"/>
            <ac:spMk id="16386" creationId="{BEECF8C6-48A2-4844-8DE5-A821793BF5B7}"/>
          </ac:spMkLst>
        </pc:spChg>
        <pc:spChg chg="mod">
          <ac:chgData name="Long B Nguyen" userId="f59fb8f3-a021-417a-8bc1-65c8d471c621" providerId="ADAL" clId="{E3DA9E26-CE90-3A40-9745-4D67E6DCA3BF}" dt="2020-03-30T02:33:37.931" v="250" actId="1076"/>
          <ac:spMkLst>
            <pc:docMk/>
            <pc:sldMk cId="3239512120" sldId="562"/>
            <ac:spMk id="34817" creationId="{A0866BCF-5E35-B741-A5DE-A0C27EB5D25F}"/>
          </ac:spMkLst>
        </pc:spChg>
      </pc:sldChg>
      <pc:sldChg chg="modSp add">
        <pc:chgData name="Long B Nguyen" userId="f59fb8f3-a021-417a-8bc1-65c8d471c621" providerId="ADAL" clId="{E3DA9E26-CE90-3A40-9745-4D67E6DCA3BF}" dt="2020-03-30T02:36:37.565" v="348" actId="20577"/>
        <pc:sldMkLst>
          <pc:docMk/>
          <pc:sldMk cId="62561003" sldId="564"/>
        </pc:sldMkLst>
        <pc:spChg chg="mod">
          <ac:chgData name="Long B Nguyen" userId="f59fb8f3-a021-417a-8bc1-65c8d471c621" providerId="ADAL" clId="{E3DA9E26-CE90-3A40-9745-4D67E6DCA3BF}" dt="2020-03-30T02:36:09.987" v="332" actId="1076"/>
          <ac:spMkLst>
            <pc:docMk/>
            <pc:sldMk cId="62561003" sldId="564"/>
            <ac:spMk id="38913" creationId="{DAEFB4BB-DC31-B549-9EE1-1D17944461D0}"/>
          </ac:spMkLst>
        </pc:spChg>
        <pc:spChg chg="mod">
          <ac:chgData name="Long B Nguyen" userId="f59fb8f3-a021-417a-8bc1-65c8d471c621" providerId="ADAL" clId="{E3DA9E26-CE90-3A40-9745-4D67E6DCA3BF}" dt="2020-03-30T02:36:37.565" v="348" actId="20577"/>
          <ac:spMkLst>
            <pc:docMk/>
            <pc:sldMk cId="62561003" sldId="564"/>
            <ac:spMk id="38914" creationId="{C52A9286-7410-5345-BECD-ADFEC8E3A113}"/>
          </ac:spMkLst>
        </pc:spChg>
        <pc:picChg chg="mod">
          <ac:chgData name="Long B Nguyen" userId="f59fb8f3-a021-417a-8bc1-65c8d471c621" providerId="ADAL" clId="{E3DA9E26-CE90-3A40-9745-4D67E6DCA3BF}" dt="2020-03-30T02:36:26.918" v="342" actId="1076"/>
          <ac:picMkLst>
            <pc:docMk/>
            <pc:sldMk cId="62561003" sldId="564"/>
            <ac:picMk id="38915" creationId="{31163D27-FB0A-2947-8204-DB300563CD0E}"/>
          </ac:picMkLst>
        </pc:picChg>
      </pc:sldChg>
      <pc:sldChg chg="modSp add modAnim">
        <pc:chgData name="Long B Nguyen" userId="f59fb8f3-a021-417a-8bc1-65c8d471c621" providerId="ADAL" clId="{E3DA9E26-CE90-3A40-9745-4D67E6DCA3BF}" dt="2020-03-30T02:35:35.607" v="328" actId="20577"/>
        <pc:sldMkLst>
          <pc:docMk/>
          <pc:sldMk cId="1496186937" sldId="565"/>
        </pc:sldMkLst>
        <pc:spChg chg="mod">
          <ac:chgData name="Long B Nguyen" userId="f59fb8f3-a021-417a-8bc1-65c8d471c621" providerId="ADAL" clId="{E3DA9E26-CE90-3A40-9745-4D67E6DCA3BF}" dt="2020-03-30T02:35:35.607" v="328" actId="20577"/>
          <ac:spMkLst>
            <pc:docMk/>
            <pc:sldMk cId="1496186937" sldId="565"/>
            <ac:spMk id="16386" creationId="{D5C314AE-7E3E-9049-8D14-D91FF0323DDF}"/>
          </ac:spMkLst>
        </pc:spChg>
        <pc:spChg chg="mod">
          <ac:chgData name="Long B Nguyen" userId="f59fb8f3-a021-417a-8bc1-65c8d471c621" providerId="ADAL" clId="{E3DA9E26-CE90-3A40-9745-4D67E6DCA3BF}" dt="2020-03-30T02:34:07.720" v="259" actId="1076"/>
          <ac:spMkLst>
            <pc:docMk/>
            <pc:sldMk cId="1496186937" sldId="565"/>
            <ac:spMk id="36865" creationId="{F994A541-5449-9B46-AF88-7579EF6134B0}"/>
          </ac:spMkLst>
        </pc:spChg>
        <pc:picChg chg="mod">
          <ac:chgData name="Long B Nguyen" userId="f59fb8f3-a021-417a-8bc1-65c8d471c621" providerId="ADAL" clId="{E3DA9E26-CE90-3A40-9745-4D67E6DCA3BF}" dt="2020-03-30T02:34:22.591" v="262" actId="1076"/>
          <ac:picMkLst>
            <pc:docMk/>
            <pc:sldMk cId="1496186937" sldId="565"/>
            <ac:picMk id="2" creationId="{98A1C59E-79D9-AF4A-920B-640EF307C3F1}"/>
          </ac:picMkLst>
        </pc:picChg>
      </pc:sldChg>
      <pc:sldChg chg="modSp add">
        <pc:chgData name="Long B Nguyen" userId="f59fb8f3-a021-417a-8bc1-65c8d471c621" providerId="ADAL" clId="{E3DA9E26-CE90-3A40-9745-4D67E6DCA3BF}" dt="2020-03-30T02:37:08.542" v="359" actId="20577"/>
        <pc:sldMkLst>
          <pc:docMk/>
          <pc:sldMk cId="1123629102" sldId="566"/>
        </pc:sldMkLst>
        <pc:spChg chg="mod">
          <ac:chgData name="Long B Nguyen" userId="f59fb8f3-a021-417a-8bc1-65c8d471c621" providerId="ADAL" clId="{E3DA9E26-CE90-3A40-9745-4D67E6DCA3BF}" dt="2020-03-30T02:37:08.542" v="359" actId="20577"/>
          <ac:spMkLst>
            <pc:docMk/>
            <pc:sldMk cId="1123629102" sldId="566"/>
            <ac:spMk id="16386" creationId="{2DF216D7-8A85-6A4B-A2B3-8EE0E2D71E0D}"/>
          </ac:spMkLst>
        </pc:spChg>
        <pc:spChg chg="mod">
          <ac:chgData name="Long B Nguyen" userId="f59fb8f3-a021-417a-8bc1-65c8d471c621" providerId="ADAL" clId="{E3DA9E26-CE90-3A40-9745-4D67E6DCA3BF}" dt="2020-03-30T02:37:00.974" v="353" actId="1076"/>
          <ac:spMkLst>
            <pc:docMk/>
            <pc:sldMk cId="1123629102" sldId="566"/>
            <ac:spMk id="40961" creationId="{1FEDAAFA-F0E6-1146-9EA2-D4901F6BA1B3}"/>
          </ac:spMkLst>
        </pc:spChg>
        <pc:picChg chg="mod">
          <ac:chgData name="Long B Nguyen" userId="f59fb8f3-a021-417a-8bc1-65c8d471c621" providerId="ADAL" clId="{E3DA9E26-CE90-3A40-9745-4D67E6DCA3BF}" dt="2020-03-30T02:37:05.669" v="355" actId="1076"/>
          <ac:picMkLst>
            <pc:docMk/>
            <pc:sldMk cId="1123629102" sldId="566"/>
            <ac:picMk id="40963" creationId="{CBF3E8A9-6DD5-1B44-9FB5-7DB205C3F480}"/>
          </ac:picMkLst>
        </pc:picChg>
      </pc:sldChg>
      <pc:sldChg chg="modSp add">
        <pc:chgData name="Long B Nguyen" userId="f59fb8f3-a021-417a-8bc1-65c8d471c621" providerId="ADAL" clId="{E3DA9E26-CE90-3A40-9745-4D67E6DCA3BF}" dt="2020-03-30T02:37:55.628" v="370" actId="20577"/>
        <pc:sldMkLst>
          <pc:docMk/>
          <pc:sldMk cId="3949497385" sldId="567"/>
        </pc:sldMkLst>
        <pc:spChg chg="mod">
          <ac:chgData name="Long B Nguyen" userId="f59fb8f3-a021-417a-8bc1-65c8d471c621" providerId="ADAL" clId="{E3DA9E26-CE90-3A40-9745-4D67E6DCA3BF}" dt="2020-03-30T02:37:55.628" v="370" actId="20577"/>
          <ac:spMkLst>
            <pc:docMk/>
            <pc:sldMk cId="3949497385" sldId="567"/>
            <ac:spMk id="16386" creationId="{ABB9BDC1-08D7-8143-B399-6CBC458EF0C2}"/>
          </ac:spMkLst>
        </pc:spChg>
        <pc:spChg chg="mod">
          <ac:chgData name="Long B Nguyen" userId="f59fb8f3-a021-417a-8bc1-65c8d471c621" providerId="ADAL" clId="{E3DA9E26-CE90-3A40-9745-4D67E6DCA3BF}" dt="2020-03-30T02:37:43.097" v="362" actId="1076"/>
          <ac:spMkLst>
            <pc:docMk/>
            <pc:sldMk cId="3949497385" sldId="567"/>
            <ac:spMk id="43009" creationId="{D73127DF-5485-7648-9DD8-F565B7C20333}"/>
          </ac:spMkLst>
        </pc:spChg>
        <pc:picChg chg="mod">
          <ac:chgData name="Long B Nguyen" userId="f59fb8f3-a021-417a-8bc1-65c8d471c621" providerId="ADAL" clId="{E3DA9E26-CE90-3A40-9745-4D67E6DCA3BF}" dt="2020-03-30T02:37:49.960" v="364" actId="1076"/>
          <ac:picMkLst>
            <pc:docMk/>
            <pc:sldMk cId="3949497385" sldId="567"/>
            <ac:picMk id="43011" creationId="{3F30234C-2778-F247-82DB-EBC943CDA205}"/>
          </ac:picMkLst>
        </pc:picChg>
      </pc:sldChg>
      <pc:sldChg chg="modSp add modAnim">
        <pc:chgData name="Long B Nguyen" userId="f59fb8f3-a021-417a-8bc1-65c8d471c621" providerId="ADAL" clId="{E3DA9E26-CE90-3A40-9745-4D67E6DCA3BF}" dt="2020-03-30T02:39:19.976" v="384" actId="20577"/>
        <pc:sldMkLst>
          <pc:docMk/>
          <pc:sldMk cId="2869642700" sldId="568"/>
        </pc:sldMkLst>
        <pc:spChg chg="mod">
          <ac:chgData name="Long B Nguyen" userId="f59fb8f3-a021-417a-8bc1-65c8d471c621" providerId="ADAL" clId="{E3DA9E26-CE90-3A40-9745-4D67E6DCA3BF}" dt="2020-03-30T02:39:19.976" v="384" actId="20577"/>
          <ac:spMkLst>
            <pc:docMk/>
            <pc:sldMk cId="2869642700" sldId="568"/>
            <ac:spMk id="16386" creationId="{64803469-0351-BA45-ABE6-B6F61CAA9AC7}"/>
          </ac:spMkLst>
        </pc:spChg>
        <pc:spChg chg="mod">
          <ac:chgData name="Long B Nguyen" userId="f59fb8f3-a021-417a-8bc1-65c8d471c621" providerId="ADAL" clId="{E3DA9E26-CE90-3A40-9745-4D67E6DCA3BF}" dt="2020-03-30T02:38:33.138" v="374" actId="1076"/>
          <ac:spMkLst>
            <pc:docMk/>
            <pc:sldMk cId="2869642700" sldId="568"/>
            <ac:spMk id="45057" creationId="{19D0F0DD-820D-1247-A6AE-CE798E9BA930}"/>
          </ac:spMkLst>
        </pc:spChg>
      </pc:sldChg>
      <pc:sldChg chg="modSp add modAnim">
        <pc:chgData name="Long B Nguyen" userId="f59fb8f3-a021-417a-8bc1-65c8d471c621" providerId="ADAL" clId="{E3DA9E26-CE90-3A40-9745-4D67E6DCA3BF}" dt="2020-03-30T02:41:24.551" v="412" actId="20577"/>
        <pc:sldMkLst>
          <pc:docMk/>
          <pc:sldMk cId="3333082340" sldId="569"/>
        </pc:sldMkLst>
        <pc:spChg chg="mod">
          <ac:chgData name="Long B Nguyen" userId="f59fb8f3-a021-417a-8bc1-65c8d471c621" providerId="ADAL" clId="{E3DA9E26-CE90-3A40-9745-4D67E6DCA3BF}" dt="2020-03-30T02:41:24.551" v="412" actId="20577"/>
          <ac:spMkLst>
            <pc:docMk/>
            <pc:sldMk cId="3333082340" sldId="569"/>
            <ac:spMk id="16386" creationId="{971DAD30-53B6-3446-A665-81B33697B4B9}"/>
          </ac:spMkLst>
        </pc:spChg>
        <pc:spChg chg="mod">
          <ac:chgData name="Long B Nguyen" userId="f59fb8f3-a021-417a-8bc1-65c8d471c621" providerId="ADAL" clId="{E3DA9E26-CE90-3A40-9745-4D67E6DCA3BF}" dt="2020-03-30T02:40:08.125" v="388" actId="1076"/>
          <ac:spMkLst>
            <pc:docMk/>
            <pc:sldMk cId="3333082340" sldId="569"/>
            <ac:spMk id="47105" creationId="{741C59B0-DD4C-2549-9269-EB2C2DF6E577}"/>
          </ac:spMkLst>
        </pc:spChg>
      </pc:sldChg>
      <pc:sldChg chg="modSp add">
        <pc:chgData name="Long B Nguyen" userId="f59fb8f3-a021-417a-8bc1-65c8d471c621" providerId="ADAL" clId="{E3DA9E26-CE90-3A40-9745-4D67E6DCA3BF}" dt="2020-03-30T02:27:22.857" v="94" actId="5793"/>
        <pc:sldMkLst>
          <pc:docMk/>
          <pc:sldMk cId="2526255488" sldId="570"/>
        </pc:sldMkLst>
        <pc:spChg chg="mod">
          <ac:chgData name="Long B Nguyen" userId="f59fb8f3-a021-417a-8bc1-65c8d471c621" providerId="ADAL" clId="{E3DA9E26-CE90-3A40-9745-4D67E6DCA3BF}" dt="2020-03-30T02:27:10.180" v="89" actId="1076"/>
          <ac:spMkLst>
            <pc:docMk/>
            <pc:sldMk cId="2526255488" sldId="570"/>
            <ac:spMk id="20481" creationId="{5A3AE34F-9938-AB4E-97EB-92987E0698C0}"/>
          </ac:spMkLst>
        </pc:spChg>
        <pc:spChg chg="mod">
          <ac:chgData name="Long B Nguyen" userId="f59fb8f3-a021-417a-8bc1-65c8d471c621" providerId="ADAL" clId="{E3DA9E26-CE90-3A40-9745-4D67E6DCA3BF}" dt="2020-03-30T02:27:22.857" v="94" actId="5793"/>
          <ac:spMkLst>
            <pc:docMk/>
            <pc:sldMk cId="2526255488" sldId="570"/>
            <ac:spMk id="20482" creationId="{5E8218B3-465D-6F42-A92F-9D686809D45C}"/>
          </ac:spMkLst>
        </pc:spChg>
      </pc:sldChg>
      <pc:sldChg chg="modSp add">
        <pc:chgData name="Long B Nguyen" userId="f59fb8f3-a021-417a-8bc1-65c8d471c621" providerId="ADAL" clId="{E3DA9E26-CE90-3A40-9745-4D67E6DCA3BF}" dt="2020-03-30T02:42:54.505" v="430" actId="207"/>
        <pc:sldMkLst>
          <pc:docMk/>
          <pc:sldMk cId="2952073042" sldId="571"/>
        </pc:sldMkLst>
        <pc:spChg chg="mod">
          <ac:chgData name="Long B Nguyen" userId="f59fb8f3-a021-417a-8bc1-65c8d471c621" providerId="ADAL" clId="{E3DA9E26-CE90-3A40-9745-4D67E6DCA3BF}" dt="2020-03-30T02:42:54.505" v="430" actId="207"/>
          <ac:spMkLst>
            <pc:docMk/>
            <pc:sldMk cId="2952073042" sldId="571"/>
            <ac:spMk id="16386" creationId="{329B2B06-1922-5C41-84A6-22DCD0FD3F20}"/>
          </ac:spMkLst>
        </pc:spChg>
        <pc:spChg chg="mod">
          <ac:chgData name="Long B Nguyen" userId="f59fb8f3-a021-417a-8bc1-65c8d471c621" providerId="ADAL" clId="{E3DA9E26-CE90-3A40-9745-4D67E6DCA3BF}" dt="2020-03-30T02:42:02.067" v="416" actId="1076"/>
          <ac:spMkLst>
            <pc:docMk/>
            <pc:sldMk cId="2952073042" sldId="571"/>
            <ac:spMk id="49153" creationId="{F54483B9-1658-FE4F-8E2E-F3A29FFD393E}"/>
          </ac:spMkLst>
        </pc:spChg>
        <pc:spChg chg="mod">
          <ac:chgData name="Long B Nguyen" userId="f59fb8f3-a021-417a-8bc1-65c8d471c621" providerId="ADAL" clId="{E3DA9E26-CE90-3A40-9745-4D67E6DCA3BF}" dt="2020-03-30T02:42:16.874" v="423" actId="14100"/>
          <ac:spMkLst>
            <pc:docMk/>
            <pc:sldMk cId="2952073042" sldId="571"/>
            <ac:spMk id="49165" creationId="{CCF6A84E-52CA-FA40-BE94-3E4D8C7E82C5}"/>
          </ac:spMkLst>
        </pc:spChg>
      </pc:sldChg>
      <pc:sldChg chg="modSp add modAnim">
        <pc:chgData name="Long B Nguyen" userId="f59fb8f3-a021-417a-8bc1-65c8d471c621" providerId="ADAL" clId="{E3DA9E26-CE90-3A40-9745-4D67E6DCA3BF}" dt="2020-03-31T22:15:23.810" v="680" actId="20577"/>
        <pc:sldMkLst>
          <pc:docMk/>
          <pc:sldMk cId="270817839" sldId="572"/>
        </pc:sldMkLst>
        <pc:spChg chg="mod">
          <ac:chgData name="Long B Nguyen" userId="f59fb8f3-a021-417a-8bc1-65c8d471c621" providerId="ADAL" clId="{E3DA9E26-CE90-3A40-9745-4D67E6DCA3BF}" dt="2020-03-31T22:15:23.810" v="680" actId="20577"/>
          <ac:spMkLst>
            <pc:docMk/>
            <pc:sldMk cId="270817839" sldId="572"/>
            <ac:spMk id="16386" creationId="{D2C45497-8912-0F44-8527-E1D3516D268F}"/>
          </ac:spMkLst>
        </pc:spChg>
        <pc:spChg chg="mod">
          <ac:chgData name="Long B Nguyen" userId="f59fb8f3-a021-417a-8bc1-65c8d471c621" providerId="ADAL" clId="{E3DA9E26-CE90-3A40-9745-4D67E6DCA3BF}" dt="2020-03-30T02:43:10.028" v="434" actId="1076"/>
          <ac:spMkLst>
            <pc:docMk/>
            <pc:sldMk cId="270817839" sldId="572"/>
            <ac:spMk id="51201" creationId="{34CF5F37-80CE-C64F-905D-26669F2C2011}"/>
          </ac:spMkLst>
        </pc:spChg>
        <pc:spChg chg="mod">
          <ac:chgData name="Long B Nguyen" userId="f59fb8f3-a021-417a-8bc1-65c8d471c621" providerId="ADAL" clId="{E3DA9E26-CE90-3A40-9745-4D67E6DCA3BF}" dt="2020-03-30T02:43:19.171" v="436" actId="14100"/>
          <ac:spMkLst>
            <pc:docMk/>
            <pc:sldMk cId="270817839" sldId="572"/>
            <ac:spMk id="51213" creationId="{B43FFE58-E029-D14C-8250-0E69A0B99C42}"/>
          </ac:spMkLst>
        </pc:spChg>
      </pc:sldChg>
      <pc:sldChg chg="modSp add modAnim">
        <pc:chgData name="Long B Nguyen" userId="f59fb8f3-a021-417a-8bc1-65c8d471c621" providerId="ADAL" clId="{E3DA9E26-CE90-3A40-9745-4D67E6DCA3BF}" dt="2020-03-30T02:44:56.097" v="449" actId="20577"/>
        <pc:sldMkLst>
          <pc:docMk/>
          <pc:sldMk cId="4110945301" sldId="574"/>
        </pc:sldMkLst>
        <pc:spChg chg="mod">
          <ac:chgData name="Long B Nguyen" userId="f59fb8f3-a021-417a-8bc1-65c8d471c621" providerId="ADAL" clId="{E3DA9E26-CE90-3A40-9745-4D67E6DCA3BF}" dt="2020-03-30T02:44:56.097" v="449" actId="20577"/>
          <ac:spMkLst>
            <pc:docMk/>
            <pc:sldMk cId="4110945301" sldId="574"/>
            <ac:spMk id="16386" creationId="{A771A9EC-0DB4-C846-A010-6B39E76CB14D}"/>
          </ac:spMkLst>
        </pc:spChg>
        <pc:spChg chg="mod">
          <ac:chgData name="Long B Nguyen" userId="f59fb8f3-a021-417a-8bc1-65c8d471c621" providerId="ADAL" clId="{E3DA9E26-CE90-3A40-9745-4D67E6DCA3BF}" dt="2020-03-30T02:44:04.073" v="446" actId="1076"/>
          <ac:spMkLst>
            <pc:docMk/>
            <pc:sldMk cId="4110945301" sldId="574"/>
            <ac:spMk id="53249" creationId="{156C50AE-1816-7544-8B1D-90768E8FE77C}"/>
          </ac:spMkLst>
        </pc:spChg>
      </pc:sldChg>
      <pc:sldChg chg="modSp add">
        <pc:chgData name="Long B Nguyen" userId="f59fb8f3-a021-417a-8bc1-65c8d471c621" providerId="ADAL" clId="{E3DA9E26-CE90-3A40-9745-4D67E6DCA3BF}" dt="2020-03-30T02:45:29.891" v="457" actId="5793"/>
        <pc:sldMkLst>
          <pc:docMk/>
          <pc:sldMk cId="1553353509" sldId="575"/>
        </pc:sldMkLst>
        <pc:spChg chg="mod">
          <ac:chgData name="Long B Nguyen" userId="f59fb8f3-a021-417a-8bc1-65c8d471c621" providerId="ADAL" clId="{E3DA9E26-CE90-3A40-9745-4D67E6DCA3BF}" dt="2020-03-30T02:45:29.891" v="457" actId="5793"/>
          <ac:spMkLst>
            <pc:docMk/>
            <pc:sldMk cId="1553353509" sldId="575"/>
            <ac:spMk id="16386" creationId="{C563149A-FB03-7F41-801D-086D70B22CED}"/>
          </ac:spMkLst>
        </pc:spChg>
        <pc:spChg chg="mod">
          <ac:chgData name="Long B Nguyen" userId="f59fb8f3-a021-417a-8bc1-65c8d471c621" providerId="ADAL" clId="{E3DA9E26-CE90-3A40-9745-4D67E6DCA3BF}" dt="2020-03-30T02:45:22.067" v="453" actId="1076"/>
          <ac:spMkLst>
            <pc:docMk/>
            <pc:sldMk cId="1553353509" sldId="575"/>
            <ac:spMk id="55297" creationId="{1AF853D6-D0AB-854B-B143-5FDFC529A2E5}"/>
          </ac:spMkLst>
        </pc:spChg>
      </pc:sldChg>
      <pc:sldChg chg="addSp delSp modSp add">
        <pc:chgData name="Long B Nguyen" userId="f59fb8f3-a021-417a-8bc1-65c8d471c621" providerId="ADAL" clId="{E3DA9E26-CE90-3A40-9745-4D67E6DCA3BF}" dt="2020-03-30T02:49:46.797" v="479"/>
        <pc:sldMkLst>
          <pc:docMk/>
          <pc:sldMk cId="2954573052" sldId="576"/>
        </pc:sldMkLst>
        <pc:spChg chg="add del mod">
          <ac:chgData name="Long B Nguyen" userId="f59fb8f3-a021-417a-8bc1-65c8d471c621" providerId="ADAL" clId="{E3DA9E26-CE90-3A40-9745-4D67E6DCA3BF}" dt="2020-03-30T02:49:46.797" v="479"/>
          <ac:spMkLst>
            <pc:docMk/>
            <pc:sldMk cId="2954573052" sldId="576"/>
            <ac:spMk id="2" creationId="{D4D0B958-B73E-474A-8E9F-19903F8193B5}"/>
          </ac:spMkLst>
        </pc:spChg>
        <pc:spChg chg="mod">
          <ac:chgData name="Long B Nguyen" userId="f59fb8f3-a021-417a-8bc1-65c8d471c621" providerId="ADAL" clId="{E3DA9E26-CE90-3A40-9745-4D67E6DCA3BF}" dt="2020-03-30T02:49:34.607" v="475" actId="20577"/>
          <ac:spMkLst>
            <pc:docMk/>
            <pc:sldMk cId="2954573052" sldId="576"/>
            <ac:spMk id="16386" creationId="{69AB210F-7E66-6D48-B863-12C1BF9C1807}"/>
          </ac:spMkLst>
        </pc:spChg>
      </pc:sldChg>
      <pc:sldChg chg="modSp add">
        <pc:chgData name="Long B Nguyen" userId="f59fb8f3-a021-417a-8bc1-65c8d471c621" providerId="ADAL" clId="{E3DA9E26-CE90-3A40-9745-4D67E6DCA3BF}" dt="2020-03-30T02:49:55.663" v="484" actId="5793"/>
        <pc:sldMkLst>
          <pc:docMk/>
          <pc:sldMk cId="1547101256" sldId="577"/>
        </pc:sldMkLst>
        <pc:spChg chg="mod">
          <ac:chgData name="Long B Nguyen" userId="f59fb8f3-a021-417a-8bc1-65c8d471c621" providerId="ADAL" clId="{E3DA9E26-CE90-3A40-9745-4D67E6DCA3BF}" dt="2020-03-30T02:49:55.663" v="484" actId="5793"/>
          <ac:spMkLst>
            <pc:docMk/>
            <pc:sldMk cId="1547101256" sldId="577"/>
            <ac:spMk id="16386" creationId="{CC939BED-4BEB-8545-AC03-0CDF0017FCC9}"/>
          </ac:spMkLst>
        </pc:spChg>
      </pc:sldChg>
      <pc:sldChg chg="delSp modSp add modAnim">
        <pc:chgData name="Long B Nguyen" userId="f59fb8f3-a021-417a-8bc1-65c8d471c621" providerId="ADAL" clId="{E3DA9E26-CE90-3A40-9745-4D67E6DCA3BF}" dt="2020-03-30T02:53:08.569" v="632" actId="14100"/>
        <pc:sldMkLst>
          <pc:docMk/>
          <pc:sldMk cId="891751900" sldId="579"/>
        </pc:sldMkLst>
        <pc:spChg chg="mod">
          <ac:chgData name="Long B Nguyen" userId="f59fb8f3-a021-417a-8bc1-65c8d471c621" providerId="ADAL" clId="{E3DA9E26-CE90-3A40-9745-4D67E6DCA3BF}" dt="2020-03-30T02:53:08.569" v="632" actId="14100"/>
          <ac:spMkLst>
            <pc:docMk/>
            <pc:sldMk cId="891751900" sldId="579"/>
            <ac:spMk id="16386" creationId="{6B9A5847-1AA8-4A43-AE7E-BF49B20DE6A5}"/>
          </ac:spMkLst>
        </pc:spChg>
        <pc:spChg chg="del">
          <ac:chgData name="Long B Nguyen" userId="f59fb8f3-a021-417a-8bc1-65c8d471c621" providerId="ADAL" clId="{E3DA9E26-CE90-3A40-9745-4D67E6DCA3BF}" dt="2020-03-30T02:50:44.212" v="491" actId="478"/>
          <ac:spMkLst>
            <pc:docMk/>
            <pc:sldMk cId="891751900" sldId="579"/>
            <ac:spMk id="61441" creationId="{2E63A166-F43D-9C4C-A68A-7D4558E4615D}"/>
          </ac:spMkLst>
        </pc:spChg>
      </pc:sldChg>
      <pc:sldChg chg="modSp add modAnim">
        <pc:chgData name="Long B Nguyen" userId="f59fb8f3-a021-417a-8bc1-65c8d471c621" providerId="ADAL" clId="{E3DA9E26-CE90-3A40-9745-4D67E6DCA3BF}" dt="2020-03-30T02:58:26.541" v="656" actId="20577"/>
        <pc:sldMkLst>
          <pc:docMk/>
          <pc:sldMk cId="2483610180" sldId="580"/>
        </pc:sldMkLst>
        <pc:spChg chg="mod">
          <ac:chgData name="Long B Nguyen" userId="f59fb8f3-a021-417a-8bc1-65c8d471c621" providerId="ADAL" clId="{E3DA9E26-CE90-3A40-9745-4D67E6DCA3BF}" dt="2020-03-30T02:58:26.541" v="656" actId="20577"/>
          <ac:spMkLst>
            <pc:docMk/>
            <pc:sldMk cId="2483610180" sldId="580"/>
            <ac:spMk id="16386" creationId="{13E0CFFE-50A4-1C4C-9001-CF21878F6693}"/>
          </ac:spMkLst>
        </pc:spChg>
        <pc:spChg chg="mod">
          <ac:chgData name="Long B Nguyen" userId="f59fb8f3-a021-417a-8bc1-65c8d471c621" providerId="ADAL" clId="{E3DA9E26-CE90-3A40-9745-4D67E6DCA3BF}" dt="2020-03-30T02:53:25.214" v="636" actId="1076"/>
          <ac:spMkLst>
            <pc:docMk/>
            <pc:sldMk cId="2483610180" sldId="580"/>
            <ac:spMk id="63489" creationId="{0E7B4791-3A32-1042-A62C-C7EDD1EA9627}"/>
          </ac:spMkLst>
        </pc:spChg>
      </pc:sldChg>
      <pc:sldChg chg="modSp add">
        <pc:chgData name="Long B Nguyen" userId="f59fb8f3-a021-417a-8bc1-65c8d471c621" providerId="ADAL" clId="{E3DA9E26-CE90-3A40-9745-4D67E6DCA3BF}" dt="2020-03-30T02:58:07.071" v="646" actId="5793"/>
        <pc:sldMkLst>
          <pc:docMk/>
          <pc:sldMk cId="830544632" sldId="581"/>
        </pc:sldMkLst>
        <pc:spChg chg="mod">
          <ac:chgData name="Long B Nguyen" userId="f59fb8f3-a021-417a-8bc1-65c8d471c621" providerId="ADAL" clId="{E3DA9E26-CE90-3A40-9745-4D67E6DCA3BF}" dt="2020-03-30T02:58:07.071" v="646" actId="5793"/>
          <ac:spMkLst>
            <pc:docMk/>
            <pc:sldMk cId="830544632" sldId="581"/>
            <ac:spMk id="16386" creationId="{DCDEDE68-7370-A049-B607-4EE7C1C097CC}"/>
          </ac:spMkLst>
        </pc:spChg>
        <pc:spChg chg="mod">
          <ac:chgData name="Long B Nguyen" userId="f59fb8f3-a021-417a-8bc1-65c8d471c621" providerId="ADAL" clId="{E3DA9E26-CE90-3A40-9745-4D67E6DCA3BF}" dt="2020-03-30T02:57:53.663" v="641" actId="1076"/>
          <ac:spMkLst>
            <pc:docMk/>
            <pc:sldMk cId="830544632" sldId="581"/>
            <ac:spMk id="65537" creationId="{07CB10DC-D333-F84F-AEFA-826E23CDD585}"/>
          </ac:spMkLst>
        </pc:spChg>
        <pc:picChg chg="mod">
          <ac:chgData name="Long B Nguyen" userId="f59fb8f3-a021-417a-8bc1-65c8d471c621" providerId="ADAL" clId="{E3DA9E26-CE90-3A40-9745-4D67E6DCA3BF}" dt="2020-03-30T02:58:04.700" v="645" actId="1076"/>
          <ac:picMkLst>
            <pc:docMk/>
            <pc:sldMk cId="830544632" sldId="581"/>
            <ac:picMk id="65539" creationId="{E53CD132-E85D-D245-AAD8-83FB82CE3B68}"/>
          </ac:picMkLst>
        </pc:picChg>
      </pc:sldChg>
      <pc:sldChg chg="modSp add modAnim">
        <pc:chgData name="Long B Nguyen" userId="f59fb8f3-a021-417a-8bc1-65c8d471c621" providerId="ADAL" clId="{E3DA9E26-CE90-3A40-9745-4D67E6DCA3BF}" dt="2020-03-30T02:59:41.902" v="678" actId="20577"/>
        <pc:sldMkLst>
          <pc:docMk/>
          <pc:sldMk cId="1603111093" sldId="582"/>
        </pc:sldMkLst>
        <pc:spChg chg="mod">
          <ac:chgData name="Long B Nguyen" userId="f59fb8f3-a021-417a-8bc1-65c8d471c621" providerId="ADAL" clId="{E3DA9E26-CE90-3A40-9745-4D67E6DCA3BF}" dt="2020-03-30T02:59:41.902" v="678" actId="20577"/>
          <ac:spMkLst>
            <pc:docMk/>
            <pc:sldMk cId="1603111093" sldId="582"/>
            <ac:spMk id="16386" creationId="{114BB159-C41E-A046-9481-C57D33802B19}"/>
          </ac:spMkLst>
        </pc:spChg>
        <pc:spChg chg="mod">
          <ac:chgData name="Long B Nguyen" userId="f59fb8f3-a021-417a-8bc1-65c8d471c621" providerId="ADAL" clId="{E3DA9E26-CE90-3A40-9745-4D67E6DCA3BF}" dt="2020-03-30T02:59:23.703" v="660" actId="1076"/>
          <ac:spMkLst>
            <pc:docMk/>
            <pc:sldMk cId="1603111093" sldId="582"/>
            <ac:spMk id="67585" creationId="{300BB9E0-C0BE-124F-82D0-0DD61E546BD9}"/>
          </ac:spMkLst>
        </pc:spChg>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docChgLst>
    <pc:chgData name="Long B Nguyen" userId="f59fb8f3-a021-417a-8bc1-65c8d471c621" providerId="ADAL" clId="{B81BBD53-AC1D-D74E-8CB3-F09B139D79C3}"/>
    <pc:docChg chg="modSld">
      <pc:chgData name="Long B Nguyen" userId="f59fb8f3-a021-417a-8bc1-65c8d471c621" providerId="ADAL" clId="{B81BBD53-AC1D-D74E-8CB3-F09B139D79C3}" dt="2021-04-13T13:04:47.732" v="101" actId="20577"/>
      <pc:docMkLst>
        <pc:docMk/>
      </pc:docMkLst>
      <pc:sldChg chg="modSp modAnim">
        <pc:chgData name="Long B Nguyen" userId="f59fb8f3-a021-417a-8bc1-65c8d471c621" providerId="ADAL" clId="{B81BBD53-AC1D-D74E-8CB3-F09B139D79C3}" dt="2021-04-12T13:47:12.338" v="98" actId="20577"/>
        <pc:sldMkLst>
          <pc:docMk/>
          <pc:sldMk cId="1925924244" sldId="556"/>
        </pc:sldMkLst>
        <pc:spChg chg="mod">
          <ac:chgData name="Long B Nguyen" userId="f59fb8f3-a021-417a-8bc1-65c8d471c621" providerId="ADAL" clId="{B81BBD53-AC1D-D74E-8CB3-F09B139D79C3}" dt="2021-04-12T13:47:12.338" v="98" actId="20577"/>
          <ac:spMkLst>
            <pc:docMk/>
            <pc:sldMk cId="1925924244" sldId="556"/>
            <ac:spMk id="16386" creationId="{2A7E0F38-3D69-FA4C-A13E-BC74CAF926EB}"/>
          </ac:spMkLst>
        </pc:spChg>
      </pc:sldChg>
      <pc:sldChg chg="modSp modAnim">
        <pc:chgData name="Long B Nguyen" userId="f59fb8f3-a021-417a-8bc1-65c8d471c621" providerId="ADAL" clId="{B81BBD53-AC1D-D74E-8CB3-F09B139D79C3}" dt="2021-04-12T13:20:37.684" v="94"/>
        <pc:sldMkLst>
          <pc:docMk/>
          <pc:sldMk cId="1603111093" sldId="582"/>
        </pc:sldMkLst>
        <pc:spChg chg="mod">
          <ac:chgData name="Long B Nguyen" userId="f59fb8f3-a021-417a-8bc1-65c8d471c621" providerId="ADAL" clId="{B81BBD53-AC1D-D74E-8CB3-F09B139D79C3}" dt="2021-04-12T13:20:37.684" v="94"/>
          <ac:spMkLst>
            <pc:docMk/>
            <pc:sldMk cId="1603111093" sldId="582"/>
            <ac:spMk id="16386" creationId="{114BB159-C41E-A046-9481-C57D33802B19}"/>
          </ac:spMkLst>
        </pc:spChg>
      </pc:sldChg>
      <pc:sldChg chg="modSp">
        <pc:chgData name="Long B Nguyen" userId="f59fb8f3-a021-417a-8bc1-65c8d471c621" providerId="ADAL" clId="{B81BBD53-AC1D-D74E-8CB3-F09B139D79C3}" dt="2021-04-13T13:04:47.732" v="101" actId="20577"/>
        <pc:sldMkLst>
          <pc:docMk/>
          <pc:sldMk cId="3142613135" sldId="588"/>
        </pc:sldMkLst>
        <pc:spChg chg="mod">
          <ac:chgData name="Long B Nguyen" userId="f59fb8f3-a021-417a-8bc1-65c8d471c621" providerId="ADAL" clId="{B81BBD53-AC1D-D74E-8CB3-F09B139D79C3}" dt="2021-04-13T13:04:47.732" v="101" actId="20577"/>
          <ac:spMkLst>
            <pc:docMk/>
            <pc:sldMk cId="3142613135" sldId="588"/>
            <ac:spMk id="16386" creationId="{64803469-0351-BA45-ABE6-B6F61CAA9AC7}"/>
          </ac:spMkLst>
        </pc:spChg>
      </pc:sldChg>
      <pc:sldChg chg="modSp">
        <pc:chgData name="Long B Nguyen" userId="f59fb8f3-a021-417a-8bc1-65c8d471c621" providerId="ADAL" clId="{B81BBD53-AC1D-D74E-8CB3-F09B139D79C3}" dt="2021-04-13T12:30:31.024" v="99" actId="113"/>
        <pc:sldMkLst>
          <pc:docMk/>
          <pc:sldMk cId="3535386674" sldId="593"/>
        </pc:sldMkLst>
        <pc:spChg chg="mod">
          <ac:chgData name="Long B Nguyen" userId="f59fb8f3-a021-417a-8bc1-65c8d471c621" providerId="ADAL" clId="{B81BBD53-AC1D-D74E-8CB3-F09B139D79C3}" dt="2021-04-13T12:30:31.024" v="99" actId="113"/>
          <ac:spMkLst>
            <pc:docMk/>
            <pc:sldMk cId="3535386674" sldId="593"/>
            <ac:spMk id="16386" creationId="{DCDEDE68-7370-A049-B607-4EE7C1C097CC}"/>
          </ac:spMkLst>
        </pc:spChg>
      </pc:sldChg>
    </pc:docChg>
  </pc:docChgLst>
  <pc:docChgLst>
    <pc:chgData name="Long B Nguyen" userId="f59fb8f3-a021-417a-8bc1-65c8d471c621" providerId="ADAL" clId="{0E2AE9A0-AA60-BB4A-B160-C870111F23F3}"/>
    <pc:docChg chg="undo custSel addSld delSld modSld">
      <pc:chgData name="Long B Nguyen" userId="f59fb8f3-a021-417a-8bc1-65c8d471c621" providerId="ADAL" clId="{0E2AE9A0-AA60-BB4A-B160-C870111F23F3}" dt="2021-05-10T13:57:48.483" v="7080"/>
      <pc:docMkLst>
        <pc:docMk/>
      </pc:docMkLst>
      <pc:sldChg chg="modSp mod">
        <pc:chgData name="Long B Nguyen" userId="f59fb8f3-a021-417a-8bc1-65c8d471c621" providerId="ADAL" clId="{0E2AE9A0-AA60-BB4A-B160-C870111F23F3}" dt="2021-05-04T16:19:17.537" v="15" actId="20577"/>
        <pc:sldMkLst>
          <pc:docMk/>
          <pc:sldMk cId="4247104139" sldId="256"/>
        </pc:sldMkLst>
        <pc:spChg chg="mod">
          <ac:chgData name="Long B Nguyen" userId="f59fb8f3-a021-417a-8bc1-65c8d471c621" providerId="ADAL" clId="{0E2AE9A0-AA60-BB4A-B160-C870111F23F3}" dt="2021-05-04T16:19:17.537" v="15" actId="20577"/>
          <ac:spMkLst>
            <pc:docMk/>
            <pc:sldMk cId="4247104139" sldId="256"/>
            <ac:spMk id="2" creationId="{6117A749-B1BA-E24B-8FB0-0604EF651FB3}"/>
          </ac:spMkLst>
        </pc:spChg>
      </pc:sldChg>
      <pc:sldChg chg="addSp delSp modSp add mod delAnim">
        <pc:chgData name="Long B Nguyen" userId="f59fb8f3-a021-417a-8bc1-65c8d471c621" providerId="ADAL" clId="{0E2AE9A0-AA60-BB4A-B160-C870111F23F3}" dt="2021-05-07T13:50:56.834" v="6615" actId="1038"/>
        <pc:sldMkLst>
          <pc:docMk/>
          <pc:sldMk cId="1088193638" sldId="302"/>
        </pc:sldMkLst>
        <pc:spChg chg="add mod">
          <ac:chgData name="Long B Nguyen" userId="f59fb8f3-a021-417a-8bc1-65c8d471c621" providerId="ADAL" clId="{0E2AE9A0-AA60-BB4A-B160-C870111F23F3}" dt="2021-05-06T04:39:59.717" v="5760"/>
          <ac:spMkLst>
            <pc:docMk/>
            <pc:sldMk cId="1088193638" sldId="302"/>
            <ac:spMk id="2" creationId="{09AE974D-65F1-154D-B8DE-CE3BC7D05E95}"/>
          </ac:spMkLst>
        </pc:spChg>
        <pc:spChg chg="add del mod">
          <ac:chgData name="Long B Nguyen" userId="f59fb8f3-a021-417a-8bc1-65c8d471c621" providerId="ADAL" clId="{0E2AE9A0-AA60-BB4A-B160-C870111F23F3}" dt="2021-05-04T16:42:43.807" v="863" actId="478"/>
          <ac:spMkLst>
            <pc:docMk/>
            <pc:sldMk cId="1088193638" sldId="302"/>
            <ac:spMk id="5" creationId="{908EFC06-6CFF-0847-8F93-27681A8BADC5}"/>
          </ac:spMkLst>
        </pc:spChg>
        <pc:spChg chg="del mod">
          <ac:chgData name="Long B Nguyen" userId="f59fb8f3-a021-417a-8bc1-65c8d471c621" providerId="ADAL" clId="{0E2AE9A0-AA60-BB4A-B160-C870111F23F3}" dt="2021-05-04T16:42:40.402" v="862" actId="478"/>
          <ac:spMkLst>
            <pc:docMk/>
            <pc:sldMk cId="1088193638" sldId="302"/>
            <ac:spMk id="171010" creationId="{0F6341AF-A3FF-AB43-978C-231459FD1315}"/>
          </ac:spMkLst>
        </pc:spChg>
        <pc:spChg chg="del mod">
          <ac:chgData name="Long B Nguyen" userId="f59fb8f3-a021-417a-8bc1-65c8d471c621" providerId="ADAL" clId="{0E2AE9A0-AA60-BB4A-B160-C870111F23F3}" dt="2021-05-04T16:42:45.231" v="864" actId="478"/>
          <ac:spMkLst>
            <pc:docMk/>
            <pc:sldMk cId="1088193638" sldId="302"/>
            <ac:spMk id="171011" creationId="{D0BF670E-9E67-A04C-931B-9589B2C0F291}"/>
          </ac:spMkLst>
        </pc:spChg>
        <pc:grpChg chg="del">
          <ac:chgData name="Long B Nguyen" userId="f59fb8f3-a021-417a-8bc1-65c8d471c621" providerId="ADAL" clId="{0E2AE9A0-AA60-BB4A-B160-C870111F23F3}" dt="2021-05-06T03:35:05.259" v="5605" actId="478"/>
          <ac:grpSpMkLst>
            <pc:docMk/>
            <pc:sldMk cId="1088193638" sldId="302"/>
            <ac:grpSpMk id="171072" creationId="{4CED5D91-F794-8E41-A9C8-40FABF213AC0}"/>
          </ac:grpSpMkLst>
        </pc:grpChg>
        <pc:grpChg chg="del mod">
          <ac:chgData name="Long B Nguyen" userId="f59fb8f3-a021-417a-8bc1-65c8d471c621" providerId="ADAL" clId="{0E2AE9A0-AA60-BB4A-B160-C870111F23F3}" dt="2021-05-06T03:35:05.259" v="5605" actId="478"/>
          <ac:grpSpMkLst>
            <pc:docMk/>
            <pc:sldMk cId="1088193638" sldId="302"/>
            <ac:grpSpMk id="171075" creationId="{DC0A7996-75E0-4344-BCB7-1C09FC24AE1D}"/>
          </ac:grpSpMkLst>
        </pc:grpChg>
        <pc:grpChg chg="del mod">
          <ac:chgData name="Long B Nguyen" userId="f59fb8f3-a021-417a-8bc1-65c8d471c621" providerId="ADAL" clId="{0E2AE9A0-AA60-BB4A-B160-C870111F23F3}" dt="2021-05-06T03:35:05.259" v="5605" actId="478"/>
          <ac:grpSpMkLst>
            <pc:docMk/>
            <pc:sldMk cId="1088193638" sldId="302"/>
            <ac:grpSpMk id="171078" creationId="{192F648A-880F-2948-9B75-1BB8D02741CD}"/>
          </ac:grpSpMkLst>
        </pc:grpChg>
        <pc:graphicFrameChg chg="del mod modGraphic">
          <ac:chgData name="Long B Nguyen" userId="f59fb8f3-a021-417a-8bc1-65c8d471c621" providerId="ADAL" clId="{0E2AE9A0-AA60-BB4A-B160-C870111F23F3}" dt="2021-05-04T16:31:35.898" v="491" actId="478"/>
          <ac:graphicFrameMkLst>
            <pc:docMk/>
            <pc:sldMk cId="1088193638" sldId="302"/>
            <ac:graphicFrameMk id="171012" creationId="{15E5A27C-A49E-2548-9DE7-F5A26CBB8B3B}"/>
          </ac:graphicFrameMkLst>
        </pc:graphicFrameChg>
        <pc:picChg chg="add mod">
          <ac:chgData name="Long B Nguyen" userId="f59fb8f3-a021-417a-8bc1-65c8d471c621" providerId="ADAL" clId="{0E2AE9A0-AA60-BB4A-B160-C870111F23F3}" dt="2021-05-07T13:50:56.834" v="6615" actId="1038"/>
          <ac:picMkLst>
            <pc:docMk/>
            <pc:sldMk cId="1088193638" sldId="302"/>
            <ac:picMk id="3" creationId="{6BCAB826-F3FF-C34A-9701-CB1AB4066329}"/>
          </ac:picMkLst>
        </pc:picChg>
        <pc:picChg chg="add del mod">
          <ac:chgData name="Long B Nguyen" userId="f59fb8f3-a021-417a-8bc1-65c8d471c621" providerId="ADAL" clId="{0E2AE9A0-AA60-BB4A-B160-C870111F23F3}" dt="2021-05-06T03:34:34.257" v="5604" actId="478"/>
          <ac:picMkLst>
            <pc:docMk/>
            <pc:sldMk cId="1088193638" sldId="302"/>
            <ac:picMk id="14" creationId="{E84CF6D2-5B47-6E46-B2F2-FF597F2E11FC}"/>
          </ac:picMkLst>
        </pc:picChg>
      </pc:sldChg>
      <pc:sldChg chg="addSp delSp modSp add del mod delAnim modAnim">
        <pc:chgData name="Long B Nguyen" userId="f59fb8f3-a021-417a-8bc1-65c8d471c621" providerId="ADAL" clId="{0E2AE9A0-AA60-BB4A-B160-C870111F23F3}" dt="2021-05-04T20:42:24.107" v="1126" actId="2696"/>
        <pc:sldMkLst>
          <pc:docMk/>
          <pc:sldMk cId="3391067489" sldId="317"/>
        </pc:sldMkLst>
        <pc:spChg chg="mod">
          <ac:chgData name="Long B Nguyen" userId="f59fb8f3-a021-417a-8bc1-65c8d471c621" providerId="ADAL" clId="{0E2AE9A0-AA60-BB4A-B160-C870111F23F3}" dt="2021-05-04T16:21:46.976" v="45" actId="20577"/>
          <ac:spMkLst>
            <pc:docMk/>
            <pc:sldMk cId="3391067489" sldId="317"/>
            <ac:spMk id="5183" creationId="{D65883C0-ADEB-7844-9CAE-3479D7A5A75B}"/>
          </ac:spMkLst>
        </pc:spChg>
        <pc:spChg chg="mod">
          <ac:chgData name="Long B Nguyen" userId="f59fb8f3-a021-417a-8bc1-65c8d471c621" providerId="ADAL" clId="{0E2AE9A0-AA60-BB4A-B160-C870111F23F3}" dt="2021-05-04T16:20:17.947" v="19" actId="1076"/>
          <ac:spMkLst>
            <pc:docMk/>
            <pc:sldMk cId="3391067489" sldId="317"/>
            <ac:spMk id="186370" creationId="{D6E10FAF-E655-D943-A67A-780B97487E72}"/>
          </ac:spMkLst>
        </pc:spChg>
        <pc:spChg chg="mod">
          <ac:chgData name="Long B Nguyen" userId="f59fb8f3-a021-417a-8bc1-65c8d471c621" providerId="ADAL" clId="{0E2AE9A0-AA60-BB4A-B160-C870111F23F3}" dt="2021-05-04T16:22:19.536" v="58" actId="20577"/>
          <ac:spMkLst>
            <pc:docMk/>
            <pc:sldMk cId="3391067489" sldId="317"/>
            <ac:spMk id="186371" creationId="{214E48A6-BA1C-C34E-86B2-AEA085EF0B60}"/>
          </ac:spMkLst>
        </pc:spChg>
        <pc:grpChg chg="del">
          <ac:chgData name="Long B Nguyen" userId="f59fb8f3-a021-417a-8bc1-65c8d471c621" providerId="ADAL" clId="{0E2AE9A0-AA60-BB4A-B160-C870111F23F3}" dt="2021-05-04T16:21:48.652" v="46" actId="478"/>
          <ac:grpSpMkLst>
            <pc:docMk/>
            <pc:sldMk cId="3391067489" sldId="317"/>
            <ac:grpSpMk id="186432" creationId="{542A0A7C-BDE9-9647-876F-96A88AC8A7D0}"/>
          </ac:grpSpMkLst>
        </pc:grpChg>
        <pc:graphicFrameChg chg="del mod modGraphic">
          <ac:chgData name="Long B Nguyen" userId="f59fb8f3-a021-417a-8bc1-65c8d471c621" providerId="ADAL" clId="{0E2AE9A0-AA60-BB4A-B160-C870111F23F3}" dt="2021-05-04T16:20:41.570" v="25" actId="478"/>
          <ac:graphicFrameMkLst>
            <pc:docMk/>
            <pc:sldMk cId="3391067489" sldId="317"/>
            <ac:graphicFrameMk id="186372" creationId="{4CAA3F07-5CBD-3349-A038-9E8E665A22F4}"/>
          </ac:graphicFrameMkLst>
        </pc:graphicFrameChg>
        <pc:picChg chg="add mod">
          <ac:chgData name="Long B Nguyen" userId="f59fb8f3-a021-417a-8bc1-65c8d471c621" providerId="ADAL" clId="{0E2AE9A0-AA60-BB4A-B160-C870111F23F3}" dt="2021-05-04T16:21:28.275" v="27" actId="1076"/>
          <ac:picMkLst>
            <pc:docMk/>
            <pc:sldMk cId="3391067489" sldId="317"/>
            <ac:picMk id="2" creationId="{20D4FFD0-EE39-D747-BEF8-1F8589FB3176}"/>
          </ac:picMkLst>
        </pc:picChg>
      </pc:sldChg>
      <pc:sldChg chg="add del">
        <pc:chgData name="Long B Nguyen" userId="f59fb8f3-a021-417a-8bc1-65c8d471c621" providerId="ADAL" clId="{0E2AE9A0-AA60-BB4A-B160-C870111F23F3}" dt="2021-05-04T22:27:25.910" v="1174" actId="2696"/>
        <pc:sldMkLst>
          <pc:docMk/>
          <pc:sldMk cId="661658842" sldId="372"/>
        </pc:sldMkLst>
      </pc:sldChg>
      <pc:sldChg chg="add del">
        <pc:chgData name="Long B Nguyen" userId="f59fb8f3-a021-417a-8bc1-65c8d471c621" providerId="ADAL" clId="{0E2AE9A0-AA60-BB4A-B160-C870111F23F3}" dt="2021-05-04T22:27:25.910" v="1174" actId="2696"/>
        <pc:sldMkLst>
          <pc:docMk/>
          <pc:sldMk cId="4175075890" sldId="374"/>
        </pc:sldMkLst>
      </pc:sldChg>
      <pc:sldChg chg="add del">
        <pc:chgData name="Long B Nguyen" userId="f59fb8f3-a021-417a-8bc1-65c8d471c621" providerId="ADAL" clId="{0E2AE9A0-AA60-BB4A-B160-C870111F23F3}" dt="2021-05-04T22:27:25.910" v="1174" actId="2696"/>
        <pc:sldMkLst>
          <pc:docMk/>
          <pc:sldMk cId="2154343632" sldId="375"/>
        </pc:sldMkLst>
      </pc:sldChg>
      <pc:sldChg chg="add del">
        <pc:chgData name="Long B Nguyen" userId="f59fb8f3-a021-417a-8bc1-65c8d471c621" providerId="ADAL" clId="{0E2AE9A0-AA60-BB4A-B160-C870111F23F3}" dt="2021-05-04T22:27:25.910" v="1174" actId="2696"/>
        <pc:sldMkLst>
          <pc:docMk/>
          <pc:sldMk cId="3197895650" sldId="376"/>
        </pc:sldMkLst>
      </pc:sldChg>
      <pc:sldChg chg="add del">
        <pc:chgData name="Long B Nguyen" userId="f59fb8f3-a021-417a-8bc1-65c8d471c621" providerId="ADAL" clId="{0E2AE9A0-AA60-BB4A-B160-C870111F23F3}" dt="2021-05-04T22:27:25.910" v="1174" actId="2696"/>
        <pc:sldMkLst>
          <pc:docMk/>
          <pc:sldMk cId="2087436691" sldId="377"/>
        </pc:sldMkLst>
      </pc:sldChg>
      <pc:sldChg chg="add del">
        <pc:chgData name="Long B Nguyen" userId="f59fb8f3-a021-417a-8bc1-65c8d471c621" providerId="ADAL" clId="{0E2AE9A0-AA60-BB4A-B160-C870111F23F3}" dt="2021-05-04T22:27:25.910" v="1174" actId="2696"/>
        <pc:sldMkLst>
          <pc:docMk/>
          <pc:sldMk cId="2728668299" sldId="379"/>
        </pc:sldMkLst>
      </pc:sldChg>
      <pc:sldChg chg="del">
        <pc:chgData name="Long B Nguyen" userId="f59fb8f3-a021-417a-8bc1-65c8d471c621" providerId="ADAL" clId="{0E2AE9A0-AA60-BB4A-B160-C870111F23F3}" dt="2021-05-04T16:19:25.283" v="16" actId="2696"/>
        <pc:sldMkLst>
          <pc:docMk/>
          <pc:sldMk cId="3533528898" sldId="485"/>
        </pc:sldMkLst>
      </pc:sldChg>
      <pc:sldChg chg="del">
        <pc:chgData name="Long B Nguyen" userId="f59fb8f3-a021-417a-8bc1-65c8d471c621" providerId="ADAL" clId="{0E2AE9A0-AA60-BB4A-B160-C870111F23F3}" dt="2021-05-04T16:19:25.283" v="16" actId="2696"/>
        <pc:sldMkLst>
          <pc:docMk/>
          <pc:sldMk cId="3162068906" sldId="527"/>
        </pc:sldMkLst>
      </pc:sldChg>
      <pc:sldChg chg="del">
        <pc:chgData name="Long B Nguyen" userId="f59fb8f3-a021-417a-8bc1-65c8d471c621" providerId="ADAL" clId="{0E2AE9A0-AA60-BB4A-B160-C870111F23F3}" dt="2021-05-04T16:19:25.283" v="16" actId="2696"/>
        <pc:sldMkLst>
          <pc:docMk/>
          <pc:sldMk cId="3102825031" sldId="528"/>
        </pc:sldMkLst>
      </pc:sldChg>
      <pc:sldChg chg="del">
        <pc:chgData name="Long B Nguyen" userId="f59fb8f3-a021-417a-8bc1-65c8d471c621" providerId="ADAL" clId="{0E2AE9A0-AA60-BB4A-B160-C870111F23F3}" dt="2021-05-04T16:19:25.283" v="16" actId="2696"/>
        <pc:sldMkLst>
          <pc:docMk/>
          <pc:sldMk cId="4057016805" sldId="529"/>
        </pc:sldMkLst>
      </pc:sldChg>
      <pc:sldChg chg="add del">
        <pc:chgData name="Long B Nguyen" userId="f59fb8f3-a021-417a-8bc1-65c8d471c621" providerId="ADAL" clId="{0E2AE9A0-AA60-BB4A-B160-C870111F23F3}" dt="2021-05-04T16:22:28.929" v="59" actId="2696"/>
        <pc:sldMkLst>
          <pc:docMk/>
          <pc:sldMk cId="1650994070" sldId="540"/>
        </pc:sldMkLst>
      </pc:sldChg>
      <pc:sldChg chg="addSp modSp add mod modAnim">
        <pc:chgData name="Long B Nguyen" userId="f59fb8f3-a021-417a-8bc1-65c8d471c621" providerId="ADAL" clId="{0E2AE9A0-AA60-BB4A-B160-C870111F23F3}" dt="2021-05-06T04:39:59.717" v="5760"/>
        <pc:sldMkLst>
          <pc:docMk/>
          <pc:sldMk cId="1844406166" sldId="540"/>
        </pc:sldMkLst>
        <pc:spChg chg="add mod">
          <ac:chgData name="Long B Nguyen" userId="f59fb8f3-a021-417a-8bc1-65c8d471c621" providerId="ADAL" clId="{0E2AE9A0-AA60-BB4A-B160-C870111F23F3}" dt="2021-05-06T04:39:59.717" v="5760"/>
          <ac:spMkLst>
            <pc:docMk/>
            <pc:sldMk cId="1844406166" sldId="540"/>
            <ac:spMk id="2" creationId="{4C64C124-274A-7B49-AF43-41B6CD5BD0DB}"/>
          </ac:spMkLst>
        </pc:spChg>
        <pc:spChg chg="mod">
          <ac:chgData name="Long B Nguyen" userId="f59fb8f3-a021-417a-8bc1-65c8d471c621" providerId="ADAL" clId="{0E2AE9A0-AA60-BB4A-B160-C870111F23F3}" dt="2021-05-06T03:31:48.457" v="5590" actId="113"/>
          <ac:spMkLst>
            <pc:docMk/>
            <pc:sldMk cId="1844406166" sldId="540"/>
            <ac:spMk id="6146" creationId="{EAA042DF-FAF2-DA4B-9FB9-A8E93FAB0389}"/>
          </ac:spMkLst>
        </pc:spChg>
        <pc:spChg chg="mod">
          <ac:chgData name="Long B Nguyen" userId="f59fb8f3-a021-417a-8bc1-65c8d471c621" providerId="ADAL" clId="{0E2AE9A0-AA60-BB4A-B160-C870111F23F3}" dt="2021-05-04T20:42:36.123" v="1137" actId="20577"/>
          <ac:spMkLst>
            <pc:docMk/>
            <pc:sldMk cId="1844406166" sldId="540"/>
            <ac:spMk id="186370" creationId="{C5506108-D6E6-9641-98CC-A9DA92AF0478}"/>
          </ac:spMkLst>
        </pc:spChg>
      </pc:sldChg>
      <pc:sldChg chg="add del">
        <pc:chgData name="Long B Nguyen" userId="f59fb8f3-a021-417a-8bc1-65c8d471c621" providerId="ADAL" clId="{0E2AE9A0-AA60-BB4A-B160-C870111F23F3}" dt="2021-05-04T16:46:58.729" v="1122" actId="2696"/>
        <pc:sldMkLst>
          <pc:docMk/>
          <pc:sldMk cId="1534853267" sldId="541"/>
        </pc:sldMkLst>
      </pc:sldChg>
      <pc:sldChg chg="add del">
        <pc:chgData name="Long B Nguyen" userId="f59fb8f3-a021-417a-8bc1-65c8d471c621" providerId="ADAL" clId="{0E2AE9A0-AA60-BB4A-B160-C870111F23F3}" dt="2021-05-04T22:27:25.910" v="1174" actId="2696"/>
        <pc:sldMkLst>
          <pc:docMk/>
          <pc:sldMk cId="3737473332" sldId="542"/>
        </pc:sldMkLst>
      </pc:sldChg>
      <pc:sldChg chg="add del">
        <pc:chgData name="Long B Nguyen" userId="f59fb8f3-a021-417a-8bc1-65c8d471c621" providerId="ADAL" clId="{0E2AE9A0-AA60-BB4A-B160-C870111F23F3}" dt="2021-05-04T22:27:25.910" v="1174" actId="2696"/>
        <pc:sldMkLst>
          <pc:docMk/>
          <pc:sldMk cId="906339742" sldId="543"/>
        </pc:sldMkLst>
      </pc:sldChg>
      <pc:sldChg chg="add del">
        <pc:chgData name="Long B Nguyen" userId="f59fb8f3-a021-417a-8bc1-65c8d471c621" providerId="ADAL" clId="{0E2AE9A0-AA60-BB4A-B160-C870111F23F3}" dt="2021-05-04T22:27:25.910" v="1174" actId="2696"/>
        <pc:sldMkLst>
          <pc:docMk/>
          <pc:sldMk cId="3145498210" sldId="549"/>
        </pc:sldMkLst>
      </pc:sldChg>
      <pc:sldChg chg="add del">
        <pc:chgData name="Long B Nguyen" userId="f59fb8f3-a021-417a-8bc1-65c8d471c621" providerId="ADAL" clId="{0E2AE9A0-AA60-BB4A-B160-C870111F23F3}" dt="2021-05-04T16:43:16.606" v="865" actId="2696"/>
        <pc:sldMkLst>
          <pc:docMk/>
          <pc:sldMk cId="3284391586" sldId="550"/>
        </pc:sldMkLst>
      </pc:sldChg>
      <pc:sldChg chg="addSp modSp add mod modAnim">
        <pc:chgData name="Long B Nguyen" userId="f59fb8f3-a021-417a-8bc1-65c8d471c621" providerId="ADAL" clId="{0E2AE9A0-AA60-BB4A-B160-C870111F23F3}" dt="2021-05-07T12:04:44.914" v="6588" actId="20577"/>
        <pc:sldMkLst>
          <pc:docMk/>
          <pc:sldMk cId="1466770109" sldId="551"/>
        </pc:sldMkLst>
        <pc:spChg chg="add mod">
          <ac:chgData name="Long B Nguyen" userId="f59fb8f3-a021-417a-8bc1-65c8d471c621" providerId="ADAL" clId="{0E2AE9A0-AA60-BB4A-B160-C870111F23F3}" dt="2021-05-06T04:39:59.717" v="5760"/>
          <ac:spMkLst>
            <pc:docMk/>
            <pc:sldMk cId="1466770109" sldId="551"/>
            <ac:spMk id="3" creationId="{33128759-E241-B749-9574-6BA836BFE00B}"/>
          </ac:spMkLst>
        </pc:spChg>
        <pc:spChg chg="mod">
          <ac:chgData name="Long B Nguyen" userId="f59fb8f3-a021-417a-8bc1-65c8d471c621" providerId="ADAL" clId="{0E2AE9A0-AA60-BB4A-B160-C870111F23F3}" dt="2021-05-04T22:16:36.074" v="1169" actId="1076"/>
          <ac:spMkLst>
            <pc:docMk/>
            <pc:sldMk cId="1466770109" sldId="551"/>
            <ac:spMk id="186370" creationId="{D6E10FAF-E655-D943-A67A-780B97487E72}"/>
          </ac:spMkLst>
        </pc:spChg>
        <pc:spChg chg="mod">
          <ac:chgData name="Long B Nguyen" userId="f59fb8f3-a021-417a-8bc1-65c8d471c621" providerId="ADAL" clId="{0E2AE9A0-AA60-BB4A-B160-C870111F23F3}" dt="2021-05-07T12:04:44.914" v="6588" actId="20577"/>
          <ac:spMkLst>
            <pc:docMk/>
            <pc:sldMk cId="1466770109" sldId="551"/>
            <ac:spMk id="186371" creationId="{214E48A6-BA1C-C34E-86B2-AEA085EF0B60}"/>
          </ac:spMkLst>
        </pc:spChg>
        <pc:picChg chg="mod">
          <ac:chgData name="Long B Nguyen" userId="f59fb8f3-a021-417a-8bc1-65c8d471c621" providerId="ADAL" clId="{0E2AE9A0-AA60-BB4A-B160-C870111F23F3}" dt="2021-05-04T22:16:32.182" v="1168" actId="1076"/>
          <ac:picMkLst>
            <pc:docMk/>
            <pc:sldMk cId="1466770109" sldId="551"/>
            <ac:picMk id="2" creationId="{20D4FFD0-EE39-D747-BEF8-1F8589FB3176}"/>
          </ac:picMkLst>
        </pc:picChg>
      </pc:sldChg>
      <pc:sldChg chg="addSp modSp add del mod modAnim">
        <pc:chgData name="Long B Nguyen" userId="f59fb8f3-a021-417a-8bc1-65c8d471c621" providerId="ADAL" clId="{0E2AE9A0-AA60-BB4A-B160-C870111F23F3}" dt="2021-05-07T11:56:35.417" v="6391" actId="2696"/>
        <pc:sldMkLst>
          <pc:docMk/>
          <pc:sldMk cId="2853411292" sldId="552"/>
        </pc:sldMkLst>
        <pc:spChg chg="add mod">
          <ac:chgData name="Long B Nguyen" userId="f59fb8f3-a021-417a-8bc1-65c8d471c621" providerId="ADAL" clId="{0E2AE9A0-AA60-BB4A-B160-C870111F23F3}" dt="2021-05-06T04:39:59.717" v="5760"/>
          <ac:spMkLst>
            <pc:docMk/>
            <pc:sldMk cId="2853411292" sldId="552"/>
            <ac:spMk id="2" creationId="{676CE5E9-0770-7D40-A2D2-7D96FDD0BEB5}"/>
          </ac:spMkLst>
        </pc:spChg>
        <pc:spChg chg="mod">
          <ac:chgData name="Long B Nguyen" userId="f59fb8f3-a021-417a-8bc1-65c8d471c621" providerId="ADAL" clId="{0E2AE9A0-AA60-BB4A-B160-C870111F23F3}" dt="2021-05-04T22:17:27.755" v="1173" actId="255"/>
          <ac:spMkLst>
            <pc:docMk/>
            <pc:sldMk cId="2853411292" sldId="552"/>
            <ac:spMk id="6146" creationId="{EAA042DF-FAF2-DA4B-9FB9-A8E93FAB0389}"/>
          </ac:spMkLst>
        </pc:spChg>
        <pc:spChg chg="mod">
          <ac:chgData name="Long B Nguyen" userId="f59fb8f3-a021-417a-8bc1-65c8d471c621" providerId="ADAL" clId="{0E2AE9A0-AA60-BB4A-B160-C870111F23F3}" dt="2021-05-04T16:46:39.267" v="1117" actId="1076"/>
          <ac:spMkLst>
            <pc:docMk/>
            <pc:sldMk cId="2853411292" sldId="552"/>
            <ac:spMk id="186370" creationId="{C5506108-D6E6-9641-98CC-A9DA92AF0478}"/>
          </ac:spMkLst>
        </pc:spChg>
      </pc:sldChg>
      <pc:sldChg chg="add">
        <pc:chgData name="Long B Nguyen" userId="f59fb8f3-a021-417a-8bc1-65c8d471c621" providerId="ADAL" clId="{0E2AE9A0-AA60-BB4A-B160-C870111F23F3}" dt="2021-05-07T11:56:39.185" v="6392"/>
        <pc:sldMkLst>
          <pc:docMk/>
          <pc:sldMk cId="3614929084" sldId="552"/>
        </pc:sldMkLst>
      </pc:sldChg>
      <pc:sldChg chg="addSp modSp add mod modAnim">
        <pc:chgData name="Long B Nguyen" userId="f59fb8f3-a021-417a-8bc1-65c8d471c621" providerId="ADAL" clId="{0E2AE9A0-AA60-BB4A-B160-C870111F23F3}" dt="2021-05-07T12:01:25.594" v="6545"/>
        <pc:sldMkLst>
          <pc:docMk/>
          <pc:sldMk cId="3802582321" sldId="553"/>
        </pc:sldMkLst>
        <pc:spChg chg="add mod">
          <ac:chgData name="Long B Nguyen" userId="f59fb8f3-a021-417a-8bc1-65c8d471c621" providerId="ADAL" clId="{0E2AE9A0-AA60-BB4A-B160-C870111F23F3}" dt="2021-05-06T04:39:59.717" v="5760"/>
          <ac:spMkLst>
            <pc:docMk/>
            <pc:sldMk cId="3802582321" sldId="553"/>
            <ac:spMk id="2" creationId="{212358BB-7F38-DE4B-B13F-EC3F7FF7E613}"/>
          </ac:spMkLst>
        </pc:spChg>
        <pc:spChg chg="mod">
          <ac:chgData name="Long B Nguyen" userId="f59fb8f3-a021-417a-8bc1-65c8d471c621" providerId="ADAL" clId="{0E2AE9A0-AA60-BB4A-B160-C870111F23F3}" dt="2021-05-07T12:00:55.561" v="6543" actId="20577"/>
          <ac:spMkLst>
            <pc:docMk/>
            <pc:sldMk cId="3802582321" sldId="553"/>
            <ac:spMk id="6146" creationId="{EAA042DF-FAF2-DA4B-9FB9-A8E93FAB0389}"/>
          </ac:spMkLst>
        </pc:spChg>
        <pc:spChg chg="mod">
          <ac:chgData name="Long B Nguyen" userId="f59fb8f3-a021-417a-8bc1-65c8d471c621" providerId="ADAL" clId="{0E2AE9A0-AA60-BB4A-B160-C870111F23F3}" dt="2021-05-04T22:15:42.997" v="1160" actId="1076"/>
          <ac:spMkLst>
            <pc:docMk/>
            <pc:sldMk cId="3802582321" sldId="553"/>
            <ac:spMk id="186370" creationId="{C5506108-D6E6-9641-98CC-A9DA92AF0478}"/>
          </ac:spMkLst>
        </pc:spChg>
        <pc:cxnChg chg="add mod">
          <ac:chgData name="Long B Nguyen" userId="f59fb8f3-a021-417a-8bc1-65c8d471c621" providerId="ADAL" clId="{0E2AE9A0-AA60-BB4A-B160-C870111F23F3}" dt="2021-05-07T12:00:07.539" v="6539" actId="692"/>
          <ac:cxnSpMkLst>
            <pc:docMk/>
            <pc:sldMk cId="3802582321" sldId="553"/>
            <ac:cxnSpMk id="4" creationId="{6F7FAA95-1CB1-6246-9247-83FDFD7281C5}"/>
          </ac:cxnSpMkLst>
        </pc:cxnChg>
        <pc:cxnChg chg="add mod">
          <ac:chgData name="Long B Nguyen" userId="f59fb8f3-a021-417a-8bc1-65c8d471c621" providerId="ADAL" clId="{0E2AE9A0-AA60-BB4A-B160-C870111F23F3}" dt="2021-05-07T12:00:16.595" v="6541" actId="1076"/>
          <ac:cxnSpMkLst>
            <pc:docMk/>
            <pc:sldMk cId="3802582321" sldId="553"/>
            <ac:cxnSpMk id="9" creationId="{696833A3-9446-104B-8B36-CF472B191E13}"/>
          </ac:cxnSpMkLst>
        </pc:cxnChg>
      </pc:sldChg>
      <pc:sldChg chg="add">
        <pc:chgData name="Long B Nguyen" userId="f59fb8f3-a021-417a-8bc1-65c8d471c621" providerId="ADAL" clId="{0E2AE9A0-AA60-BB4A-B160-C870111F23F3}" dt="2021-05-07T13:34:46.957" v="6596"/>
        <pc:sldMkLst>
          <pc:docMk/>
          <pc:sldMk cId="394221605" sldId="554"/>
        </pc:sldMkLst>
      </pc:sldChg>
      <pc:sldChg chg="addSp delSp modSp add del mod modAnim">
        <pc:chgData name="Long B Nguyen" userId="f59fb8f3-a021-417a-8bc1-65c8d471c621" providerId="ADAL" clId="{0E2AE9A0-AA60-BB4A-B160-C870111F23F3}" dt="2021-05-07T13:34:31.161" v="6589" actId="2696"/>
        <pc:sldMkLst>
          <pc:docMk/>
          <pc:sldMk cId="2716603920" sldId="554"/>
        </pc:sldMkLst>
        <pc:spChg chg="add del mod">
          <ac:chgData name="Long B Nguyen" userId="f59fb8f3-a021-417a-8bc1-65c8d471c621" providerId="ADAL" clId="{0E2AE9A0-AA60-BB4A-B160-C870111F23F3}" dt="2021-05-04T22:31:56.106" v="1250"/>
          <ac:spMkLst>
            <pc:docMk/>
            <pc:sldMk cId="2716603920" sldId="554"/>
            <ac:spMk id="2" creationId="{91FACAD6-67CF-D048-A67F-38828B978B2A}"/>
          </ac:spMkLst>
        </pc:spChg>
        <pc:spChg chg="add mod">
          <ac:chgData name="Long B Nguyen" userId="f59fb8f3-a021-417a-8bc1-65c8d471c621" providerId="ADAL" clId="{0E2AE9A0-AA60-BB4A-B160-C870111F23F3}" dt="2021-05-06T04:39:59.717" v="5760"/>
          <ac:spMkLst>
            <pc:docMk/>
            <pc:sldMk cId="2716603920" sldId="554"/>
            <ac:spMk id="2" creationId="{EAEC08EF-B495-0248-BDF8-D62158BA5FFD}"/>
          </ac:spMkLst>
        </pc:spChg>
        <pc:spChg chg="mod">
          <ac:chgData name="Long B Nguyen" userId="f59fb8f3-a021-417a-8bc1-65c8d471c621" providerId="ADAL" clId="{0E2AE9A0-AA60-BB4A-B160-C870111F23F3}" dt="2021-05-06T03:36:30.204" v="5620" actId="113"/>
          <ac:spMkLst>
            <pc:docMk/>
            <pc:sldMk cId="2716603920" sldId="554"/>
            <ac:spMk id="6146" creationId="{EAA042DF-FAF2-DA4B-9FB9-A8E93FAB0389}"/>
          </ac:spMkLst>
        </pc:spChg>
        <pc:spChg chg="mod">
          <ac:chgData name="Long B Nguyen" userId="f59fb8f3-a021-417a-8bc1-65c8d471c621" providerId="ADAL" clId="{0E2AE9A0-AA60-BB4A-B160-C870111F23F3}" dt="2021-05-04T22:28:32.008" v="1198" actId="20577"/>
          <ac:spMkLst>
            <pc:docMk/>
            <pc:sldMk cId="2716603920" sldId="554"/>
            <ac:spMk id="186370" creationId="{C5506108-D6E6-9641-98CC-A9DA92AF0478}"/>
          </ac:spMkLst>
        </pc:spChg>
      </pc:sldChg>
      <pc:sldChg chg="new del">
        <pc:chgData name="Long B Nguyen" userId="f59fb8f3-a021-417a-8bc1-65c8d471c621" providerId="ADAL" clId="{0E2AE9A0-AA60-BB4A-B160-C870111F23F3}" dt="2021-05-05T22:24:48.929" v="5448" actId="2696"/>
        <pc:sldMkLst>
          <pc:docMk/>
          <pc:sldMk cId="1079926079" sldId="555"/>
        </pc:sldMkLst>
      </pc:sldChg>
      <pc:sldChg chg="addSp modSp add del mod modAnim">
        <pc:chgData name="Long B Nguyen" userId="f59fb8f3-a021-417a-8bc1-65c8d471c621" providerId="ADAL" clId="{0E2AE9A0-AA60-BB4A-B160-C870111F23F3}" dt="2021-05-07T13:34:31.259" v="6593" actId="2696"/>
        <pc:sldMkLst>
          <pc:docMk/>
          <pc:sldMk cId="63885118" sldId="556"/>
        </pc:sldMkLst>
        <pc:spChg chg="add mod">
          <ac:chgData name="Long B Nguyen" userId="f59fb8f3-a021-417a-8bc1-65c8d471c621" providerId="ADAL" clId="{0E2AE9A0-AA60-BB4A-B160-C870111F23F3}" dt="2021-05-06T04:39:59.717" v="5760"/>
          <ac:spMkLst>
            <pc:docMk/>
            <pc:sldMk cId="63885118" sldId="556"/>
            <ac:spMk id="2" creationId="{B20B7105-DF5A-C340-AECE-D8A3C15DF162}"/>
          </ac:spMkLst>
        </pc:spChg>
        <pc:spChg chg="mod">
          <ac:chgData name="Long B Nguyen" userId="f59fb8f3-a021-417a-8bc1-65c8d471c621" providerId="ADAL" clId="{0E2AE9A0-AA60-BB4A-B160-C870111F23F3}" dt="2021-05-06T03:38:16.367" v="5660" actId="20577"/>
          <ac:spMkLst>
            <pc:docMk/>
            <pc:sldMk cId="63885118" sldId="556"/>
            <ac:spMk id="6146" creationId="{EAA042DF-FAF2-DA4B-9FB9-A8E93FAB0389}"/>
          </ac:spMkLst>
        </pc:spChg>
        <pc:spChg chg="mod">
          <ac:chgData name="Long B Nguyen" userId="f59fb8f3-a021-417a-8bc1-65c8d471c621" providerId="ADAL" clId="{0E2AE9A0-AA60-BB4A-B160-C870111F23F3}" dt="2021-05-05T02:21:16.279" v="2187" actId="20577"/>
          <ac:spMkLst>
            <pc:docMk/>
            <pc:sldMk cId="63885118" sldId="556"/>
            <ac:spMk id="186370" creationId="{C5506108-D6E6-9641-98CC-A9DA92AF0478}"/>
          </ac:spMkLst>
        </pc:spChg>
      </pc:sldChg>
      <pc:sldChg chg="del">
        <pc:chgData name="Long B Nguyen" userId="f59fb8f3-a021-417a-8bc1-65c8d471c621" providerId="ADAL" clId="{0E2AE9A0-AA60-BB4A-B160-C870111F23F3}" dt="2021-05-04T16:19:25.283" v="16" actId="2696"/>
        <pc:sldMkLst>
          <pc:docMk/>
          <pc:sldMk cId="1925924244" sldId="556"/>
        </pc:sldMkLst>
      </pc:sldChg>
      <pc:sldChg chg="add">
        <pc:chgData name="Long B Nguyen" userId="f59fb8f3-a021-417a-8bc1-65c8d471c621" providerId="ADAL" clId="{0E2AE9A0-AA60-BB4A-B160-C870111F23F3}" dt="2021-05-07T13:34:46.957" v="6596"/>
        <pc:sldMkLst>
          <pc:docMk/>
          <pc:sldMk cId="2114242178" sldId="556"/>
        </pc:sldMkLst>
      </pc:sldChg>
      <pc:sldChg chg="addSp modSp add del mod modAnim">
        <pc:chgData name="Long B Nguyen" userId="f59fb8f3-a021-417a-8bc1-65c8d471c621" providerId="ADAL" clId="{0E2AE9A0-AA60-BB4A-B160-C870111F23F3}" dt="2021-05-07T13:34:31.183" v="6590" actId="2696"/>
        <pc:sldMkLst>
          <pc:docMk/>
          <pc:sldMk cId="1296694967" sldId="557"/>
        </pc:sldMkLst>
        <pc:spChg chg="add mod">
          <ac:chgData name="Long B Nguyen" userId="f59fb8f3-a021-417a-8bc1-65c8d471c621" providerId="ADAL" clId="{0E2AE9A0-AA60-BB4A-B160-C870111F23F3}" dt="2021-05-06T04:39:59.717" v="5760"/>
          <ac:spMkLst>
            <pc:docMk/>
            <pc:sldMk cId="1296694967" sldId="557"/>
            <ac:spMk id="2" creationId="{8E7659A5-BFDF-0941-9706-1003922E6812}"/>
          </ac:spMkLst>
        </pc:spChg>
        <pc:spChg chg="mod">
          <ac:chgData name="Long B Nguyen" userId="f59fb8f3-a021-417a-8bc1-65c8d471c621" providerId="ADAL" clId="{0E2AE9A0-AA60-BB4A-B160-C870111F23F3}" dt="2021-05-06T03:37:27.977" v="5644" actId="20577"/>
          <ac:spMkLst>
            <pc:docMk/>
            <pc:sldMk cId="1296694967" sldId="557"/>
            <ac:spMk id="6146" creationId="{EAA042DF-FAF2-DA4B-9FB9-A8E93FAB0389}"/>
          </ac:spMkLst>
        </pc:spChg>
        <pc:spChg chg="mod">
          <ac:chgData name="Long B Nguyen" userId="f59fb8f3-a021-417a-8bc1-65c8d471c621" providerId="ADAL" clId="{0E2AE9A0-AA60-BB4A-B160-C870111F23F3}" dt="2021-05-04T22:39:28.485" v="1429" actId="20577"/>
          <ac:spMkLst>
            <pc:docMk/>
            <pc:sldMk cId="1296694967" sldId="557"/>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431525960" sldId="557"/>
        </pc:sldMkLst>
      </pc:sldChg>
      <pc:sldChg chg="modSp add del mod">
        <pc:chgData name="Long B Nguyen" userId="f59fb8f3-a021-417a-8bc1-65c8d471c621" providerId="ADAL" clId="{0E2AE9A0-AA60-BB4A-B160-C870111F23F3}" dt="2021-05-05T21:33:32.440" v="3641" actId="2696"/>
        <pc:sldMkLst>
          <pc:docMk/>
          <pc:sldMk cId="2441755984" sldId="558"/>
        </pc:sldMkLst>
        <pc:spChg chg="mod">
          <ac:chgData name="Long B Nguyen" userId="f59fb8f3-a021-417a-8bc1-65c8d471c621" providerId="ADAL" clId="{0E2AE9A0-AA60-BB4A-B160-C870111F23F3}" dt="2021-05-05T02:17:38.279" v="2075" actId="20577"/>
          <ac:spMkLst>
            <pc:docMk/>
            <pc:sldMk cId="2441755984" sldId="558"/>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748879865" sldId="559"/>
        </pc:sldMkLst>
      </pc:sldChg>
      <pc:sldChg chg="add">
        <pc:chgData name="Long B Nguyen" userId="f59fb8f3-a021-417a-8bc1-65c8d471c621" providerId="ADAL" clId="{0E2AE9A0-AA60-BB4A-B160-C870111F23F3}" dt="2021-05-07T13:34:46.957" v="6596"/>
        <pc:sldMkLst>
          <pc:docMk/>
          <pc:sldMk cId="1567828261" sldId="559"/>
        </pc:sldMkLst>
      </pc:sldChg>
      <pc:sldChg chg="addSp modSp add del mod modAnim">
        <pc:chgData name="Long B Nguyen" userId="f59fb8f3-a021-417a-8bc1-65c8d471c621" providerId="ADAL" clId="{0E2AE9A0-AA60-BB4A-B160-C870111F23F3}" dt="2021-05-07T13:34:31.201" v="6591" actId="2696"/>
        <pc:sldMkLst>
          <pc:docMk/>
          <pc:sldMk cId="2856452792" sldId="559"/>
        </pc:sldMkLst>
        <pc:spChg chg="add mod">
          <ac:chgData name="Long B Nguyen" userId="f59fb8f3-a021-417a-8bc1-65c8d471c621" providerId="ADAL" clId="{0E2AE9A0-AA60-BB4A-B160-C870111F23F3}" dt="2021-05-06T04:39:59.717" v="5760"/>
          <ac:spMkLst>
            <pc:docMk/>
            <pc:sldMk cId="2856452792" sldId="559"/>
            <ac:spMk id="2" creationId="{9C3CA69A-9F9B-CC4B-BBCA-6F6F89332FC4}"/>
          </ac:spMkLst>
        </pc:spChg>
        <pc:spChg chg="mod">
          <ac:chgData name="Long B Nguyen" userId="f59fb8f3-a021-417a-8bc1-65c8d471c621" providerId="ADAL" clId="{0E2AE9A0-AA60-BB4A-B160-C870111F23F3}" dt="2021-05-06T03:39:23.431" v="5671" actId="20577"/>
          <ac:spMkLst>
            <pc:docMk/>
            <pc:sldMk cId="2856452792" sldId="559"/>
            <ac:spMk id="6146" creationId="{EAA042DF-FAF2-DA4B-9FB9-A8E93FAB0389}"/>
          </ac:spMkLst>
        </pc:spChg>
        <pc:spChg chg="mod">
          <ac:chgData name="Long B Nguyen" userId="f59fb8f3-a021-417a-8bc1-65c8d471c621" providerId="ADAL" clId="{0E2AE9A0-AA60-BB4A-B160-C870111F23F3}" dt="2021-05-05T02:28:29.285" v="2493" actId="20577"/>
          <ac:spMkLst>
            <pc:docMk/>
            <pc:sldMk cId="2856452792" sldId="559"/>
            <ac:spMk id="186370" creationId="{C5506108-D6E6-9641-98CC-A9DA92AF0478}"/>
          </ac:spMkLst>
        </pc:spChg>
      </pc:sldChg>
      <pc:sldChg chg="addSp delSp modSp add del mod modAnim">
        <pc:chgData name="Long B Nguyen" userId="f59fb8f3-a021-417a-8bc1-65c8d471c621" providerId="ADAL" clId="{0E2AE9A0-AA60-BB4A-B160-C870111F23F3}" dt="2021-05-07T13:34:31.303" v="6594" actId="2696"/>
        <pc:sldMkLst>
          <pc:docMk/>
          <pc:sldMk cId="1421442645" sldId="560"/>
        </pc:sldMkLst>
        <pc:spChg chg="add mod">
          <ac:chgData name="Long B Nguyen" userId="f59fb8f3-a021-417a-8bc1-65c8d471c621" providerId="ADAL" clId="{0E2AE9A0-AA60-BB4A-B160-C870111F23F3}" dt="2021-05-06T04:39:59.717" v="5760"/>
          <ac:spMkLst>
            <pc:docMk/>
            <pc:sldMk cId="1421442645" sldId="560"/>
            <ac:spMk id="2" creationId="{3F3777BB-3610-4B44-80AB-6B366FF42E17}"/>
          </ac:spMkLst>
        </pc:spChg>
        <pc:spChg chg="add del mod">
          <ac:chgData name="Long B Nguyen" userId="f59fb8f3-a021-417a-8bc1-65c8d471c621" providerId="ADAL" clId="{0E2AE9A0-AA60-BB4A-B160-C870111F23F3}" dt="2021-05-05T21:29:34.660" v="3553" actId="478"/>
          <ac:spMkLst>
            <pc:docMk/>
            <pc:sldMk cId="1421442645" sldId="560"/>
            <ac:spMk id="3" creationId="{AB4FE4FC-2971-B943-A976-B130B6E93B71}"/>
          </ac:spMkLst>
        </pc:spChg>
        <pc:spChg chg="mod">
          <ac:chgData name="Long B Nguyen" userId="f59fb8f3-a021-417a-8bc1-65c8d471c621" providerId="ADAL" clId="{0E2AE9A0-AA60-BB4A-B160-C870111F23F3}" dt="2021-05-06T03:42:05.881" v="5676" actId="20577"/>
          <ac:spMkLst>
            <pc:docMk/>
            <pc:sldMk cId="1421442645" sldId="560"/>
            <ac:spMk id="6146" creationId="{EAA042DF-FAF2-DA4B-9FB9-A8E93FAB0389}"/>
          </ac:spMkLst>
        </pc:spChg>
        <pc:spChg chg="del mod">
          <ac:chgData name="Long B Nguyen" userId="f59fb8f3-a021-417a-8bc1-65c8d471c621" providerId="ADAL" clId="{0E2AE9A0-AA60-BB4A-B160-C870111F23F3}" dt="2021-05-05T21:29:32.583" v="3552" actId="478"/>
          <ac:spMkLst>
            <pc:docMk/>
            <pc:sldMk cId="1421442645" sldId="560"/>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659410340" sldId="560"/>
        </pc:sldMkLst>
      </pc:sldChg>
      <pc:sldChg chg="del">
        <pc:chgData name="Long B Nguyen" userId="f59fb8f3-a021-417a-8bc1-65c8d471c621" providerId="ADAL" clId="{0E2AE9A0-AA60-BB4A-B160-C870111F23F3}" dt="2021-05-04T16:19:25.283" v="16" actId="2696"/>
        <pc:sldMkLst>
          <pc:docMk/>
          <pc:sldMk cId="3841479407" sldId="560"/>
        </pc:sldMkLst>
      </pc:sldChg>
      <pc:sldChg chg="del">
        <pc:chgData name="Long B Nguyen" userId="f59fb8f3-a021-417a-8bc1-65c8d471c621" providerId="ADAL" clId="{0E2AE9A0-AA60-BB4A-B160-C870111F23F3}" dt="2021-05-04T16:19:25.283" v="16" actId="2696"/>
        <pc:sldMkLst>
          <pc:docMk/>
          <pc:sldMk cId="558292674" sldId="561"/>
        </pc:sldMkLst>
      </pc:sldChg>
      <pc:sldChg chg="add">
        <pc:chgData name="Long B Nguyen" userId="f59fb8f3-a021-417a-8bc1-65c8d471c621" providerId="ADAL" clId="{0E2AE9A0-AA60-BB4A-B160-C870111F23F3}" dt="2021-05-07T13:34:46.957" v="6596"/>
        <pc:sldMkLst>
          <pc:docMk/>
          <pc:sldMk cId="1610208212" sldId="561"/>
        </pc:sldMkLst>
      </pc:sldChg>
      <pc:sldChg chg="addSp modSp add del mod modAnim">
        <pc:chgData name="Long B Nguyen" userId="f59fb8f3-a021-417a-8bc1-65c8d471c621" providerId="ADAL" clId="{0E2AE9A0-AA60-BB4A-B160-C870111F23F3}" dt="2021-05-07T13:34:31.330" v="6595" actId="2696"/>
        <pc:sldMkLst>
          <pc:docMk/>
          <pc:sldMk cId="4162457998" sldId="561"/>
        </pc:sldMkLst>
        <pc:spChg chg="add mod">
          <ac:chgData name="Long B Nguyen" userId="f59fb8f3-a021-417a-8bc1-65c8d471c621" providerId="ADAL" clId="{0E2AE9A0-AA60-BB4A-B160-C870111F23F3}" dt="2021-05-06T04:39:59.717" v="5760"/>
          <ac:spMkLst>
            <pc:docMk/>
            <pc:sldMk cId="4162457998" sldId="561"/>
            <ac:spMk id="2" creationId="{8FBD42D2-FB35-334B-9DC6-7C44CA59319B}"/>
          </ac:spMkLst>
        </pc:spChg>
        <pc:spChg chg="mod">
          <ac:chgData name="Long B Nguyen" userId="f59fb8f3-a021-417a-8bc1-65c8d471c621" providerId="ADAL" clId="{0E2AE9A0-AA60-BB4A-B160-C870111F23F3}" dt="2021-05-05T21:55:59.668" v="4288" actId="20577"/>
          <ac:spMkLst>
            <pc:docMk/>
            <pc:sldMk cId="4162457998" sldId="561"/>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3239512120" sldId="562"/>
        </pc:sldMkLst>
      </pc:sldChg>
      <pc:sldChg chg="del">
        <pc:chgData name="Long B Nguyen" userId="f59fb8f3-a021-417a-8bc1-65c8d471c621" providerId="ADAL" clId="{0E2AE9A0-AA60-BB4A-B160-C870111F23F3}" dt="2021-05-04T16:19:25.283" v="16" actId="2696"/>
        <pc:sldMkLst>
          <pc:docMk/>
          <pc:sldMk cId="62561003" sldId="564"/>
        </pc:sldMkLst>
      </pc:sldChg>
      <pc:sldChg chg="del">
        <pc:chgData name="Long B Nguyen" userId="f59fb8f3-a021-417a-8bc1-65c8d471c621" providerId="ADAL" clId="{0E2AE9A0-AA60-BB4A-B160-C870111F23F3}" dt="2021-05-04T16:19:25.283" v="16" actId="2696"/>
        <pc:sldMkLst>
          <pc:docMk/>
          <pc:sldMk cId="1496186937" sldId="565"/>
        </pc:sldMkLst>
      </pc:sldChg>
      <pc:sldChg chg="del">
        <pc:chgData name="Long B Nguyen" userId="f59fb8f3-a021-417a-8bc1-65c8d471c621" providerId="ADAL" clId="{0E2AE9A0-AA60-BB4A-B160-C870111F23F3}" dt="2021-05-04T16:19:25.283" v="16" actId="2696"/>
        <pc:sldMkLst>
          <pc:docMk/>
          <pc:sldMk cId="1123629102" sldId="566"/>
        </pc:sldMkLst>
      </pc:sldChg>
      <pc:sldChg chg="del">
        <pc:chgData name="Long B Nguyen" userId="f59fb8f3-a021-417a-8bc1-65c8d471c621" providerId="ADAL" clId="{0E2AE9A0-AA60-BB4A-B160-C870111F23F3}" dt="2021-05-04T16:19:25.283" v="16" actId="2696"/>
        <pc:sldMkLst>
          <pc:docMk/>
          <pc:sldMk cId="3949497385" sldId="567"/>
        </pc:sldMkLst>
      </pc:sldChg>
      <pc:sldChg chg="del">
        <pc:chgData name="Long B Nguyen" userId="f59fb8f3-a021-417a-8bc1-65c8d471c621" providerId="ADAL" clId="{0E2AE9A0-AA60-BB4A-B160-C870111F23F3}" dt="2021-05-04T16:19:25.283" v="16" actId="2696"/>
        <pc:sldMkLst>
          <pc:docMk/>
          <pc:sldMk cId="3008892020" sldId="569"/>
        </pc:sldMkLst>
      </pc:sldChg>
      <pc:sldChg chg="del">
        <pc:chgData name="Long B Nguyen" userId="f59fb8f3-a021-417a-8bc1-65c8d471c621" providerId="ADAL" clId="{0E2AE9A0-AA60-BB4A-B160-C870111F23F3}" dt="2021-05-04T16:19:25.283" v="16" actId="2696"/>
        <pc:sldMkLst>
          <pc:docMk/>
          <pc:sldMk cId="2526255488" sldId="570"/>
        </pc:sldMkLst>
      </pc:sldChg>
      <pc:sldChg chg="del">
        <pc:chgData name="Long B Nguyen" userId="f59fb8f3-a021-417a-8bc1-65c8d471c621" providerId="ADAL" clId="{0E2AE9A0-AA60-BB4A-B160-C870111F23F3}" dt="2021-05-04T16:19:25.283" v="16" actId="2696"/>
        <pc:sldMkLst>
          <pc:docMk/>
          <pc:sldMk cId="4110945301" sldId="574"/>
        </pc:sldMkLst>
      </pc:sldChg>
      <pc:sldChg chg="del">
        <pc:chgData name="Long B Nguyen" userId="f59fb8f3-a021-417a-8bc1-65c8d471c621" providerId="ADAL" clId="{0E2AE9A0-AA60-BB4A-B160-C870111F23F3}" dt="2021-05-04T16:19:25.283" v="16" actId="2696"/>
        <pc:sldMkLst>
          <pc:docMk/>
          <pc:sldMk cId="2954573052" sldId="576"/>
        </pc:sldMkLst>
      </pc:sldChg>
      <pc:sldChg chg="del">
        <pc:chgData name="Long B Nguyen" userId="f59fb8f3-a021-417a-8bc1-65c8d471c621" providerId="ADAL" clId="{0E2AE9A0-AA60-BB4A-B160-C870111F23F3}" dt="2021-05-04T16:19:25.283" v="16" actId="2696"/>
        <pc:sldMkLst>
          <pc:docMk/>
          <pc:sldMk cId="1547101256" sldId="577"/>
        </pc:sldMkLst>
      </pc:sldChg>
      <pc:sldChg chg="del">
        <pc:chgData name="Long B Nguyen" userId="f59fb8f3-a021-417a-8bc1-65c8d471c621" providerId="ADAL" clId="{0E2AE9A0-AA60-BB4A-B160-C870111F23F3}" dt="2021-05-04T16:19:25.283" v="16" actId="2696"/>
        <pc:sldMkLst>
          <pc:docMk/>
          <pc:sldMk cId="891751900" sldId="579"/>
        </pc:sldMkLst>
      </pc:sldChg>
      <pc:sldChg chg="del">
        <pc:chgData name="Long B Nguyen" userId="f59fb8f3-a021-417a-8bc1-65c8d471c621" providerId="ADAL" clId="{0E2AE9A0-AA60-BB4A-B160-C870111F23F3}" dt="2021-05-04T16:19:25.283" v="16" actId="2696"/>
        <pc:sldMkLst>
          <pc:docMk/>
          <pc:sldMk cId="2483610180" sldId="580"/>
        </pc:sldMkLst>
      </pc:sldChg>
      <pc:sldChg chg="del">
        <pc:chgData name="Long B Nguyen" userId="f59fb8f3-a021-417a-8bc1-65c8d471c621" providerId="ADAL" clId="{0E2AE9A0-AA60-BB4A-B160-C870111F23F3}" dt="2021-05-04T16:19:25.283" v="16" actId="2696"/>
        <pc:sldMkLst>
          <pc:docMk/>
          <pc:sldMk cId="830544632" sldId="581"/>
        </pc:sldMkLst>
      </pc:sldChg>
      <pc:sldChg chg="del">
        <pc:chgData name="Long B Nguyen" userId="f59fb8f3-a021-417a-8bc1-65c8d471c621" providerId="ADAL" clId="{0E2AE9A0-AA60-BB4A-B160-C870111F23F3}" dt="2021-05-04T16:19:25.283" v="16" actId="2696"/>
        <pc:sldMkLst>
          <pc:docMk/>
          <pc:sldMk cId="1603111093" sldId="582"/>
        </pc:sldMkLst>
      </pc:sldChg>
      <pc:sldChg chg="del">
        <pc:chgData name="Long B Nguyen" userId="f59fb8f3-a021-417a-8bc1-65c8d471c621" providerId="ADAL" clId="{0E2AE9A0-AA60-BB4A-B160-C870111F23F3}" dt="2021-05-04T16:19:25.283" v="16" actId="2696"/>
        <pc:sldMkLst>
          <pc:docMk/>
          <pc:sldMk cId="788052383" sldId="583"/>
        </pc:sldMkLst>
      </pc:sldChg>
      <pc:sldChg chg="del">
        <pc:chgData name="Long B Nguyen" userId="f59fb8f3-a021-417a-8bc1-65c8d471c621" providerId="ADAL" clId="{0E2AE9A0-AA60-BB4A-B160-C870111F23F3}" dt="2021-05-04T16:19:25.283" v="16" actId="2696"/>
        <pc:sldMkLst>
          <pc:docMk/>
          <pc:sldMk cId="865366439" sldId="584"/>
        </pc:sldMkLst>
      </pc:sldChg>
      <pc:sldChg chg="del">
        <pc:chgData name="Long B Nguyen" userId="f59fb8f3-a021-417a-8bc1-65c8d471c621" providerId="ADAL" clId="{0E2AE9A0-AA60-BB4A-B160-C870111F23F3}" dt="2021-05-04T16:19:25.283" v="16" actId="2696"/>
        <pc:sldMkLst>
          <pc:docMk/>
          <pc:sldMk cId="1535655186" sldId="585"/>
        </pc:sldMkLst>
      </pc:sldChg>
      <pc:sldChg chg="del">
        <pc:chgData name="Long B Nguyen" userId="f59fb8f3-a021-417a-8bc1-65c8d471c621" providerId="ADAL" clId="{0E2AE9A0-AA60-BB4A-B160-C870111F23F3}" dt="2021-05-04T16:19:25.283" v="16" actId="2696"/>
        <pc:sldMkLst>
          <pc:docMk/>
          <pc:sldMk cId="976775625" sldId="586"/>
        </pc:sldMkLst>
      </pc:sldChg>
      <pc:sldChg chg="del">
        <pc:chgData name="Long B Nguyen" userId="f59fb8f3-a021-417a-8bc1-65c8d471c621" providerId="ADAL" clId="{0E2AE9A0-AA60-BB4A-B160-C870111F23F3}" dt="2021-05-04T16:19:25.283" v="16" actId="2696"/>
        <pc:sldMkLst>
          <pc:docMk/>
          <pc:sldMk cId="419832948" sldId="587"/>
        </pc:sldMkLst>
      </pc:sldChg>
      <pc:sldChg chg="addSp modSp add mod">
        <pc:chgData name="Long B Nguyen" userId="f59fb8f3-a021-417a-8bc1-65c8d471c621" providerId="ADAL" clId="{0E2AE9A0-AA60-BB4A-B160-C870111F23F3}" dt="2021-05-06T04:39:59.717" v="5760"/>
        <pc:sldMkLst>
          <pc:docMk/>
          <pc:sldMk cId="3124746191" sldId="588"/>
        </pc:sldMkLst>
        <pc:spChg chg="add mod">
          <ac:chgData name="Long B Nguyen" userId="f59fb8f3-a021-417a-8bc1-65c8d471c621" providerId="ADAL" clId="{0E2AE9A0-AA60-BB4A-B160-C870111F23F3}" dt="2021-05-06T04:39:59.717" v="5760"/>
          <ac:spMkLst>
            <pc:docMk/>
            <pc:sldMk cId="3124746191" sldId="588"/>
            <ac:spMk id="2" creationId="{F18D6BF9-3478-624B-A505-7A23E9DDF205}"/>
          </ac:spMkLst>
        </pc:spChg>
        <pc:spChg chg="mod">
          <ac:chgData name="Long B Nguyen" userId="f59fb8f3-a021-417a-8bc1-65c8d471c621" providerId="ADAL" clId="{0E2AE9A0-AA60-BB4A-B160-C870111F23F3}" dt="2021-05-05T21:54:01.272" v="4280" actId="20577"/>
          <ac:spMkLst>
            <pc:docMk/>
            <pc:sldMk cId="3124746191" sldId="588"/>
            <ac:spMk id="47105" creationId="{C8154E32-04E5-994F-A863-516F32A3B719}"/>
          </ac:spMkLst>
        </pc:spChg>
        <pc:spChg chg="mod">
          <ac:chgData name="Long B Nguyen" userId="f59fb8f3-a021-417a-8bc1-65c8d471c621" providerId="ADAL" clId="{0E2AE9A0-AA60-BB4A-B160-C870111F23F3}" dt="2021-05-05T21:53:58.077" v="4269" actId="20577"/>
          <ac:spMkLst>
            <pc:docMk/>
            <pc:sldMk cId="3124746191" sldId="588"/>
            <ac:spMk id="47106" creationId="{03AAE472-E2B9-5B45-9120-3BE39D1BFBEC}"/>
          </ac:spMkLst>
        </pc:spChg>
      </pc:sldChg>
      <pc:sldChg chg="del">
        <pc:chgData name="Long B Nguyen" userId="f59fb8f3-a021-417a-8bc1-65c8d471c621" providerId="ADAL" clId="{0E2AE9A0-AA60-BB4A-B160-C870111F23F3}" dt="2021-05-04T16:19:25.283" v="16" actId="2696"/>
        <pc:sldMkLst>
          <pc:docMk/>
          <pc:sldMk cId="3142613135" sldId="588"/>
        </pc:sldMkLst>
      </pc:sldChg>
      <pc:sldChg chg="addSp delSp modSp add mod modAnim">
        <pc:chgData name="Long B Nguyen" userId="f59fb8f3-a021-417a-8bc1-65c8d471c621" providerId="ADAL" clId="{0E2AE9A0-AA60-BB4A-B160-C870111F23F3}" dt="2021-05-07T11:55:40.426" v="6390"/>
        <pc:sldMkLst>
          <pc:docMk/>
          <pc:sldMk cId="2267031669" sldId="589"/>
        </pc:sldMkLst>
        <pc:spChg chg="add mod">
          <ac:chgData name="Long B Nguyen" userId="f59fb8f3-a021-417a-8bc1-65c8d471c621" providerId="ADAL" clId="{0E2AE9A0-AA60-BB4A-B160-C870111F23F3}" dt="2021-05-06T04:39:59.717" v="5760"/>
          <ac:spMkLst>
            <pc:docMk/>
            <pc:sldMk cId="2267031669" sldId="589"/>
            <ac:spMk id="2" creationId="{AAE5DC38-A514-8846-BB0C-2845CB131A8A}"/>
          </ac:spMkLst>
        </pc:spChg>
        <pc:spChg chg="add mod">
          <ac:chgData name="Long B Nguyen" userId="f59fb8f3-a021-417a-8bc1-65c8d471c621" providerId="ADAL" clId="{0E2AE9A0-AA60-BB4A-B160-C870111F23F3}" dt="2021-05-07T11:55:30.477" v="6389" actId="1076"/>
          <ac:spMkLst>
            <pc:docMk/>
            <pc:sldMk cId="2267031669" sldId="589"/>
            <ac:spMk id="3" creationId="{157C9F1F-BE23-5541-957D-6CB6CA2E8125}"/>
          </ac:spMkLst>
        </pc:spChg>
        <pc:spChg chg="mod">
          <ac:chgData name="Long B Nguyen" userId="f59fb8f3-a021-417a-8bc1-65c8d471c621" providerId="ADAL" clId="{0E2AE9A0-AA60-BB4A-B160-C870111F23F3}" dt="2021-05-05T21:54:08.346" v="4282" actId="1076"/>
          <ac:spMkLst>
            <pc:docMk/>
            <pc:sldMk cId="2267031669" sldId="589"/>
            <ac:spMk id="48129" creationId="{033258B3-D657-F847-85DB-E79A81AC8073}"/>
          </ac:spMkLst>
        </pc:spChg>
        <pc:spChg chg="del mod">
          <ac:chgData name="Long B Nguyen" userId="f59fb8f3-a021-417a-8bc1-65c8d471c621" providerId="ADAL" clId="{0E2AE9A0-AA60-BB4A-B160-C870111F23F3}" dt="2021-05-05T21:54:14.846" v="4285" actId="478"/>
          <ac:spMkLst>
            <pc:docMk/>
            <pc:sldMk cId="2267031669" sldId="589"/>
            <ac:spMk id="48130" creationId="{CAD9A54B-7E1B-C741-A43A-58B1E3F34507}"/>
          </ac:spMkLst>
        </pc:spChg>
        <pc:picChg chg="mod">
          <ac:chgData name="Long B Nguyen" userId="f59fb8f3-a021-417a-8bc1-65c8d471c621" providerId="ADAL" clId="{0E2AE9A0-AA60-BB4A-B160-C870111F23F3}" dt="2021-05-07T11:55:19.867" v="6385" actId="1076"/>
          <ac:picMkLst>
            <pc:docMk/>
            <pc:sldMk cId="2267031669" sldId="589"/>
            <ac:picMk id="48131" creationId="{2083CB2E-F785-864C-8DF6-E24ED0222608}"/>
          </ac:picMkLst>
        </pc:picChg>
      </pc:sldChg>
      <pc:sldChg chg="del">
        <pc:chgData name="Long B Nguyen" userId="f59fb8f3-a021-417a-8bc1-65c8d471c621" providerId="ADAL" clId="{0E2AE9A0-AA60-BB4A-B160-C870111F23F3}" dt="2021-05-04T16:19:25.283" v="16" actId="2696"/>
        <pc:sldMkLst>
          <pc:docMk/>
          <pc:sldMk cId="2428880685" sldId="589"/>
        </pc:sldMkLst>
      </pc:sldChg>
      <pc:sldChg chg="del">
        <pc:chgData name="Long B Nguyen" userId="f59fb8f3-a021-417a-8bc1-65c8d471c621" providerId="ADAL" clId="{0E2AE9A0-AA60-BB4A-B160-C870111F23F3}" dt="2021-05-04T16:19:25.283" v="16" actId="2696"/>
        <pc:sldMkLst>
          <pc:docMk/>
          <pc:sldMk cId="1250769370" sldId="590"/>
        </pc:sldMkLst>
      </pc:sldChg>
      <pc:sldChg chg="del">
        <pc:chgData name="Long B Nguyen" userId="f59fb8f3-a021-417a-8bc1-65c8d471c621" providerId="ADAL" clId="{0E2AE9A0-AA60-BB4A-B160-C870111F23F3}" dt="2021-05-04T16:19:25.283" v="16" actId="2696"/>
        <pc:sldMkLst>
          <pc:docMk/>
          <pc:sldMk cId="4161194987" sldId="591"/>
        </pc:sldMkLst>
      </pc:sldChg>
      <pc:sldChg chg="del">
        <pc:chgData name="Long B Nguyen" userId="f59fb8f3-a021-417a-8bc1-65c8d471c621" providerId="ADAL" clId="{0E2AE9A0-AA60-BB4A-B160-C870111F23F3}" dt="2021-05-04T16:19:25.283" v="16" actId="2696"/>
        <pc:sldMkLst>
          <pc:docMk/>
          <pc:sldMk cId="3535386674" sldId="593"/>
        </pc:sldMkLst>
      </pc:sldChg>
      <pc:sldChg chg="del">
        <pc:chgData name="Long B Nguyen" userId="f59fb8f3-a021-417a-8bc1-65c8d471c621" providerId="ADAL" clId="{0E2AE9A0-AA60-BB4A-B160-C870111F23F3}" dt="2021-05-04T16:19:25.283" v="16" actId="2696"/>
        <pc:sldMkLst>
          <pc:docMk/>
          <pc:sldMk cId="1476079720" sldId="594"/>
        </pc:sldMkLst>
      </pc:sldChg>
      <pc:sldChg chg="addSp modSp add mod modAnim">
        <pc:chgData name="Long B Nguyen" userId="f59fb8f3-a021-417a-8bc1-65c8d471c621" providerId="ADAL" clId="{0E2AE9A0-AA60-BB4A-B160-C870111F23F3}" dt="2021-05-06T04:39:59.717" v="5760"/>
        <pc:sldMkLst>
          <pc:docMk/>
          <pc:sldMk cId="1028645906" sldId="598"/>
        </pc:sldMkLst>
        <pc:spChg chg="add mod">
          <ac:chgData name="Long B Nguyen" userId="f59fb8f3-a021-417a-8bc1-65c8d471c621" providerId="ADAL" clId="{0E2AE9A0-AA60-BB4A-B160-C870111F23F3}" dt="2021-05-06T04:39:59.717" v="5760"/>
          <ac:spMkLst>
            <pc:docMk/>
            <pc:sldMk cId="1028645906" sldId="598"/>
            <ac:spMk id="2" creationId="{A4CB0179-28F5-974A-B202-8BFC596C0093}"/>
          </ac:spMkLst>
        </pc:spChg>
        <pc:spChg chg="mod">
          <ac:chgData name="Long B Nguyen" userId="f59fb8f3-a021-417a-8bc1-65c8d471c621" providerId="ADAL" clId="{0E2AE9A0-AA60-BB4A-B160-C870111F23F3}" dt="2021-05-05T22:06:46.437" v="4530" actId="113"/>
          <ac:spMkLst>
            <pc:docMk/>
            <pc:sldMk cId="1028645906" sldId="598"/>
            <ac:spMk id="26627" creationId="{BD7CEE5B-C52A-794A-BCE5-C92159F2026F}"/>
          </ac:spMkLst>
        </pc:spChg>
        <pc:spChg chg="mod">
          <ac:chgData name="Long B Nguyen" userId="f59fb8f3-a021-417a-8bc1-65c8d471c621" providerId="ADAL" clId="{0E2AE9A0-AA60-BB4A-B160-C870111F23F3}" dt="2021-05-05T21:45:53.341" v="3989" actId="20577"/>
          <ac:spMkLst>
            <pc:docMk/>
            <pc:sldMk cId="1028645906" sldId="598"/>
            <ac:spMk id="40961" creationId="{FE63D7D0-16AC-974E-AF55-6BAED8C880F6}"/>
          </ac:spMkLst>
        </pc:spChg>
      </pc:sldChg>
      <pc:sldChg chg="addSp modSp add mod modAnim">
        <pc:chgData name="Long B Nguyen" userId="f59fb8f3-a021-417a-8bc1-65c8d471c621" providerId="ADAL" clId="{0E2AE9A0-AA60-BB4A-B160-C870111F23F3}" dt="2021-05-06T16:55:40.477" v="5821" actId="255"/>
        <pc:sldMkLst>
          <pc:docMk/>
          <pc:sldMk cId="3182606397" sldId="600"/>
        </pc:sldMkLst>
        <pc:spChg chg="add mod">
          <ac:chgData name="Long B Nguyen" userId="f59fb8f3-a021-417a-8bc1-65c8d471c621" providerId="ADAL" clId="{0E2AE9A0-AA60-BB4A-B160-C870111F23F3}" dt="2021-05-06T04:39:59.717" v="5760"/>
          <ac:spMkLst>
            <pc:docMk/>
            <pc:sldMk cId="3182606397" sldId="600"/>
            <ac:spMk id="2" creationId="{E84E7056-87A5-0548-98A6-537CA8B5F75C}"/>
          </ac:spMkLst>
        </pc:spChg>
        <pc:spChg chg="mod">
          <ac:chgData name="Long B Nguyen" userId="f59fb8f3-a021-417a-8bc1-65c8d471c621" providerId="ADAL" clId="{0E2AE9A0-AA60-BB4A-B160-C870111F23F3}" dt="2021-05-06T16:55:40.477" v="5821" actId="255"/>
          <ac:spMkLst>
            <pc:docMk/>
            <pc:sldMk cId="3182606397" sldId="600"/>
            <ac:spMk id="26627" creationId="{B6877C2B-693C-FB47-8825-67E05FA1C999}"/>
          </ac:spMkLst>
        </pc:spChg>
        <pc:spChg chg="mod">
          <ac:chgData name="Long B Nguyen" userId="f59fb8f3-a021-417a-8bc1-65c8d471c621" providerId="ADAL" clId="{0E2AE9A0-AA60-BB4A-B160-C870111F23F3}" dt="2021-05-05T21:52:36.311" v="4215" actId="2711"/>
          <ac:spMkLst>
            <pc:docMk/>
            <pc:sldMk cId="3182606397" sldId="600"/>
            <ac:spMk id="43009" creationId="{1CB6B526-C09C-C949-9FC4-4AD8C5153452}"/>
          </ac:spMkLst>
        </pc:spChg>
      </pc:sldChg>
      <pc:sldChg chg="addSp modSp add mod">
        <pc:chgData name="Long B Nguyen" userId="f59fb8f3-a021-417a-8bc1-65c8d471c621" providerId="ADAL" clId="{0E2AE9A0-AA60-BB4A-B160-C870111F23F3}" dt="2021-05-07T11:53:49.995" v="6218" actId="20577"/>
        <pc:sldMkLst>
          <pc:docMk/>
          <pc:sldMk cId="1311847592" sldId="601"/>
        </pc:sldMkLst>
        <pc:spChg chg="add mod">
          <ac:chgData name="Long B Nguyen" userId="f59fb8f3-a021-417a-8bc1-65c8d471c621" providerId="ADAL" clId="{0E2AE9A0-AA60-BB4A-B160-C870111F23F3}" dt="2021-05-06T04:39:59.717" v="5760"/>
          <ac:spMkLst>
            <pc:docMk/>
            <pc:sldMk cId="1311847592" sldId="601"/>
            <ac:spMk id="2" creationId="{11284210-85DA-994B-BD88-E726FFF952BC}"/>
          </ac:spMkLst>
        </pc:spChg>
        <pc:spChg chg="mod">
          <ac:chgData name="Long B Nguyen" userId="f59fb8f3-a021-417a-8bc1-65c8d471c621" providerId="ADAL" clId="{0E2AE9A0-AA60-BB4A-B160-C870111F23F3}" dt="2021-05-07T11:53:49.995" v="6218" actId="20577"/>
          <ac:spMkLst>
            <pc:docMk/>
            <pc:sldMk cId="1311847592" sldId="601"/>
            <ac:spMk id="26627" creationId="{2D82B300-4359-6C4B-BE04-DC6C746710D1}"/>
          </ac:spMkLst>
        </pc:spChg>
        <pc:spChg chg="mod">
          <ac:chgData name="Long B Nguyen" userId="f59fb8f3-a021-417a-8bc1-65c8d471c621" providerId="ADAL" clId="{0E2AE9A0-AA60-BB4A-B160-C870111F23F3}" dt="2021-05-05T21:52:54.612" v="4220" actId="1076"/>
          <ac:spMkLst>
            <pc:docMk/>
            <pc:sldMk cId="1311847592" sldId="601"/>
            <ac:spMk id="45057" creationId="{D6723D76-6113-A446-B182-A2F6E655CF5E}"/>
          </ac:spMkLst>
        </pc:spChg>
      </pc:sldChg>
      <pc:sldChg chg="addSp modSp add mod modAnim">
        <pc:chgData name="Long B Nguyen" userId="f59fb8f3-a021-417a-8bc1-65c8d471c621" providerId="ADAL" clId="{0E2AE9A0-AA60-BB4A-B160-C870111F23F3}" dt="2021-05-06T04:39:59.717" v="5760"/>
        <pc:sldMkLst>
          <pc:docMk/>
          <pc:sldMk cId="62773732" sldId="602"/>
        </pc:sldMkLst>
        <pc:spChg chg="add mod">
          <ac:chgData name="Long B Nguyen" userId="f59fb8f3-a021-417a-8bc1-65c8d471c621" providerId="ADAL" clId="{0E2AE9A0-AA60-BB4A-B160-C870111F23F3}" dt="2021-05-06T04:39:59.717" v="5760"/>
          <ac:spMkLst>
            <pc:docMk/>
            <pc:sldMk cId="62773732" sldId="602"/>
            <ac:spMk id="2" creationId="{694758AE-C7B2-8844-866A-6BF5B60A2629}"/>
          </ac:spMkLst>
        </pc:spChg>
        <pc:spChg chg="mod">
          <ac:chgData name="Long B Nguyen" userId="f59fb8f3-a021-417a-8bc1-65c8d471c621" providerId="ADAL" clId="{0E2AE9A0-AA60-BB4A-B160-C870111F23F3}" dt="2021-05-06T04:32:00.312" v="5759" actId="20577"/>
          <ac:spMkLst>
            <pc:docMk/>
            <pc:sldMk cId="62773732" sldId="602"/>
            <ac:spMk id="26627" creationId="{AA018CDD-1CB9-8C4C-87A2-C27A2A82440A}"/>
          </ac:spMkLst>
        </pc:spChg>
        <pc:spChg chg="mod">
          <ac:chgData name="Long B Nguyen" userId="f59fb8f3-a021-417a-8bc1-65c8d471c621" providerId="ADAL" clId="{0E2AE9A0-AA60-BB4A-B160-C870111F23F3}" dt="2021-05-05T21:56:42.424" v="4290" actId="1076"/>
          <ac:spMkLst>
            <pc:docMk/>
            <pc:sldMk cId="62773732" sldId="602"/>
            <ac:spMk id="49153" creationId="{10DC4524-FEAA-1C43-9A5F-D4EED83A9121}"/>
          </ac:spMkLst>
        </pc:spChg>
      </pc:sldChg>
      <pc:sldChg chg="modSp add del mod modAnim">
        <pc:chgData name="Long B Nguyen" userId="f59fb8f3-a021-417a-8bc1-65c8d471c621" providerId="ADAL" clId="{0E2AE9A0-AA60-BB4A-B160-C870111F23F3}" dt="2021-05-06T04:30:26.655" v="5754" actId="2696"/>
        <pc:sldMkLst>
          <pc:docMk/>
          <pc:sldMk cId="1303734712" sldId="603"/>
        </pc:sldMkLst>
        <pc:spChg chg="mod">
          <ac:chgData name="Long B Nguyen" userId="f59fb8f3-a021-417a-8bc1-65c8d471c621" providerId="ADAL" clId="{0E2AE9A0-AA60-BB4A-B160-C870111F23F3}" dt="2021-05-05T22:08:04.928" v="4534" actId="113"/>
          <ac:spMkLst>
            <pc:docMk/>
            <pc:sldMk cId="1303734712" sldId="603"/>
            <ac:spMk id="26627" creationId="{DA672C56-62F0-594F-AFAC-95BCFCA25F4F}"/>
          </ac:spMkLst>
        </pc:spChg>
        <pc:spChg chg="mod">
          <ac:chgData name="Long B Nguyen" userId="f59fb8f3-a021-417a-8bc1-65c8d471c621" providerId="ADAL" clId="{0E2AE9A0-AA60-BB4A-B160-C870111F23F3}" dt="2021-05-05T22:04:56.968" v="4463" actId="1076"/>
          <ac:spMkLst>
            <pc:docMk/>
            <pc:sldMk cId="1303734712" sldId="603"/>
            <ac:spMk id="51201" creationId="{CABF62BB-E8D7-884B-841B-9A86F9A3210B}"/>
          </ac:spMkLst>
        </pc:spChg>
      </pc:sldChg>
      <pc:sldChg chg="modSp add del mod">
        <pc:chgData name="Long B Nguyen" userId="f59fb8f3-a021-417a-8bc1-65c8d471c621" providerId="ADAL" clId="{0E2AE9A0-AA60-BB4A-B160-C870111F23F3}" dt="2021-05-06T04:30:26.655" v="5754" actId="2696"/>
        <pc:sldMkLst>
          <pc:docMk/>
          <pc:sldMk cId="3406913709" sldId="604"/>
        </pc:sldMkLst>
        <pc:spChg chg="mod">
          <ac:chgData name="Long B Nguyen" userId="f59fb8f3-a021-417a-8bc1-65c8d471c621" providerId="ADAL" clId="{0E2AE9A0-AA60-BB4A-B160-C870111F23F3}" dt="2021-05-05T22:08:29.990" v="4543" actId="2711"/>
          <ac:spMkLst>
            <pc:docMk/>
            <pc:sldMk cId="3406913709" sldId="604"/>
            <ac:spMk id="26627" creationId="{DB54BE9F-9FF4-8943-9076-C1A8397CB6C0}"/>
          </ac:spMkLst>
        </pc:spChg>
        <pc:spChg chg="mod">
          <ac:chgData name="Long B Nguyen" userId="f59fb8f3-a021-417a-8bc1-65c8d471c621" providerId="ADAL" clId="{0E2AE9A0-AA60-BB4A-B160-C870111F23F3}" dt="2021-05-05T22:08:12.883" v="4536" actId="1076"/>
          <ac:spMkLst>
            <pc:docMk/>
            <pc:sldMk cId="3406913709" sldId="604"/>
            <ac:spMk id="53249" creationId="{011FE95C-874D-6A41-8E58-8B312CEF906B}"/>
          </ac:spMkLst>
        </pc:spChg>
      </pc:sldChg>
      <pc:sldChg chg="modSp add del mod">
        <pc:chgData name="Long B Nguyen" userId="f59fb8f3-a021-417a-8bc1-65c8d471c621" providerId="ADAL" clId="{0E2AE9A0-AA60-BB4A-B160-C870111F23F3}" dt="2021-05-06T04:30:30.329" v="5755" actId="2696"/>
        <pc:sldMkLst>
          <pc:docMk/>
          <pc:sldMk cId="1178120386" sldId="605"/>
        </pc:sldMkLst>
        <pc:spChg chg="mod">
          <ac:chgData name="Long B Nguyen" userId="f59fb8f3-a021-417a-8bc1-65c8d471c621" providerId="ADAL" clId="{0E2AE9A0-AA60-BB4A-B160-C870111F23F3}" dt="2021-05-05T22:09:04.619" v="4555" actId="14100"/>
          <ac:spMkLst>
            <pc:docMk/>
            <pc:sldMk cId="1178120386" sldId="605"/>
            <ac:spMk id="26627" creationId="{5ECF4887-5E6B-1943-A540-770B2CF1125F}"/>
          </ac:spMkLst>
        </pc:spChg>
        <pc:spChg chg="mod">
          <ac:chgData name="Long B Nguyen" userId="f59fb8f3-a021-417a-8bc1-65c8d471c621" providerId="ADAL" clId="{0E2AE9A0-AA60-BB4A-B160-C870111F23F3}" dt="2021-05-05T22:09:01.690" v="4554" actId="2711"/>
          <ac:spMkLst>
            <pc:docMk/>
            <pc:sldMk cId="1178120386" sldId="605"/>
            <ac:spMk id="55297" creationId="{CC80E267-EFF6-4245-9741-747FE4D6799E}"/>
          </ac:spMkLst>
        </pc:spChg>
      </pc:sldChg>
      <pc:sldChg chg="addSp modSp add mod modAnim">
        <pc:chgData name="Long B Nguyen" userId="f59fb8f3-a021-417a-8bc1-65c8d471c621" providerId="ADAL" clId="{0E2AE9A0-AA60-BB4A-B160-C870111F23F3}" dt="2021-05-06T04:39:59.717" v="5760"/>
        <pc:sldMkLst>
          <pc:docMk/>
          <pc:sldMk cId="51278377" sldId="608"/>
        </pc:sldMkLst>
        <pc:spChg chg="add mod">
          <ac:chgData name="Long B Nguyen" userId="f59fb8f3-a021-417a-8bc1-65c8d471c621" providerId="ADAL" clId="{0E2AE9A0-AA60-BB4A-B160-C870111F23F3}" dt="2021-05-06T04:39:59.717" v="5760"/>
          <ac:spMkLst>
            <pc:docMk/>
            <pc:sldMk cId="51278377" sldId="608"/>
            <ac:spMk id="2" creationId="{890C1C5E-5C56-5440-8BE4-54237F383ACA}"/>
          </ac:spMkLst>
        </pc:spChg>
        <pc:spChg chg="mod">
          <ac:chgData name="Long B Nguyen" userId="f59fb8f3-a021-417a-8bc1-65c8d471c621" providerId="ADAL" clId="{0E2AE9A0-AA60-BB4A-B160-C870111F23F3}" dt="2021-05-05T22:12:39.852" v="4747" actId="20577"/>
          <ac:spMkLst>
            <pc:docMk/>
            <pc:sldMk cId="51278377" sldId="608"/>
            <ac:spMk id="26627" creationId="{2866E521-C643-A640-8C85-770D4B956A75}"/>
          </ac:spMkLst>
        </pc:spChg>
        <pc:spChg chg="mod">
          <ac:chgData name="Long B Nguyen" userId="f59fb8f3-a021-417a-8bc1-65c8d471c621" providerId="ADAL" clId="{0E2AE9A0-AA60-BB4A-B160-C870111F23F3}" dt="2021-05-05T22:09:34.894" v="4563" actId="2711"/>
          <ac:spMkLst>
            <pc:docMk/>
            <pc:sldMk cId="51278377" sldId="608"/>
            <ac:spMk id="57345" creationId="{53AFC3D9-E72E-2B4F-B892-82CAC5FCF163}"/>
          </ac:spMkLst>
        </pc:spChg>
      </pc:sldChg>
      <pc:sldChg chg="addSp modSp add mod modAnim">
        <pc:chgData name="Long B Nguyen" userId="f59fb8f3-a021-417a-8bc1-65c8d471c621" providerId="ADAL" clId="{0E2AE9A0-AA60-BB4A-B160-C870111F23F3}" dt="2021-05-06T04:39:59.717" v="5760"/>
        <pc:sldMkLst>
          <pc:docMk/>
          <pc:sldMk cId="2892160896" sldId="609"/>
        </pc:sldMkLst>
        <pc:spChg chg="add mod">
          <ac:chgData name="Long B Nguyen" userId="f59fb8f3-a021-417a-8bc1-65c8d471c621" providerId="ADAL" clId="{0E2AE9A0-AA60-BB4A-B160-C870111F23F3}" dt="2021-05-06T04:39:59.717" v="5760"/>
          <ac:spMkLst>
            <pc:docMk/>
            <pc:sldMk cId="2892160896" sldId="609"/>
            <ac:spMk id="2" creationId="{86F49B2A-4E0E-E54E-AC2E-88FD75DD53ED}"/>
          </ac:spMkLst>
        </pc:spChg>
        <pc:spChg chg="mod">
          <ac:chgData name="Long B Nguyen" userId="f59fb8f3-a021-417a-8bc1-65c8d471c621" providerId="ADAL" clId="{0E2AE9A0-AA60-BB4A-B160-C870111F23F3}" dt="2021-05-05T22:26:44.554" v="5586" actId="20577"/>
          <ac:spMkLst>
            <pc:docMk/>
            <pc:sldMk cId="2892160896" sldId="609"/>
            <ac:spMk id="26627" creationId="{7661587A-2BF3-9445-BC18-44350E3935D4}"/>
          </ac:spMkLst>
        </pc:spChg>
        <pc:spChg chg="mod">
          <ac:chgData name="Long B Nguyen" userId="f59fb8f3-a021-417a-8bc1-65c8d471c621" providerId="ADAL" clId="{0E2AE9A0-AA60-BB4A-B160-C870111F23F3}" dt="2021-05-05T22:09:42.112" v="4565" actId="1076"/>
          <ac:spMkLst>
            <pc:docMk/>
            <pc:sldMk cId="2892160896" sldId="609"/>
            <ac:spMk id="59393" creationId="{ED11F17B-90BB-E643-864C-A7CD96ECBCD5}"/>
          </ac:spMkLst>
        </pc:spChg>
      </pc:sldChg>
      <pc:sldChg chg="modSp add del mod">
        <pc:chgData name="Long B Nguyen" userId="f59fb8f3-a021-417a-8bc1-65c8d471c621" providerId="ADAL" clId="{0E2AE9A0-AA60-BB4A-B160-C870111F23F3}" dt="2021-05-05T22:24:47.654" v="5447" actId="2696"/>
        <pc:sldMkLst>
          <pc:docMk/>
          <pc:sldMk cId="4265832579" sldId="611"/>
        </pc:sldMkLst>
        <pc:spChg chg="mod">
          <ac:chgData name="Long B Nguyen" userId="f59fb8f3-a021-417a-8bc1-65c8d471c621" providerId="ADAL" clId="{0E2AE9A0-AA60-BB4A-B160-C870111F23F3}" dt="2021-05-05T22:23:40.889" v="5437" actId="21"/>
          <ac:spMkLst>
            <pc:docMk/>
            <pc:sldMk cId="4265832579" sldId="611"/>
            <ac:spMk id="26627" creationId="{C0CBE1A7-72E6-1D40-A88E-F7445875D7E7}"/>
          </ac:spMkLst>
        </pc:spChg>
      </pc:sldChg>
      <pc:sldChg chg="addSp modSp add modAnim">
        <pc:chgData name="Long B Nguyen" userId="f59fb8f3-a021-417a-8bc1-65c8d471c621" providerId="ADAL" clId="{0E2AE9A0-AA60-BB4A-B160-C870111F23F3}" dt="2021-05-06T04:39:59.717" v="5760"/>
        <pc:sldMkLst>
          <pc:docMk/>
          <pc:sldMk cId="892130114" sldId="612"/>
        </pc:sldMkLst>
        <pc:spChg chg="add mod">
          <ac:chgData name="Long B Nguyen" userId="f59fb8f3-a021-417a-8bc1-65c8d471c621" providerId="ADAL" clId="{0E2AE9A0-AA60-BB4A-B160-C870111F23F3}" dt="2021-05-06T04:39:59.717" v="5760"/>
          <ac:spMkLst>
            <pc:docMk/>
            <pc:sldMk cId="892130114" sldId="612"/>
            <ac:spMk id="2" creationId="{699FD964-70C4-F341-B4C5-F152247F1F1B}"/>
          </ac:spMkLst>
        </pc:spChg>
      </pc:sldChg>
      <pc:sldChg chg="addSp modSp add mod modAnim">
        <pc:chgData name="Long B Nguyen" userId="f59fb8f3-a021-417a-8bc1-65c8d471c621" providerId="ADAL" clId="{0E2AE9A0-AA60-BB4A-B160-C870111F23F3}" dt="2021-05-06T04:39:59.717" v="5760"/>
        <pc:sldMkLst>
          <pc:docMk/>
          <pc:sldMk cId="1241156272" sldId="613"/>
        </pc:sldMkLst>
        <pc:spChg chg="add mod">
          <ac:chgData name="Long B Nguyen" userId="f59fb8f3-a021-417a-8bc1-65c8d471c621" providerId="ADAL" clId="{0E2AE9A0-AA60-BB4A-B160-C870111F23F3}" dt="2021-05-06T04:39:59.717" v="5760"/>
          <ac:spMkLst>
            <pc:docMk/>
            <pc:sldMk cId="1241156272" sldId="613"/>
            <ac:spMk id="2" creationId="{502FCDCF-F7A3-194E-B43B-D9F5FB7BDC6F}"/>
          </ac:spMkLst>
        </pc:spChg>
        <pc:spChg chg="mod">
          <ac:chgData name="Long B Nguyen" userId="f59fb8f3-a021-417a-8bc1-65c8d471c621" providerId="ADAL" clId="{0E2AE9A0-AA60-BB4A-B160-C870111F23F3}" dt="2021-05-06T03:46:24.689" v="5715" actId="20577"/>
          <ac:spMkLst>
            <pc:docMk/>
            <pc:sldMk cId="1241156272" sldId="613"/>
            <ac:spMk id="26627" creationId="{7661587A-2BF3-9445-BC18-44350E3935D4}"/>
          </ac:spMkLst>
        </pc:spChg>
        <pc:spChg chg="mod">
          <ac:chgData name="Long B Nguyen" userId="f59fb8f3-a021-417a-8bc1-65c8d471c621" providerId="ADAL" clId="{0E2AE9A0-AA60-BB4A-B160-C870111F23F3}" dt="2021-05-05T22:23:48.096" v="5440" actId="1076"/>
          <ac:spMkLst>
            <pc:docMk/>
            <pc:sldMk cId="1241156272" sldId="613"/>
            <ac:spMk id="59393" creationId="{ED11F17B-90BB-E643-864C-A7CD96ECBCD5}"/>
          </ac:spMkLst>
        </pc:spChg>
      </pc:sldChg>
      <pc:sldChg chg="addSp modSp new del">
        <pc:chgData name="Long B Nguyen" userId="f59fb8f3-a021-417a-8bc1-65c8d471c621" providerId="ADAL" clId="{0E2AE9A0-AA60-BB4A-B160-C870111F23F3}" dt="2021-05-06T04:11:03.423" v="5731" actId="2696"/>
        <pc:sldMkLst>
          <pc:docMk/>
          <pc:sldMk cId="4126330051" sldId="614"/>
        </pc:sldMkLst>
        <pc:picChg chg="add mod">
          <ac:chgData name="Long B Nguyen" userId="f59fb8f3-a021-417a-8bc1-65c8d471c621" providerId="ADAL" clId="{0E2AE9A0-AA60-BB4A-B160-C870111F23F3}" dt="2021-05-06T04:08:58.241" v="5721" actId="1076"/>
          <ac:picMkLst>
            <pc:docMk/>
            <pc:sldMk cId="4126330051" sldId="614"/>
            <ac:picMk id="1026" creationId="{5274FBAC-585F-3F40-BD56-B1619D8E0B32}"/>
          </ac:picMkLst>
        </pc:picChg>
      </pc:sldChg>
      <pc:sldChg chg="addSp modSp new">
        <pc:chgData name="Long B Nguyen" userId="f59fb8f3-a021-417a-8bc1-65c8d471c621" providerId="ADAL" clId="{0E2AE9A0-AA60-BB4A-B160-C870111F23F3}" dt="2021-05-06T04:16:04.349" v="5736" actId="1076"/>
        <pc:sldMkLst>
          <pc:docMk/>
          <pc:sldMk cId="4014748011" sldId="615"/>
        </pc:sldMkLst>
        <pc:picChg chg="add mod">
          <ac:chgData name="Long B Nguyen" userId="f59fb8f3-a021-417a-8bc1-65c8d471c621" providerId="ADAL" clId="{0E2AE9A0-AA60-BB4A-B160-C870111F23F3}" dt="2021-05-06T04:16:04.349" v="5736" actId="1076"/>
          <ac:picMkLst>
            <pc:docMk/>
            <pc:sldMk cId="4014748011" sldId="615"/>
            <ac:picMk id="2050" creationId="{4C1A8568-6BE7-864B-9CB6-B14EFA657C18}"/>
          </ac:picMkLst>
        </pc:picChg>
      </pc:sldChg>
      <pc:sldChg chg="addSp modSp new">
        <pc:chgData name="Long B Nguyen" userId="f59fb8f3-a021-417a-8bc1-65c8d471c621" providerId="ADAL" clId="{0E2AE9A0-AA60-BB4A-B160-C870111F23F3}" dt="2021-05-06T04:10:02.295" v="5730" actId="14100"/>
        <pc:sldMkLst>
          <pc:docMk/>
          <pc:sldMk cId="445830501" sldId="616"/>
        </pc:sldMkLst>
        <pc:picChg chg="add mod">
          <ac:chgData name="Long B Nguyen" userId="f59fb8f3-a021-417a-8bc1-65c8d471c621" providerId="ADAL" clId="{0E2AE9A0-AA60-BB4A-B160-C870111F23F3}" dt="2021-05-06T04:10:02.295" v="5730" actId="14100"/>
          <ac:picMkLst>
            <pc:docMk/>
            <pc:sldMk cId="445830501" sldId="616"/>
            <ac:picMk id="3074" creationId="{99CCC77D-1423-344F-B685-CB69DFD3690B}"/>
          </ac:picMkLst>
        </pc:picChg>
      </pc:sldChg>
      <pc:sldChg chg="addSp modSp new">
        <pc:chgData name="Long B Nguyen" userId="f59fb8f3-a021-417a-8bc1-65c8d471c621" providerId="ADAL" clId="{0E2AE9A0-AA60-BB4A-B160-C870111F23F3}" dt="2021-05-06T04:15:59.768" v="5735" actId="1076"/>
        <pc:sldMkLst>
          <pc:docMk/>
          <pc:sldMk cId="3966117082" sldId="617"/>
        </pc:sldMkLst>
        <pc:picChg chg="add mod">
          <ac:chgData name="Long B Nguyen" userId="f59fb8f3-a021-417a-8bc1-65c8d471c621" providerId="ADAL" clId="{0E2AE9A0-AA60-BB4A-B160-C870111F23F3}" dt="2021-05-06T04:15:59.768" v="5735" actId="1076"/>
          <ac:picMkLst>
            <pc:docMk/>
            <pc:sldMk cId="3966117082" sldId="617"/>
            <ac:picMk id="4098" creationId="{D04E949F-75DA-9B49-B3E8-E0770B3290B3}"/>
          </ac:picMkLst>
        </pc:picChg>
      </pc:sldChg>
      <pc:sldChg chg="modSp new mod">
        <pc:chgData name="Long B Nguyen" userId="f59fb8f3-a021-417a-8bc1-65c8d471c621" providerId="ADAL" clId="{0E2AE9A0-AA60-BB4A-B160-C870111F23F3}" dt="2021-05-06T04:19:32.208" v="5753" actId="20577"/>
        <pc:sldMkLst>
          <pc:docMk/>
          <pc:sldMk cId="1946329213" sldId="618"/>
        </pc:sldMkLst>
        <pc:spChg chg="mod">
          <ac:chgData name="Long B Nguyen" userId="f59fb8f3-a021-417a-8bc1-65c8d471c621" providerId="ADAL" clId="{0E2AE9A0-AA60-BB4A-B160-C870111F23F3}" dt="2021-05-06T04:19:09.983" v="5748" actId="20577"/>
          <ac:spMkLst>
            <pc:docMk/>
            <pc:sldMk cId="1946329213" sldId="618"/>
            <ac:spMk id="2" creationId="{5377AA73-DC96-0B4E-8504-96B84F7CAE34}"/>
          </ac:spMkLst>
        </pc:spChg>
        <pc:spChg chg="mod">
          <ac:chgData name="Long B Nguyen" userId="f59fb8f3-a021-417a-8bc1-65c8d471c621" providerId="ADAL" clId="{0E2AE9A0-AA60-BB4A-B160-C870111F23F3}" dt="2021-05-06T04:19:32.208" v="5753" actId="20577"/>
          <ac:spMkLst>
            <pc:docMk/>
            <pc:sldMk cId="1946329213" sldId="618"/>
            <ac:spMk id="3" creationId="{68EE4754-4E64-0E43-8081-45CEF8E72EE2}"/>
          </ac:spMkLst>
        </pc:spChg>
      </pc:sldChg>
      <pc:sldChg chg="modSp add del mod modAnim">
        <pc:chgData name="Long B Nguyen" userId="f59fb8f3-a021-417a-8bc1-65c8d471c621" providerId="ADAL" clId="{0E2AE9A0-AA60-BB4A-B160-C870111F23F3}" dt="2021-05-07T13:34:31.226" v="6592" actId="2696"/>
        <pc:sldMkLst>
          <pc:docMk/>
          <pc:sldMk cId="328759724" sldId="619"/>
        </pc:sldMkLst>
        <pc:spChg chg="mod">
          <ac:chgData name="Long B Nguyen" userId="f59fb8f3-a021-417a-8bc1-65c8d471c621" providerId="ADAL" clId="{0E2AE9A0-AA60-BB4A-B160-C870111F23F3}" dt="2021-05-07T11:57:04.458" v="6446" actId="20577"/>
          <ac:spMkLst>
            <pc:docMk/>
            <pc:sldMk cId="328759724" sldId="619"/>
            <ac:spMk id="6146" creationId="{EAA042DF-FAF2-DA4B-9FB9-A8E93FAB0389}"/>
          </ac:spMkLst>
        </pc:spChg>
        <pc:spChg chg="mod">
          <ac:chgData name="Long B Nguyen" userId="f59fb8f3-a021-417a-8bc1-65c8d471c621" providerId="ADAL" clId="{0E2AE9A0-AA60-BB4A-B160-C870111F23F3}" dt="2021-05-07T11:57:01.423" v="6445" actId="20577"/>
          <ac:spMkLst>
            <pc:docMk/>
            <pc:sldMk cId="328759724" sldId="619"/>
            <ac:spMk id="186370" creationId="{C5506108-D6E6-9641-98CC-A9DA92AF0478}"/>
          </ac:spMkLst>
        </pc:spChg>
      </pc:sldChg>
      <pc:sldChg chg="add del">
        <pc:chgData name="Long B Nguyen" userId="f59fb8f3-a021-417a-8bc1-65c8d471c621" providerId="ADAL" clId="{0E2AE9A0-AA60-BB4A-B160-C870111F23F3}" dt="2021-05-07T15:45:52.264" v="6616" actId="2696"/>
        <pc:sldMkLst>
          <pc:docMk/>
          <pc:sldMk cId="3714703612" sldId="619"/>
        </pc:sldMkLst>
      </pc:sldChg>
      <pc:sldChg chg="modSp add mod modAnim">
        <pc:chgData name="Long B Nguyen" userId="f59fb8f3-a021-417a-8bc1-65c8d471c621" providerId="ADAL" clId="{0E2AE9A0-AA60-BB4A-B160-C870111F23F3}" dt="2021-05-07T12:02:33.220" v="6553"/>
        <pc:sldMkLst>
          <pc:docMk/>
          <pc:sldMk cId="2497825085" sldId="620"/>
        </pc:sldMkLst>
        <pc:spChg chg="mod">
          <ac:chgData name="Long B Nguyen" userId="f59fb8f3-a021-417a-8bc1-65c8d471c621" providerId="ADAL" clId="{0E2AE9A0-AA60-BB4A-B160-C870111F23F3}" dt="2021-05-07T12:02:17.851" v="6550" actId="20577"/>
          <ac:spMkLst>
            <pc:docMk/>
            <pc:sldMk cId="2497825085" sldId="620"/>
            <ac:spMk id="6146" creationId="{EAA042DF-FAF2-DA4B-9FB9-A8E93FAB0389}"/>
          </ac:spMkLst>
        </pc:spChg>
        <pc:cxnChg chg="mod">
          <ac:chgData name="Long B Nguyen" userId="f59fb8f3-a021-417a-8bc1-65c8d471c621" providerId="ADAL" clId="{0E2AE9A0-AA60-BB4A-B160-C870111F23F3}" dt="2021-05-07T12:01:52.225" v="6547" actId="14100"/>
          <ac:cxnSpMkLst>
            <pc:docMk/>
            <pc:sldMk cId="2497825085" sldId="620"/>
            <ac:cxnSpMk id="4" creationId="{6F7FAA95-1CB1-6246-9247-83FDFD7281C5}"/>
          </ac:cxnSpMkLst>
        </pc:cxnChg>
        <pc:cxnChg chg="mod">
          <ac:chgData name="Long B Nguyen" userId="f59fb8f3-a021-417a-8bc1-65c8d471c621" providerId="ADAL" clId="{0E2AE9A0-AA60-BB4A-B160-C870111F23F3}" dt="2021-05-07T12:01:58.428" v="6549" actId="14100"/>
          <ac:cxnSpMkLst>
            <pc:docMk/>
            <pc:sldMk cId="2497825085" sldId="620"/>
            <ac:cxnSpMk id="9" creationId="{696833A3-9446-104B-8B36-CF472B191E13}"/>
          </ac:cxnSpMkLst>
        </pc:cxnChg>
      </pc:sldChg>
      <pc:sldChg chg="modSp add mod modAnim">
        <pc:chgData name="Long B Nguyen" userId="f59fb8f3-a021-417a-8bc1-65c8d471c621" providerId="ADAL" clId="{0E2AE9A0-AA60-BB4A-B160-C870111F23F3}" dt="2021-05-07T12:04:21.599" v="6571" actId="14100"/>
        <pc:sldMkLst>
          <pc:docMk/>
          <pc:sldMk cId="5411246" sldId="621"/>
        </pc:sldMkLst>
        <pc:spChg chg="mod">
          <ac:chgData name="Long B Nguyen" userId="f59fb8f3-a021-417a-8bc1-65c8d471c621" providerId="ADAL" clId="{0E2AE9A0-AA60-BB4A-B160-C870111F23F3}" dt="2021-05-07T12:03:10.838" v="6563" actId="20577"/>
          <ac:spMkLst>
            <pc:docMk/>
            <pc:sldMk cId="5411246" sldId="621"/>
            <ac:spMk id="6146" creationId="{EAA042DF-FAF2-DA4B-9FB9-A8E93FAB0389}"/>
          </ac:spMkLst>
        </pc:spChg>
        <pc:cxnChg chg="mod">
          <ac:chgData name="Long B Nguyen" userId="f59fb8f3-a021-417a-8bc1-65c8d471c621" providerId="ADAL" clId="{0E2AE9A0-AA60-BB4A-B160-C870111F23F3}" dt="2021-05-07T12:04:21.599" v="6571" actId="14100"/>
          <ac:cxnSpMkLst>
            <pc:docMk/>
            <pc:sldMk cId="5411246" sldId="621"/>
            <ac:cxnSpMk id="4" creationId="{6F7FAA95-1CB1-6246-9247-83FDFD7281C5}"/>
          </ac:cxnSpMkLst>
        </pc:cxnChg>
        <pc:cxnChg chg="mod">
          <ac:chgData name="Long B Nguyen" userId="f59fb8f3-a021-417a-8bc1-65c8d471c621" providerId="ADAL" clId="{0E2AE9A0-AA60-BB4A-B160-C870111F23F3}" dt="2021-05-07T12:04:09.723" v="6568" actId="14100"/>
          <ac:cxnSpMkLst>
            <pc:docMk/>
            <pc:sldMk cId="5411246" sldId="621"/>
            <ac:cxnSpMk id="9" creationId="{696833A3-9446-104B-8B36-CF472B191E13}"/>
          </ac:cxnSpMkLst>
        </pc:cxnChg>
      </pc:sldChg>
      <pc:sldChg chg="modSp add mod modAnim">
        <pc:chgData name="Long B Nguyen" userId="f59fb8f3-a021-417a-8bc1-65c8d471c621" providerId="ADAL" clId="{0E2AE9A0-AA60-BB4A-B160-C870111F23F3}" dt="2021-05-10T13:57:48.483" v="7080"/>
        <pc:sldMkLst>
          <pc:docMk/>
          <pc:sldMk cId="3215879385" sldId="622"/>
        </pc:sldMkLst>
        <pc:spChg chg="mod">
          <ac:chgData name="Long B Nguyen" userId="f59fb8f3-a021-417a-8bc1-65c8d471c621" providerId="ADAL" clId="{0E2AE9A0-AA60-BB4A-B160-C870111F23F3}" dt="2021-05-07T15:50:23.052" v="7017" actId="20577"/>
          <ac:spMkLst>
            <pc:docMk/>
            <pc:sldMk cId="3215879385" sldId="622"/>
            <ac:spMk id="26627" creationId="{BD7CEE5B-C52A-794A-BCE5-C92159F2026F}"/>
          </ac:spMkLst>
        </pc:spChg>
        <pc:spChg chg="mod">
          <ac:chgData name="Long B Nguyen" userId="f59fb8f3-a021-417a-8bc1-65c8d471c621" providerId="ADAL" clId="{0E2AE9A0-AA60-BB4A-B160-C870111F23F3}" dt="2021-05-07T15:48:49.073" v="6858" actId="20577"/>
          <ac:spMkLst>
            <pc:docMk/>
            <pc:sldMk cId="3215879385" sldId="622"/>
            <ac:spMk id="40961" creationId="{FE63D7D0-16AC-974E-AF55-6BAED8C880F6}"/>
          </ac:spMkLst>
        </pc:spChg>
      </pc:sldChg>
      <pc:sldChg chg="modSp add mod modAnim">
        <pc:chgData name="Long B Nguyen" userId="f59fb8f3-a021-417a-8bc1-65c8d471c621" providerId="ADAL" clId="{0E2AE9A0-AA60-BB4A-B160-C870111F23F3}" dt="2021-05-10T13:57:35.908" v="7078"/>
        <pc:sldMkLst>
          <pc:docMk/>
          <pc:sldMk cId="2484292394" sldId="623"/>
        </pc:sldMkLst>
        <pc:spChg chg="mod">
          <ac:chgData name="Long B Nguyen" userId="f59fb8f3-a021-417a-8bc1-65c8d471c621" providerId="ADAL" clId="{0E2AE9A0-AA60-BB4A-B160-C870111F23F3}" dt="2021-05-07T15:51:03.427" v="7021" actId="20577"/>
          <ac:spMkLst>
            <pc:docMk/>
            <pc:sldMk cId="2484292394" sldId="623"/>
            <ac:spMk id="26627" creationId="{BD7CEE5B-C52A-794A-BCE5-C92159F2026F}"/>
          </ac:spMkLst>
        </pc:spChg>
        <pc:spChg chg="mod">
          <ac:chgData name="Long B Nguyen" userId="f59fb8f3-a021-417a-8bc1-65c8d471c621" providerId="ADAL" clId="{0E2AE9A0-AA60-BB4A-B160-C870111F23F3}" dt="2021-05-07T15:48:45.936" v="6854" actId="20577"/>
          <ac:spMkLst>
            <pc:docMk/>
            <pc:sldMk cId="2484292394" sldId="623"/>
            <ac:spMk id="40961" creationId="{FE63D7D0-16AC-974E-AF55-6BAED8C880F6}"/>
          </ac:spMkLst>
        </pc:spChg>
      </pc:sldChg>
      <pc:sldChg chg="modSp add mod modAnim">
        <pc:chgData name="Long B Nguyen" userId="f59fb8f3-a021-417a-8bc1-65c8d471c621" providerId="ADAL" clId="{0E2AE9A0-AA60-BB4A-B160-C870111F23F3}" dt="2021-05-10T13:57:41.559" v="7079"/>
        <pc:sldMkLst>
          <pc:docMk/>
          <pc:sldMk cId="1444664834" sldId="624"/>
        </pc:sldMkLst>
        <pc:spChg chg="mod">
          <ac:chgData name="Long B Nguyen" userId="f59fb8f3-a021-417a-8bc1-65c8d471c621" providerId="ADAL" clId="{0E2AE9A0-AA60-BB4A-B160-C870111F23F3}" dt="2021-05-07T15:52:06.608" v="7077" actId="20577"/>
          <ac:spMkLst>
            <pc:docMk/>
            <pc:sldMk cId="1444664834" sldId="624"/>
            <ac:spMk id="26627" creationId="{BD7CEE5B-C52A-794A-BCE5-C92159F2026F}"/>
          </ac:spMkLst>
        </pc:spChg>
        <pc:spChg chg="mod">
          <ac:chgData name="Long B Nguyen" userId="f59fb8f3-a021-417a-8bc1-65c8d471c621" providerId="ADAL" clId="{0E2AE9A0-AA60-BB4A-B160-C870111F23F3}" dt="2021-05-07T15:51:12.812" v="7024" actId="20577"/>
          <ac:spMkLst>
            <pc:docMk/>
            <pc:sldMk cId="1444664834" sldId="624"/>
            <ac:spMk id="40961" creationId="{FE63D7D0-16AC-974E-AF55-6BAED8C880F6}"/>
          </ac:spMkLst>
        </pc:spChg>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09EBCD6D-3E32-1447-A1AF-87925F52689B}"/>
    <pc:docChg chg="custSel addSld delSld modSld">
      <pc:chgData name="Long B Nguyen" userId="f59fb8f3-a021-417a-8bc1-65c8d471c621" providerId="ADAL" clId="{09EBCD6D-3E32-1447-A1AF-87925F52689B}" dt="2021-05-17T13:14:54.313" v="2073" actId="2696"/>
      <pc:docMkLst>
        <pc:docMk/>
      </pc:docMkLst>
      <pc:sldChg chg="modSp mod">
        <pc:chgData name="Long B Nguyen" userId="f59fb8f3-a021-417a-8bc1-65c8d471c621" providerId="ADAL" clId="{09EBCD6D-3E32-1447-A1AF-87925F52689B}" dt="2021-05-17T13:13:38.226" v="2005" actId="20577"/>
        <pc:sldMkLst>
          <pc:docMk/>
          <pc:sldMk cId="4247104139" sldId="256"/>
        </pc:sldMkLst>
        <pc:spChg chg="mod">
          <ac:chgData name="Long B Nguyen" userId="f59fb8f3-a021-417a-8bc1-65c8d471c621" providerId="ADAL" clId="{09EBCD6D-3E32-1447-A1AF-87925F52689B}" dt="2021-05-17T13:13:38.226" v="2005" actId="20577"/>
          <ac:spMkLst>
            <pc:docMk/>
            <pc:sldMk cId="4247104139" sldId="256"/>
            <ac:spMk id="2" creationId="{6117A749-B1BA-E24B-8FB0-0604EF651FB3}"/>
          </ac:spMkLst>
        </pc:spChg>
      </pc:sldChg>
      <pc:sldChg chg="del">
        <pc:chgData name="Long B Nguyen" userId="f59fb8f3-a021-417a-8bc1-65c8d471c621" providerId="ADAL" clId="{09EBCD6D-3E32-1447-A1AF-87925F52689B}" dt="2021-05-17T12:18:23.192" v="23" actId="2696"/>
        <pc:sldMkLst>
          <pc:docMk/>
          <pc:sldMk cId="1088193638" sldId="302"/>
        </pc:sldMkLst>
      </pc:sldChg>
      <pc:sldChg chg="addSp delSp modSp del mod modAnim">
        <pc:chgData name="Long B Nguyen" userId="f59fb8f3-a021-417a-8bc1-65c8d471c621" providerId="ADAL" clId="{09EBCD6D-3E32-1447-A1AF-87925F52689B}" dt="2021-05-17T12:21:11.616" v="38" actId="2696"/>
        <pc:sldMkLst>
          <pc:docMk/>
          <pc:sldMk cId="1844406166" sldId="540"/>
        </pc:sldMkLst>
        <pc:spChg chg="del mod">
          <ac:chgData name="Long B Nguyen" userId="f59fb8f3-a021-417a-8bc1-65c8d471c621" providerId="ADAL" clId="{09EBCD6D-3E32-1447-A1AF-87925F52689B}" dt="2021-05-17T12:21:06.915" v="36" actId="478"/>
          <ac:spMkLst>
            <pc:docMk/>
            <pc:sldMk cId="1844406166" sldId="540"/>
            <ac:spMk id="6146" creationId="{EAA042DF-FAF2-DA4B-9FB9-A8E93FAB0389}"/>
          </ac:spMkLst>
        </pc:spChg>
        <pc:spChg chg="mod">
          <ac:chgData name="Long B Nguyen" userId="f59fb8f3-a021-417a-8bc1-65c8d471c621" providerId="ADAL" clId="{09EBCD6D-3E32-1447-A1AF-87925F52689B}" dt="2021-05-17T12:20:17.224" v="31" actId="20577"/>
          <ac:spMkLst>
            <pc:docMk/>
            <pc:sldMk cId="1844406166" sldId="540"/>
            <ac:spMk id="186370" creationId="{C5506108-D6E6-9641-98CC-A9DA92AF0478}"/>
          </ac:spMkLst>
        </pc:spChg>
        <pc:picChg chg="add del">
          <ac:chgData name="Long B Nguyen" userId="f59fb8f3-a021-417a-8bc1-65c8d471c621" providerId="ADAL" clId="{09EBCD6D-3E32-1447-A1AF-87925F52689B}" dt="2021-05-17T12:21:07.816" v="37" actId="478"/>
          <ac:picMkLst>
            <pc:docMk/>
            <pc:sldMk cId="1844406166" sldId="540"/>
            <ac:picMk id="3" creationId="{CC09CF2C-F8FB-0E46-8140-AB8E9EEBFA5C}"/>
          </ac:picMkLst>
        </pc:picChg>
      </pc:sldChg>
      <pc:sldChg chg="add">
        <pc:chgData name="Long B Nguyen" userId="f59fb8f3-a021-417a-8bc1-65c8d471c621" providerId="ADAL" clId="{09EBCD6D-3E32-1447-A1AF-87925F52689B}" dt="2021-05-17T12:20:21.876" v="33"/>
        <pc:sldMkLst>
          <pc:docMk/>
          <pc:sldMk cId="2617664950" sldId="541"/>
        </pc:sldMkLst>
      </pc:sldChg>
      <pc:sldChg chg="modSp new mod modAnim">
        <pc:chgData name="Long B Nguyen" userId="f59fb8f3-a021-417a-8bc1-65c8d471c621" providerId="ADAL" clId="{09EBCD6D-3E32-1447-A1AF-87925F52689B}" dt="2021-05-17T13:06:39.116" v="1567"/>
        <pc:sldMkLst>
          <pc:docMk/>
          <pc:sldMk cId="2179738950" sldId="542"/>
        </pc:sldMkLst>
        <pc:spChg chg="mod">
          <ac:chgData name="Long B Nguyen" userId="f59fb8f3-a021-417a-8bc1-65c8d471c621" providerId="ADAL" clId="{09EBCD6D-3E32-1447-A1AF-87925F52689B}" dt="2021-05-17T12:21:21.534" v="49" actId="1076"/>
          <ac:spMkLst>
            <pc:docMk/>
            <pc:sldMk cId="2179738950" sldId="542"/>
            <ac:spMk id="2" creationId="{F9B45207-3758-EE4E-AE72-A18C7DCF880E}"/>
          </ac:spMkLst>
        </pc:spChg>
        <pc:spChg chg="mod">
          <ac:chgData name="Long B Nguyen" userId="f59fb8f3-a021-417a-8bc1-65c8d471c621" providerId="ADAL" clId="{09EBCD6D-3E32-1447-A1AF-87925F52689B}" dt="2021-05-17T12:25:45.335" v="343" actId="14100"/>
          <ac:spMkLst>
            <pc:docMk/>
            <pc:sldMk cId="2179738950" sldId="542"/>
            <ac:spMk id="3" creationId="{93A17F48-4F51-5547-A8A8-BEB6B1341C84}"/>
          </ac:spMkLst>
        </pc:spChg>
      </pc:sldChg>
      <pc:sldChg chg="addSp delSp modSp new mod modAnim">
        <pc:chgData name="Long B Nguyen" userId="f59fb8f3-a021-417a-8bc1-65c8d471c621" providerId="ADAL" clId="{09EBCD6D-3E32-1447-A1AF-87925F52689B}" dt="2021-05-17T13:10:04.827" v="1962"/>
        <pc:sldMkLst>
          <pc:docMk/>
          <pc:sldMk cId="1470496707" sldId="543"/>
        </pc:sldMkLst>
        <pc:spChg chg="mod">
          <ac:chgData name="Long B Nguyen" userId="f59fb8f3-a021-417a-8bc1-65c8d471c621" providerId="ADAL" clId="{09EBCD6D-3E32-1447-A1AF-87925F52689B}" dt="2021-05-17T13:07:52.627" v="1593" actId="20577"/>
          <ac:spMkLst>
            <pc:docMk/>
            <pc:sldMk cId="1470496707" sldId="543"/>
            <ac:spMk id="2" creationId="{893AF10F-C12D-6B4A-84C5-206A244BF7C6}"/>
          </ac:spMkLst>
        </pc:spChg>
        <pc:spChg chg="mod">
          <ac:chgData name="Long B Nguyen" userId="f59fb8f3-a021-417a-8bc1-65c8d471c621" providerId="ADAL" clId="{09EBCD6D-3E32-1447-A1AF-87925F52689B}" dt="2021-05-17T13:09:44.763" v="1959" actId="20577"/>
          <ac:spMkLst>
            <pc:docMk/>
            <pc:sldMk cId="1470496707" sldId="543"/>
            <ac:spMk id="3" creationId="{8EE44610-8AB0-B84C-9003-2B8BA850F328}"/>
          </ac:spMkLst>
        </pc:spChg>
        <pc:picChg chg="add del">
          <ac:chgData name="Long B Nguyen" userId="f59fb8f3-a021-417a-8bc1-65c8d471c621" providerId="ADAL" clId="{09EBCD6D-3E32-1447-A1AF-87925F52689B}" dt="2021-05-17T12:38:02.805" v="844" actId="478"/>
          <ac:picMkLst>
            <pc:docMk/>
            <pc:sldMk cId="1470496707" sldId="543"/>
            <ac:picMk id="5" creationId="{F90046AD-7DA6-F24E-BA81-3FFD8A80B892}"/>
          </ac:picMkLst>
        </pc:picChg>
      </pc:sldChg>
      <pc:sldChg chg="modSp add mod">
        <pc:chgData name="Long B Nguyen" userId="f59fb8f3-a021-417a-8bc1-65c8d471c621" providerId="ADAL" clId="{09EBCD6D-3E32-1447-A1AF-87925F52689B}" dt="2021-05-17T12:27:47.549" v="568" actId="20577"/>
        <pc:sldMkLst>
          <pc:docMk/>
          <pc:sldMk cId="805492927" sldId="544"/>
        </pc:sldMkLst>
        <pc:spChg chg="mod">
          <ac:chgData name="Long B Nguyen" userId="f59fb8f3-a021-417a-8bc1-65c8d471c621" providerId="ADAL" clId="{09EBCD6D-3E32-1447-A1AF-87925F52689B}" dt="2021-05-17T12:26:39.050" v="355" actId="20577"/>
          <ac:spMkLst>
            <pc:docMk/>
            <pc:sldMk cId="805492927" sldId="544"/>
            <ac:spMk id="2" creationId="{F9B45207-3758-EE4E-AE72-A18C7DCF880E}"/>
          </ac:spMkLst>
        </pc:spChg>
        <pc:spChg chg="mod">
          <ac:chgData name="Long B Nguyen" userId="f59fb8f3-a021-417a-8bc1-65c8d471c621" providerId="ADAL" clId="{09EBCD6D-3E32-1447-A1AF-87925F52689B}" dt="2021-05-17T12:27:47.549" v="568" actId="20577"/>
          <ac:spMkLst>
            <pc:docMk/>
            <pc:sldMk cId="805492927" sldId="544"/>
            <ac:spMk id="3" creationId="{93A17F48-4F51-5547-A8A8-BEB6B1341C84}"/>
          </ac:spMkLst>
        </pc:spChg>
      </pc:sldChg>
      <pc:sldChg chg="add del">
        <pc:chgData name="Long B Nguyen" userId="f59fb8f3-a021-417a-8bc1-65c8d471c621" providerId="ADAL" clId="{09EBCD6D-3E32-1447-A1AF-87925F52689B}" dt="2021-05-17T12:26:27.928" v="346" actId="2696"/>
        <pc:sldMkLst>
          <pc:docMk/>
          <pc:sldMk cId="3743420203" sldId="544"/>
        </pc:sldMkLst>
      </pc:sldChg>
      <pc:sldChg chg="addSp modSp new mod">
        <pc:chgData name="Long B Nguyen" userId="f59fb8f3-a021-417a-8bc1-65c8d471c621" providerId="ADAL" clId="{09EBCD6D-3E32-1447-A1AF-87925F52689B}" dt="2021-05-17T12:32:53.071" v="583" actId="1076"/>
        <pc:sldMkLst>
          <pc:docMk/>
          <pc:sldMk cId="3021435203" sldId="545"/>
        </pc:sldMkLst>
        <pc:spChg chg="mod">
          <ac:chgData name="Long B Nguyen" userId="f59fb8f3-a021-417a-8bc1-65c8d471c621" providerId="ADAL" clId="{09EBCD6D-3E32-1447-A1AF-87925F52689B}" dt="2021-05-17T12:32:49.775" v="582" actId="1076"/>
          <ac:spMkLst>
            <pc:docMk/>
            <pc:sldMk cId="3021435203" sldId="545"/>
            <ac:spMk id="2" creationId="{DFC6737B-C2EF-3F44-90BB-2743686986C3}"/>
          </ac:spMkLst>
        </pc:spChg>
        <pc:picChg chg="add mod">
          <ac:chgData name="Long B Nguyen" userId="f59fb8f3-a021-417a-8bc1-65c8d471c621" providerId="ADAL" clId="{09EBCD6D-3E32-1447-A1AF-87925F52689B}" dt="2021-05-17T12:32:53.071" v="583" actId="1076"/>
          <ac:picMkLst>
            <pc:docMk/>
            <pc:sldMk cId="3021435203" sldId="545"/>
            <ac:picMk id="5" creationId="{85B581F6-849D-7642-BAC8-DF1ECE9A39D6}"/>
          </ac:picMkLst>
        </pc:picChg>
      </pc:sldChg>
      <pc:sldChg chg="modSp add mod modAnim">
        <pc:chgData name="Long B Nguyen" userId="f59fb8f3-a021-417a-8bc1-65c8d471c621" providerId="ADAL" clId="{09EBCD6D-3E32-1447-A1AF-87925F52689B}" dt="2021-05-17T13:07:08.860" v="1571"/>
        <pc:sldMkLst>
          <pc:docMk/>
          <pc:sldMk cId="1964010373" sldId="546"/>
        </pc:sldMkLst>
        <pc:spChg chg="mod">
          <ac:chgData name="Long B Nguyen" userId="f59fb8f3-a021-417a-8bc1-65c8d471c621" providerId="ADAL" clId="{09EBCD6D-3E32-1447-A1AF-87925F52689B}" dt="2021-05-17T12:38:22.565" v="848" actId="20577"/>
          <ac:spMkLst>
            <pc:docMk/>
            <pc:sldMk cId="1964010373" sldId="546"/>
            <ac:spMk id="3" creationId="{8EE44610-8AB0-B84C-9003-2B8BA850F328}"/>
          </ac:spMkLst>
        </pc:spChg>
        <pc:picChg chg="mod">
          <ac:chgData name="Long B Nguyen" userId="f59fb8f3-a021-417a-8bc1-65c8d471c621" providerId="ADAL" clId="{09EBCD6D-3E32-1447-A1AF-87925F52689B}" dt="2021-05-17T12:38:30.283" v="849" actId="1076"/>
          <ac:picMkLst>
            <pc:docMk/>
            <pc:sldMk cId="1964010373" sldId="546"/>
            <ac:picMk id="5" creationId="{F90046AD-7DA6-F24E-BA81-3FFD8A80B892}"/>
          </ac:picMkLst>
        </pc:picChg>
      </pc:sldChg>
      <pc:sldChg chg="modSp add mod modAnim">
        <pc:chgData name="Long B Nguyen" userId="f59fb8f3-a021-417a-8bc1-65c8d471c621" providerId="ADAL" clId="{09EBCD6D-3E32-1447-A1AF-87925F52689B}" dt="2021-05-17T13:11:59.997" v="1978" actId="113"/>
        <pc:sldMkLst>
          <pc:docMk/>
          <pc:sldMk cId="1086886768" sldId="547"/>
        </pc:sldMkLst>
        <pc:spChg chg="mod">
          <ac:chgData name="Long B Nguyen" userId="f59fb8f3-a021-417a-8bc1-65c8d471c621" providerId="ADAL" clId="{09EBCD6D-3E32-1447-A1AF-87925F52689B}" dt="2021-05-17T13:11:59.997" v="1978" actId="113"/>
          <ac:spMkLst>
            <pc:docMk/>
            <pc:sldMk cId="1086886768" sldId="547"/>
            <ac:spMk id="3" creationId="{8EE44610-8AB0-B84C-9003-2B8BA850F328}"/>
          </ac:spMkLst>
        </pc:spChg>
      </pc:sldChg>
      <pc:sldChg chg="modSp add mod modAnim">
        <pc:chgData name="Long B Nguyen" userId="f59fb8f3-a021-417a-8bc1-65c8d471c621" providerId="ADAL" clId="{09EBCD6D-3E32-1447-A1AF-87925F52689B}" dt="2021-05-17T13:07:29.271" v="1575"/>
        <pc:sldMkLst>
          <pc:docMk/>
          <pc:sldMk cId="2697634557" sldId="548"/>
        </pc:sldMkLst>
        <pc:spChg chg="mod">
          <ac:chgData name="Long B Nguyen" userId="f59fb8f3-a021-417a-8bc1-65c8d471c621" providerId="ADAL" clId="{09EBCD6D-3E32-1447-A1AF-87925F52689B}" dt="2021-05-17T12:41:14.963" v="891" actId="20577"/>
          <ac:spMkLst>
            <pc:docMk/>
            <pc:sldMk cId="2697634557" sldId="548"/>
            <ac:spMk id="3" creationId="{8EE44610-8AB0-B84C-9003-2B8BA850F328}"/>
          </ac:spMkLst>
        </pc:spChg>
      </pc:sldChg>
      <pc:sldChg chg="modSp add mod">
        <pc:chgData name="Long B Nguyen" userId="f59fb8f3-a021-417a-8bc1-65c8d471c621" providerId="ADAL" clId="{09EBCD6D-3E32-1447-A1AF-87925F52689B}" dt="2021-05-17T13:13:20.213" v="1991" actId="20577"/>
        <pc:sldMkLst>
          <pc:docMk/>
          <pc:sldMk cId="1253310971" sldId="549"/>
        </pc:sldMkLst>
        <pc:spChg chg="mod">
          <ac:chgData name="Long B Nguyen" userId="f59fb8f3-a021-417a-8bc1-65c8d471c621" providerId="ADAL" clId="{09EBCD6D-3E32-1447-A1AF-87925F52689B}" dt="2021-05-17T12:40:17.481" v="883" actId="20577"/>
          <ac:spMkLst>
            <pc:docMk/>
            <pc:sldMk cId="1253310971" sldId="549"/>
            <ac:spMk id="2" creationId="{893AF10F-C12D-6B4A-84C5-206A244BF7C6}"/>
          </ac:spMkLst>
        </pc:spChg>
        <pc:spChg chg="mod">
          <ac:chgData name="Long B Nguyen" userId="f59fb8f3-a021-417a-8bc1-65c8d471c621" providerId="ADAL" clId="{09EBCD6D-3E32-1447-A1AF-87925F52689B}" dt="2021-05-17T13:13:20.213" v="1991" actId="20577"/>
          <ac:spMkLst>
            <pc:docMk/>
            <pc:sldMk cId="1253310971" sldId="549"/>
            <ac:spMk id="3" creationId="{8EE44610-8AB0-B84C-9003-2B8BA850F328}"/>
          </ac:spMkLst>
        </pc:spChg>
      </pc:sldChg>
      <pc:sldChg chg="modSp add mod modAnim">
        <pc:chgData name="Long B Nguyen" userId="f59fb8f3-a021-417a-8bc1-65c8d471c621" providerId="ADAL" clId="{09EBCD6D-3E32-1447-A1AF-87925F52689B}" dt="2021-05-17T13:12:13.783" v="1980" actId="113"/>
        <pc:sldMkLst>
          <pc:docMk/>
          <pc:sldMk cId="2046665042" sldId="550"/>
        </pc:sldMkLst>
        <pc:spChg chg="mod">
          <ac:chgData name="Long B Nguyen" userId="f59fb8f3-a021-417a-8bc1-65c8d471c621" providerId="ADAL" clId="{09EBCD6D-3E32-1447-A1AF-87925F52689B}" dt="2021-05-17T13:12:13.783" v="1980" actId="113"/>
          <ac:spMkLst>
            <pc:docMk/>
            <pc:sldMk cId="2046665042" sldId="550"/>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1466770109" sldId="551"/>
        </pc:sldMkLst>
      </pc:sldChg>
      <pc:sldChg chg="modSp add mod">
        <pc:chgData name="Long B Nguyen" userId="f59fb8f3-a021-417a-8bc1-65c8d471c621" providerId="ADAL" clId="{09EBCD6D-3E32-1447-A1AF-87925F52689B}" dt="2021-05-17T13:12:20.264" v="1981" actId="113"/>
        <pc:sldMkLst>
          <pc:docMk/>
          <pc:sldMk cId="2482590100" sldId="551"/>
        </pc:sldMkLst>
        <pc:spChg chg="mod">
          <ac:chgData name="Long B Nguyen" userId="f59fb8f3-a021-417a-8bc1-65c8d471c621" providerId="ADAL" clId="{09EBCD6D-3E32-1447-A1AF-87925F52689B}" dt="2021-05-17T13:12:20.264" v="1981" actId="113"/>
          <ac:spMkLst>
            <pc:docMk/>
            <pc:sldMk cId="2482590100" sldId="551"/>
            <ac:spMk id="3" creationId="{8EE44610-8AB0-B84C-9003-2B8BA850F328}"/>
          </ac:spMkLst>
        </pc:spChg>
      </pc:sldChg>
      <pc:sldChg chg="addSp modSp add mod modAnim">
        <pc:chgData name="Long B Nguyen" userId="f59fb8f3-a021-417a-8bc1-65c8d471c621" providerId="ADAL" clId="{09EBCD6D-3E32-1447-A1AF-87925F52689B}" dt="2021-05-17T13:12:27.062" v="1983" actId="113"/>
        <pc:sldMkLst>
          <pc:docMk/>
          <pc:sldMk cId="2441235609" sldId="552"/>
        </pc:sldMkLst>
        <pc:spChg chg="mod">
          <ac:chgData name="Long B Nguyen" userId="f59fb8f3-a021-417a-8bc1-65c8d471c621" providerId="ADAL" clId="{09EBCD6D-3E32-1447-A1AF-87925F52689B}" dt="2021-05-17T13:12:27.062" v="1983" actId="113"/>
          <ac:spMkLst>
            <pc:docMk/>
            <pc:sldMk cId="2441235609" sldId="552"/>
            <ac:spMk id="3" creationId="{8EE44610-8AB0-B84C-9003-2B8BA850F328}"/>
          </ac:spMkLst>
        </pc:spChg>
        <pc:picChg chg="add mod">
          <ac:chgData name="Long B Nguyen" userId="f59fb8f3-a021-417a-8bc1-65c8d471c621" providerId="ADAL" clId="{09EBCD6D-3E32-1447-A1AF-87925F52689B}" dt="2021-05-17T12:49:39.057" v="946" actId="1076"/>
          <ac:picMkLst>
            <pc:docMk/>
            <pc:sldMk cId="2441235609" sldId="552"/>
            <ac:picMk id="5" creationId="{1B4B8285-7339-B742-85B6-2C1BE39A8871}"/>
          </ac:picMkLst>
        </pc:picChg>
      </pc:sldChg>
      <pc:sldChg chg="del">
        <pc:chgData name="Long B Nguyen" userId="f59fb8f3-a021-417a-8bc1-65c8d471c621" providerId="ADAL" clId="{09EBCD6D-3E32-1447-A1AF-87925F52689B}" dt="2021-05-17T12:18:23.192" v="23" actId="2696"/>
        <pc:sldMkLst>
          <pc:docMk/>
          <pc:sldMk cId="3614929084" sldId="552"/>
        </pc:sldMkLst>
      </pc:sldChg>
      <pc:sldChg chg="add del">
        <pc:chgData name="Long B Nguyen" userId="f59fb8f3-a021-417a-8bc1-65c8d471c621" providerId="ADAL" clId="{09EBCD6D-3E32-1447-A1AF-87925F52689B}" dt="2021-05-17T12:45:36.966" v="926" actId="2696"/>
        <pc:sldMkLst>
          <pc:docMk/>
          <pc:sldMk cId="2407725389" sldId="553"/>
        </pc:sldMkLst>
      </pc:sldChg>
      <pc:sldChg chg="addSp delSp modSp add mod modAnim">
        <pc:chgData name="Long B Nguyen" userId="f59fb8f3-a021-417a-8bc1-65c8d471c621" providerId="ADAL" clId="{09EBCD6D-3E32-1447-A1AF-87925F52689B}" dt="2021-05-17T13:12:46.142" v="1986" actId="113"/>
        <pc:sldMkLst>
          <pc:docMk/>
          <pc:sldMk cId="3468078659" sldId="553"/>
        </pc:sldMkLst>
        <pc:spChg chg="mod">
          <ac:chgData name="Long B Nguyen" userId="f59fb8f3-a021-417a-8bc1-65c8d471c621" providerId="ADAL" clId="{09EBCD6D-3E32-1447-A1AF-87925F52689B}" dt="2021-05-17T13:12:46.142" v="1986" actId="113"/>
          <ac:spMkLst>
            <pc:docMk/>
            <pc:sldMk cId="3468078659" sldId="553"/>
            <ac:spMk id="3" creationId="{8EE44610-8AB0-B84C-9003-2B8BA850F328}"/>
          </ac:spMkLst>
        </pc:spChg>
        <pc:picChg chg="add del mod">
          <ac:chgData name="Long B Nguyen" userId="f59fb8f3-a021-417a-8bc1-65c8d471c621" providerId="ADAL" clId="{09EBCD6D-3E32-1447-A1AF-87925F52689B}" dt="2021-05-17T12:53:52.160" v="958" actId="478"/>
          <ac:picMkLst>
            <pc:docMk/>
            <pc:sldMk cId="3468078659" sldId="553"/>
            <ac:picMk id="5" creationId="{79B1DB9F-9106-2F49-8A5E-505E5FF2E87A}"/>
          </ac:picMkLst>
        </pc:picChg>
        <pc:picChg chg="add mod">
          <ac:chgData name="Long B Nguyen" userId="f59fb8f3-a021-417a-8bc1-65c8d471c621" providerId="ADAL" clId="{09EBCD6D-3E32-1447-A1AF-87925F52689B}" dt="2021-05-17T12:54:27.061" v="966" actId="1076"/>
          <ac:picMkLst>
            <pc:docMk/>
            <pc:sldMk cId="3468078659" sldId="553"/>
            <ac:picMk id="6" creationId="{A7DF7F21-37AB-604D-989E-273A39E009F7}"/>
          </ac:picMkLst>
        </pc:picChg>
      </pc:sldChg>
      <pc:sldChg chg="del">
        <pc:chgData name="Long B Nguyen" userId="f59fb8f3-a021-417a-8bc1-65c8d471c621" providerId="ADAL" clId="{09EBCD6D-3E32-1447-A1AF-87925F52689B}" dt="2021-05-17T12:18:23.192" v="23" actId="2696"/>
        <pc:sldMkLst>
          <pc:docMk/>
          <pc:sldMk cId="3802582321" sldId="553"/>
        </pc:sldMkLst>
      </pc:sldChg>
      <pc:sldChg chg="del">
        <pc:chgData name="Long B Nguyen" userId="f59fb8f3-a021-417a-8bc1-65c8d471c621" providerId="ADAL" clId="{09EBCD6D-3E32-1447-A1AF-87925F52689B}" dt="2021-05-17T12:18:23.192" v="23" actId="2696"/>
        <pc:sldMkLst>
          <pc:docMk/>
          <pc:sldMk cId="394221605" sldId="554"/>
        </pc:sldMkLst>
      </pc:sldChg>
      <pc:sldChg chg="modSp add mod modAnim">
        <pc:chgData name="Long B Nguyen" userId="f59fb8f3-a021-417a-8bc1-65c8d471c621" providerId="ADAL" clId="{09EBCD6D-3E32-1447-A1AF-87925F52689B}" dt="2021-05-17T13:11:08.966" v="1972"/>
        <pc:sldMkLst>
          <pc:docMk/>
          <pc:sldMk cId="3694330075" sldId="554"/>
        </pc:sldMkLst>
        <pc:spChg chg="mod">
          <ac:chgData name="Long B Nguyen" userId="f59fb8f3-a021-417a-8bc1-65c8d471c621" providerId="ADAL" clId="{09EBCD6D-3E32-1447-A1AF-87925F52689B}" dt="2021-05-17T12:56:26.941" v="982" actId="20577"/>
          <ac:spMkLst>
            <pc:docMk/>
            <pc:sldMk cId="3694330075" sldId="554"/>
            <ac:spMk id="3" creationId="{8EE44610-8AB0-B84C-9003-2B8BA850F328}"/>
          </ac:spMkLst>
        </pc:spChg>
      </pc:sldChg>
      <pc:sldChg chg="modSp add mod modAnim">
        <pc:chgData name="Long B Nguyen" userId="f59fb8f3-a021-417a-8bc1-65c8d471c621" providerId="ADAL" clId="{09EBCD6D-3E32-1447-A1AF-87925F52689B}" dt="2021-05-17T13:11:15.854" v="1974"/>
        <pc:sldMkLst>
          <pc:docMk/>
          <pc:sldMk cId="2056741379" sldId="555"/>
        </pc:sldMkLst>
        <pc:spChg chg="mod">
          <ac:chgData name="Long B Nguyen" userId="f59fb8f3-a021-417a-8bc1-65c8d471c621" providerId="ADAL" clId="{09EBCD6D-3E32-1447-A1AF-87925F52689B}" dt="2021-05-17T12:59:44.465" v="1005" actId="113"/>
          <ac:spMkLst>
            <pc:docMk/>
            <pc:sldMk cId="2056741379" sldId="555"/>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2114242178" sldId="556"/>
        </pc:sldMkLst>
      </pc:sldChg>
      <pc:sldChg chg="modSp add mod modAnim">
        <pc:chgData name="Long B Nguyen" userId="f59fb8f3-a021-417a-8bc1-65c8d471c621" providerId="ADAL" clId="{09EBCD6D-3E32-1447-A1AF-87925F52689B}" dt="2021-05-17T13:11:23.273" v="1975"/>
        <pc:sldMkLst>
          <pc:docMk/>
          <pc:sldMk cId="2208601633" sldId="556"/>
        </pc:sldMkLst>
        <pc:spChg chg="mod">
          <ac:chgData name="Long B Nguyen" userId="f59fb8f3-a021-417a-8bc1-65c8d471c621" providerId="ADAL" clId="{09EBCD6D-3E32-1447-A1AF-87925F52689B}" dt="2021-05-17T13:01:15.475" v="1058" actId="20577"/>
          <ac:spMkLst>
            <pc:docMk/>
            <pc:sldMk cId="2208601633" sldId="556"/>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2431525960" sldId="557"/>
        </pc:sldMkLst>
      </pc:sldChg>
      <pc:sldChg chg="addSp delSp modSp add mod modAnim">
        <pc:chgData name="Long B Nguyen" userId="f59fb8f3-a021-417a-8bc1-65c8d471c621" providerId="ADAL" clId="{09EBCD6D-3E32-1447-A1AF-87925F52689B}" dt="2021-05-17T13:13:13.905" v="1989" actId="113"/>
        <pc:sldMkLst>
          <pc:docMk/>
          <pc:sldMk cId="2688033915" sldId="557"/>
        </pc:sldMkLst>
        <pc:spChg chg="mod">
          <ac:chgData name="Long B Nguyen" userId="f59fb8f3-a021-417a-8bc1-65c8d471c621" providerId="ADAL" clId="{09EBCD6D-3E32-1447-A1AF-87925F52689B}" dt="2021-05-17T13:13:13.905" v="1989" actId="113"/>
          <ac:spMkLst>
            <pc:docMk/>
            <pc:sldMk cId="2688033915" sldId="557"/>
            <ac:spMk id="3" creationId="{8EE44610-8AB0-B84C-9003-2B8BA850F328}"/>
          </ac:spMkLst>
        </pc:spChg>
        <pc:picChg chg="add del">
          <ac:chgData name="Long B Nguyen" userId="f59fb8f3-a021-417a-8bc1-65c8d471c621" providerId="ADAL" clId="{09EBCD6D-3E32-1447-A1AF-87925F52689B}" dt="2021-05-17T13:05:13.361" v="1434" actId="478"/>
          <ac:picMkLst>
            <pc:docMk/>
            <pc:sldMk cId="2688033915" sldId="557"/>
            <ac:picMk id="5" creationId="{3278C868-0CA9-294E-9D02-FACB9C3D4C52}"/>
          </ac:picMkLst>
        </pc:picChg>
      </pc:sldChg>
      <pc:sldChg chg="addSp delSp modSp add mod">
        <pc:chgData name="Long B Nguyen" userId="f59fb8f3-a021-417a-8bc1-65c8d471c621" providerId="ADAL" clId="{09EBCD6D-3E32-1447-A1AF-87925F52689B}" dt="2021-05-17T13:06:09.219" v="1564" actId="1076"/>
        <pc:sldMkLst>
          <pc:docMk/>
          <pc:sldMk cId="709272090" sldId="558"/>
        </pc:sldMkLst>
        <pc:spChg chg="mod">
          <ac:chgData name="Long B Nguyen" userId="f59fb8f3-a021-417a-8bc1-65c8d471c621" providerId="ADAL" clId="{09EBCD6D-3E32-1447-A1AF-87925F52689B}" dt="2021-05-17T13:06:05.538" v="1563" actId="20577"/>
          <ac:spMkLst>
            <pc:docMk/>
            <pc:sldMk cId="709272090" sldId="558"/>
            <ac:spMk id="3" creationId="{8EE44610-8AB0-B84C-9003-2B8BA850F328}"/>
          </ac:spMkLst>
        </pc:spChg>
        <pc:picChg chg="del">
          <ac:chgData name="Long B Nguyen" userId="f59fb8f3-a021-417a-8bc1-65c8d471c621" providerId="ADAL" clId="{09EBCD6D-3E32-1447-A1AF-87925F52689B}" dt="2021-05-17T13:05:27.706" v="1437" actId="478"/>
          <ac:picMkLst>
            <pc:docMk/>
            <pc:sldMk cId="709272090" sldId="558"/>
            <ac:picMk id="5" creationId="{3278C868-0CA9-294E-9D02-FACB9C3D4C52}"/>
          </ac:picMkLst>
        </pc:picChg>
        <pc:picChg chg="add mod">
          <ac:chgData name="Long B Nguyen" userId="f59fb8f3-a021-417a-8bc1-65c8d471c621" providerId="ADAL" clId="{09EBCD6D-3E32-1447-A1AF-87925F52689B}" dt="2021-05-17T13:06:09.219" v="1564" actId="1076"/>
          <ac:picMkLst>
            <pc:docMk/>
            <pc:sldMk cId="709272090" sldId="558"/>
            <ac:picMk id="6" creationId="{BCFCA236-B751-EA47-BABB-67EA43DD36B2}"/>
          </ac:picMkLst>
        </pc:picChg>
      </pc:sldChg>
      <pc:sldChg chg="modSp add mod modAnim">
        <pc:chgData name="Long B Nguyen" userId="f59fb8f3-a021-417a-8bc1-65c8d471c621" providerId="ADAL" clId="{09EBCD6D-3E32-1447-A1AF-87925F52689B}" dt="2021-05-17T13:10:17.405" v="1966"/>
        <pc:sldMkLst>
          <pc:docMk/>
          <pc:sldMk cId="24133132" sldId="559"/>
        </pc:sldMkLst>
        <pc:spChg chg="mod">
          <ac:chgData name="Long B Nguyen" userId="f59fb8f3-a021-417a-8bc1-65c8d471c621" providerId="ADAL" clId="{09EBCD6D-3E32-1447-A1AF-87925F52689B}" dt="2021-05-17T13:09:54.911" v="1960"/>
          <ac:spMkLst>
            <pc:docMk/>
            <pc:sldMk cId="24133132" sldId="559"/>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1567828261" sldId="559"/>
        </pc:sldMkLst>
      </pc:sldChg>
      <pc:sldChg chg="del">
        <pc:chgData name="Long B Nguyen" userId="f59fb8f3-a021-417a-8bc1-65c8d471c621" providerId="ADAL" clId="{09EBCD6D-3E32-1447-A1AF-87925F52689B}" dt="2021-05-17T12:18:23.192" v="23" actId="2696"/>
        <pc:sldMkLst>
          <pc:docMk/>
          <pc:sldMk cId="2659410340" sldId="560"/>
        </pc:sldMkLst>
      </pc:sldChg>
      <pc:sldChg chg="modSp new del mod">
        <pc:chgData name="Long B Nguyen" userId="f59fb8f3-a021-417a-8bc1-65c8d471c621" providerId="ADAL" clId="{09EBCD6D-3E32-1447-A1AF-87925F52689B}" dt="2021-05-17T13:14:54.313" v="2073" actId="2696"/>
        <pc:sldMkLst>
          <pc:docMk/>
          <pc:sldMk cId="2989218153" sldId="560"/>
        </pc:sldMkLst>
        <pc:spChg chg="mod">
          <ac:chgData name="Long B Nguyen" userId="f59fb8f3-a021-417a-8bc1-65c8d471c621" providerId="ADAL" clId="{09EBCD6D-3E32-1447-A1AF-87925F52689B}" dt="2021-05-17T13:14:24.717" v="2023" actId="20577"/>
          <ac:spMkLst>
            <pc:docMk/>
            <pc:sldMk cId="2989218153" sldId="560"/>
            <ac:spMk id="2" creationId="{D3412187-9AB6-EF41-B564-7CC28D431038}"/>
          </ac:spMkLst>
        </pc:spChg>
        <pc:spChg chg="mod">
          <ac:chgData name="Long B Nguyen" userId="f59fb8f3-a021-417a-8bc1-65c8d471c621" providerId="ADAL" clId="{09EBCD6D-3E32-1447-A1AF-87925F52689B}" dt="2021-05-17T13:14:34.330" v="2072" actId="20577"/>
          <ac:spMkLst>
            <pc:docMk/>
            <pc:sldMk cId="2989218153" sldId="560"/>
            <ac:spMk id="3" creationId="{5F26BB9D-30AB-F740-8A01-E8BD8C76AD59}"/>
          </ac:spMkLst>
        </pc:spChg>
      </pc:sldChg>
      <pc:sldChg chg="del">
        <pc:chgData name="Long B Nguyen" userId="f59fb8f3-a021-417a-8bc1-65c8d471c621" providerId="ADAL" clId="{09EBCD6D-3E32-1447-A1AF-87925F52689B}" dt="2021-05-17T12:18:23.192" v="23" actId="2696"/>
        <pc:sldMkLst>
          <pc:docMk/>
          <pc:sldMk cId="1610208212" sldId="561"/>
        </pc:sldMkLst>
      </pc:sldChg>
      <pc:sldChg chg="del">
        <pc:chgData name="Long B Nguyen" userId="f59fb8f3-a021-417a-8bc1-65c8d471c621" providerId="ADAL" clId="{09EBCD6D-3E32-1447-A1AF-87925F52689B}" dt="2021-05-17T12:18:23.192" v="23" actId="2696"/>
        <pc:sldMkLst>
          <pc:docMk/>
          <pc:sldMk cId="3124746191" sldId="588"/>
        </pc:sldMkLst>
      </pc:sldChg>
      <pc:sldChg chg="del">
        <pc:chgData name="Long B Nguyen" userId="f59fb8f3-a021-417a-8bc1-65c8d471c621" providerId="ADAL" clId="{09EBCD6D-3E32-1447-A1AF-87925F52689B}" dt="2021-05-17T12:18:23.192" v="23" actId="2696"/>
        <pc:sldMkLst>
          <pc:docMk/>
          <pc:sldMk cId="2267031669" sldId="589"/>
        </pc:sldMkLst>
      </pc:sldChg>
      <pc:sldChg chg="del">
        <pc:chgData name="Long B Nguyen" userId="f59fb8f3-a021-417a-8bc1-65c8d471c621" providerId="ADAL" clId="{09EBCD6D-3E32-1447-A1AF-87925F52689B}" dt="2021-05-17T12:18:23.192" v="23" actId="2696"/>
        <pc:sldMkLst>
          <pc:docMk/>
          <pc:sldMk cId="1028645906" sldId="598"/>
        </pc:sldMkLst>
      </pc:sldChg>
      <pc:sldChg chg="del">
        <pc:chgData name="Long B Nguyen" userId="f59fb8f3-a021-417a-8bc1-65c8d471c621" providerId="ADAL" clId="{09EBCD6D-3E32-1447-A1AF-87925F52689B}" dt="2021-05-17T12:18:23.192" v="23" actId="2696"/>
        <pc:sldMkLst>
          <pc:docMk/>
          <pc:sldMk cId="3182606397" sldId="600"/>
        </pc:sldMkLst>
      </pc:sldChg>
      <pc:sldChg chg="del">
        <pc:chgData name="Long B Nguyen" userId="f59fb8f3-a021-417a-8bc1-65c8d471c621" providerId="ADAL" clId="{09EBCD6D-3E32-1447-A1AF-87925F52689B}" dt="2021-05-17T12:18:23.192" v="23" actId="2696"/>
        <pc:sldMkLst>
          <pc:docMk/>
          <pc:sldMk cId="1311847592" sldId="601"/>
        </pc:sldMkLst>
      </pc:sldChg>
      <pc:sldChg chg="del">
        <pc:chgData name="Long B Nguyen" userId="f59fb8f3-a021-417a-8bc1-65c8d471c621" providerId="ADAL" clId="{09EBCD6D-3E32-1447-A1AF-87925F52689B}" dt="2021-05-17T12:18:23.192" v="23" actId="2696"/>
        <pc:sldMkLst>
          <pc:docMk/>
          <pc:sldMk cId="62773732" sldId="602"/>
        </pc:sldMkLst>
      </pc:sldChg>
      <pc:sldChg chg="del">
        <pc:chgData name="Long B Nguyen" userId="f59fb8f3-a021-417a-8bc1-65c8d471c621" providerId="ADAL" clId="{09EBCD6D-3E32-1447-A1AF-87925F52689B}" dt="2021-05-17T12:18:23.192" v="23" actId="2696"/>
        <pc:sldMkLst>
          <pc:docMk/>
          <pc:sldMk cId="51278377" sldId="608"/>
        </pc:sldMkLst>
      </pc:sldChg>
      <pc:sldChg chg="del">
        <pc:chgData name="Long B Nguyen" userId="f59fb8f3-a021-417a-8bc1-65c8d471c621" providerId="ADAL" clId="{09EBCD6D-3E32-1447-A1AF-87925F52689B}" dt="2021-05-17T12:18:23.192" v="23" actId="2696"/>
        <pc:sldMkLst>
          <pc:docMk/>
          <pc:sldMk cId="2892160896" sldId="609"/>
        </pc:sldMkLst>
      </pc:sldChg>
      <pc:sldChg chg="del">
        <pc:chgData name="Long B Nguyen" userId="f59fb8f3-a021-417a-8bc1-65c8d471c621" providerId="ADAL" clId="{09EBCD6D-3E32-1447-A1AF-87925F52689B}" dt="2021-05-17T12:18:23.192" v="23" actId="2696"/>
        <pc:sldMkLst>
          <pc:docMk/>
          <pc:sldMk cId="892130114" sldId="612"/>
        </pc:sldMkLst>
      </pc:sldChg>
      <pc:sldChg chg="del">
        <pc:chgData name="Long B Nguyen" userId="f59fb8f3-a021-417a-8bc1-65c8d471c621" providerId="ADAL" clId="{09EBCD6D-3E32-1447-A1AF-87925F52689B}" dt="2021-05-17T12:18:23.192" v="23" actId="2696"/>
        <pc:sldMkLst>
          <pc:docMk/>
          <pc:sldMk cId="1241156272" sldId="613"/>
        </pc:sldMkLst>
      </pc:sldChg>
      <pc:sldChg chg="del">
        <pc:chgData name="Long B Nguyen" userId="f59fb8f3-a021-417a-8bc1-65c8d471c621" providerId="ADAL" clId="{09EBCD6D-3E32-1447-A1AF-87925F52689B}" dt="2021-05-17T12:18:23.192" v="23" actId="2696"/>
        <pc:sldMkLst>
          <pc:docMk/>
          <pc:sldMk cId="4014748011" sldId="615"/>
        </pc:sldMkLst>
      </pc:sldChg>
      <pc:sldChg chg="del">
        <pc:chgData name="Long B Nguyen" userId="f59fb8f3-a021-417a-8bc1-65c8d471c621" providerId="ADAL" clId="{09EBCD6D-3E32-1447-A1AF-87925F52689B}" dt="2021-05-17T12:18:23.192" v="23" actId="2696"/>
        <pc:sldMkLst>
          <pc:docMk/>
          <pc:sldMk cId="445830501" sldId="616"/>
        </pc:sldMkLst>
      </pc:sldChg>
      <pc:sldChg chg="del">
        <pc:chgData name="Long B Nguyen" userId="f59fb8f3-a021-417a-8bc1-65c8d471c621" providerId="ADAL" clId="{09EBCD6D-3E32-1447-A1AF-87925F52689B}" dt="2021-05-17T12:18:23.192" v="23" actId="2696"/>
        <pc:sldMkLst>
          <pc:docMk/>
          <pc:sldMk cId="3966117082" sldId="617"/>
        </pc:sldMkLst>
      </pc:sldChg>
      <pc:sldChg chg="del">
        <pc:chgData name="Long B Nguyen" userId="f59fb8f3-a021-417a-8bc1-65c8d471c621" providerId="ADAL" clId="{09EBCD6D-3E32-1447-A1AF-87925F52689B}" dt="2021-05-17T12:18:23.192" v="23" actId="2696"/>
        <pc:sldMkLst>
          <pc:docMk/>
          <pc:sldMk cId="1946329213" sldId="618"/>
        </pc:sldMkLst>
      </pc:sldChg>
      <pc:sldChg chg="del">
        <pc:chgData name="Long B Nguyen" userId="f59fb8f3-a021-417a-8bc1-65c8d471c621" providerId="ADAL" clId="{09EBCD6D-3E32-1447-A1AF-87925F52689B}" dt="2021-05-17T12:18:23.192" v="23" actId="2696"/>
        <pc:sldMkLst>
          <pc:docMk/>
          <pc:sldMk cId="2497825085" sldId="620"/>
        </pc:sldMkLst>
      </pc:sldChg>
      <pc:sldChg chg="del">
        <pc:chgData name="Long B Nguyen" userId="f59fb8f3-a021-417a-8bc1-65c8d471c621" providerId="ADAL" clId="{09EBCD6D-3E32-1447-A1AF-87925F52689B}" dt="2021-05-17T12:18:23.192" v="23" actId="2696"/>
        <pc:sldMkLst>
          <pc:docMk/>
          <pc:sldMk cId="5411246" sldId="621"/>
        </pc:sldMkLst>
      </pc:sldChg>
      <pc:sldChg chg="del">
        <pc:chgData name="Long B Nguyen" userId="f59fb8f3-a021-417a-8bc1-65c8d471c621" providerId="ADAL" clId="{09EBCD6D-3E32-1447-A1AF-87925F52689B}" dt="2021-05-17T12:18:23.192" v="23" actId="2696"/>
        <pc:sldMkLst>
          <pc:docMk/>
          <pc:sldMk cId="3215879385" sldId="622"/>
        </pc:sldMkLst>
      </pc:sldChg>
      <pc:sldChg chg="del">
        <pc:chgData name="Long B Nguyen" userId="f59fb8f3-a021-417a-8bc1-65c8d471c621" providerId="ADAL" clId="{09EBCD6D-3E32-1447-A1AF-87925F52689B}" dt="2021-05-17T12:18:23.192" v="23" actId="2696"/>
        <pc:sldMkLst>
          <pc:docMk/>
          <pc:sldMk cId="2484292394" sldId="623"/>
        </pc:sldMkLst>
      </pc:sldChg>
      <pc:sldChg chg="del">
        <pc:chgData name="Long B Nguyen" userId="f59fb8f3-a021-417a-8bc1-65c8d471c621" providerId="ADAL" clId="{09EBCD6D-3E32-1447-A1AF-87925F52689B}" dt="2021-05-17T12:18:23.192" v="23" actId="2696"/>
        <pc:sldMkLst>
          <pc:docMk/>
          <pc:sldMk cId="1444664834" sldId="624"/>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0DD70757-F9C8-C84D-8AD6-11F473F39870}"/>
    <pc:docChg chg="custSel addSld delSld modSld">
      <pc:chgData name="Long B Nguyen" userId="f59fb8f3-a021-417a-8bc1-65c8d471c621" providerId="ADAL" clId="{0DD70757-F9C8-C84D-8AD6-11F473F39870}" dt="2021-04-12T13:18:36.349" v="3339"/>
      <pc:docMkLst>
        <pc:docMk/>
      </pc:docMkLst>
      <pc:sldChg chg="addSp modSp">
        <pc:chgData name="Long B Nguyen" userId="f59fb8f3-a021-417a-8bc1-65c8d471c621" providerId="ADAL" clId="{0DD70757-F9C8-C84D-8AD6-11F473F39870}" dt="2021-04-12T13:09:50.831" v="3243"/>
        <pc:sldMkLst>
          <pc:docMk/>
          <pc:sldMk cId="4247104139" sldId="256"/>
        </pc:sldMkLst>
        <pc:spChg chg="add mod">
          <ac:chgData name="Long B Nguyen" userId="f59fb8f3-a021-417a-8bc1-65c8d471c621" providerId="ADAL" clId="{0DD70757-F9C8-C84D-8AD6-11F473F39870}" dt="2021-04-12T13:09:50.831" v="3243"/>
          <ac:spMkLst>
            <pc:docMk/>
            <pc:sldMk cId="4247104139" sldId="256"/>
            <ac:spMk id="5" creationId="{06E64B9F-47E7-6140-ACE4-2F0740B36099}"/>
          </ac:spMkLst>
        </pc:spChg>
      </pc:sldChg>
      <pc:sldChg chg="addSp modSp mod">
        <pc:chgData name="Long B Nguyen" userId="f59fb8f3-a021-417a-8bc1-65c8d471c621" providerId="ADAL" clId="{0DD70757-F9C8-C84D-8AD6-11F473F39870}" dt="2021-04-12T13:09:50.831" v="3243"/>
        <pc:sldMkLst>
          <pc:docMk/>
          <pc:sldMk cId="3533528898" sldId="485"/>
        </pc:sldMkLst>
        <pc:spChg chg="add mod">
          <ac:chgData name="Long B Nguyen" userId="f59fb8f3-a021-417a-8bc1-65c8d471c621" providerId="ADAL" clId="{0DD70757-F9C8-C84D-8AD6-11F473F39870}" dt="2021-04-12T13:09:50.831" v="3243"/>
          <ac:spMkLst>
            <pc:docMk/>
            <pc:sldMk cId="3533528898" sldId="485"/>
            <ac:spMk id="2" creationId="{724F080B-1ED6-344D-A386-20D98D6E6E47}"/>
          </ac:spMkLst>
        </pc:spChg>
        <pc:spChg chg="mod">
          <ac:chgData name="Long B Nguyen" userId="f59fb8f3-a021-417a-8bc1-65c8d471c621" providerId="ADAL" clId="{0DD70757-F9C8-C84D-8AD6-11F473F39870}" dt="2021-04-12T13:09:14.062" v="3242" actId="5793"/>
          <ac:spMkLst>
            <pc:docMk/>
            <pc:sldMk cId="3533528898" sldId="485"/>
            <ac:spMk id="69633" creationId="{071777ED-4693-814F-BA31-CC87D6C5115F}"/>
          </ac:spMkLst>
        </pc:spChg>
        <pc:spChg chg="mod">
          <ac:chgData name="Long B Nguyen" userId="f59fb8f3-a021-417a-8bc1-65c8d471c621" providerId="ADAL" clId="{0DD70757-F9C8-C84D-8AD6-11F473F39870}" dt="2021-04-12T13:08:56.707" v="3194" actId="14100"/>
          <ac:spMkLst>
            <pc:docMk/>
            <pc:sldMk cId="3533528898" sldId="485"/>
            <ac:spMk id="69634" creationId="{73AC1D4A-738F-5940-8278-FCEBD5FB2B5A}"/>
          </ac:spMkLst>
        </pc:spChg>
      </pc:sldChg>
      <pc:sldChg chg="addSp modSp">
        <pc:chgData name="Long B Nguyen" userId="f59fb8f3-a021-417a-8bc1-65c8d471c621" providerId="ADAL" clId="{0DD70757-F9C8-C84D-8AD6-11F473F39870}" dt="2021-04-12T13:09:50.831" v="3243"/>
        <pc:sldMkLst>
          <pc:docMk/>
          <pc:sldMk cId="3162068906" sldId="527"/>
        </pc:sldMkLst>
        <pc:spChg chg="add mod">
          <ac:chgData name="Long B Nguyen" userId="f59fb8f3-a021-417a-8bc1-65c8d471c621" providerId="ADAL" clId="{0DD70757-F9C8-C84D-8AD6-11F473F39870}" dt="2021-04-12T13:09:50.831" v="3243"/>
          <ac:spMkLst>
            <pc:docMk/>
            <pc:sldMk cId="3162068906" sldId="527"/>
            <ac:spMk id="2" creationId="{B91DBC9D-5C95-F84E-A164-C0D83D3E899F}"/>
          </ac:spMkLst>
        </pc:spChg>
        <pc:spChg chg="mod">
          <ac:chgData name="Long B Nguyen" userId="f59fb8f3-a021-417a-8bc1-65c8d471c621" providerId="ADAL" clId="{0DD70757-F9C8-C84D-8AD6-11F473F39870}" dt="2021-04-01T15:56:34.392" v="274" actId="20577"/>
          <ac:spMkLst>
            <pc:docMk/>
            <pc:sldMk cId="3162068906" sldId="527"/>
            <ac:spMk id="16386" creationId="{68E5F79A-ADEF-9749-ACDC-BD05BB57A172}"/>
          </ac:spMkLst>
        </pc:spChg>
      </pc:sldChg>
      <pc:sldChg chg="addSp modSp modNotes">
        <pc:chgData name="Long B Nguyen" userId="f59fb8f3-a021-417a-8bc1-65c8d471c621" providerId="ADAL" clId="{0DD70757-F9C8-C84D-8AD6-11F473F39870}" dt="2021-04-12T13:09:50.831" v="3243"/>
        <pc:sldMkLst>
          <pc:docMk/>
          <pc:sldMk cId="3102825031" sldId="528"/>
        </pc:sldMkLst>
        <pc:spChg chg="add mod">
          <ac:chgData name="Long B Nguyen" userId="f59fb8f3-a021-417a-8bc1-65c8d471c621" providerId="ADAL" clId="{0DD70757-F9C8-C84D-8AD6-11F473F39870}" dt="2021-04-12T13:09:50.831" v="3243"/>
          <ac:spMkLst>
            <pc:docMk/>
            <pc:sldMk cId="3102825031" sldId="528"/>
            <ac:spMk id="2" creationId="{E34C40A6-5A9F-3149-BADF-18B4927FA182}"/>
          </ac:spMkLst>
        </pc:spChg>
      </pc:sldChg>
      <pc:sldChg chg="addSp modSp modAnim">
        <pc:chgData name="Long B Nguyen" userId="f59fb8f3-a021-417a-8bc1-65c8d471c621" providerId="ADAL" clId="{0DD70757-F9C8-C84D-8AD6-11F473F39870}" dt="2021-04-12T13:17:02.261" v="3324"/>
        <pc:sldMkLst>
          <pc:docMk/>
          <pc:sldMk cId="4057016805" sldId="529"/>
        </pc:sldMkLst>
        <pc:spChg chg="add mod">
          <ac:chgData name="Long B Nguyen" userId="f59fb8f3-a021-417a-8bc1-65c8d471c621" providerId="ADAL" clId="{0DD70757-F9C8-C84D-8AD6-11F473F39870}" dt="2021-04-12T13:09:50.831" v="3243"/>
          <ac:spMkLst>
            <pc:docMk/>
            <pc:sldMk cId="4057016805" sldId="529"/>
            <ac:spMk id="2" creationId="{C7DDDF4F-60A3-0640-8AC6-05689DD3873A}"/>
          </ac:spMkLst>
        </pc:spChg>
      </pc:sldChg>
      <pc:sldChg chg="addSp modSp mod">
        <pc:chgData name="Long B Nguyen" userId="f59fb8f3-a021-417a-8bc1-65c8d471c621" providerId="ADAL" clId="{0DD70757-F9C8-C84D-8AD6-11F473F39870}" dt="2021-04-12T13:09:50.831" v="3243"/>
        <pc:sldMkLst>
          <pc:docMk/>
          <pc:sldMk cId="1925924244" sldId="556"/>
        </pc:sldMkLst>
        <pc:spChg chg="add mod">
          <ac:chgData name="Long B Nguyen" userId="f59fb8f3-a021-417a-8bc1-65c8d471c621" providerId="ADAL" clId="{0DD70757-F9C8-C84D-8AD6-11F473F39870}" dt="2021-04-12T13:09:50.831" v="3243"/>
          <ac:spMkLst>
            <pc:docMk/>
            <pc:sldMk cId="1925924244" sldId="556"/>
            <ac:spMk id="2" creationId="{CB412D6F-AE4F-1149-B310-2341F76FA139}"/>
          </ac:spMkLst>
        </pc:spChg>
        <pc:spChg chg="mod">
          <ac:chgData name="Long B Nguyen" userId="f59fb8f3-a021-417a-8bc1-65c8d471c621" providerId="ADAL" clId="{0DD70757-F9C8-C84D-8AD6-11F473F39870}" dt="2021-04-01T15:57:31.285" v="277" actId="14100"/>
          <ac:spMkLst>
            <pc:docMk/>
            <pc:sldMk cId="1925924244" sldId="556"/>
            <ac:spMk id="16386" creationId="{2A7E0F38-3D69-FA4C-A13E-BC74CAF926EB}"/>
          </ac:spMkLst>
        </pc:spChg>
        <pc:spChg chg="mod">
          <ac:chgData name="Long B Nguyen" userId="f59fb8f3-a021-417a-8bc1-65c8d471c621" providerId="ADAL" clId="{0DD70757-F9C8-C84D-8AD6-11F473F39870}" dt="2021-04-01T15:57:28.991" v="276" actId="1076"/>
          <ac:spMkLst>
            <pc:docMk/>
            <pc:sldMk cId="1925924244" sldId="556"/>
            <ac:spMk id="18433" creationId="{02AE339C-E512-214C-87AC-C7DED5975191}"/>
          </ac:spMkLst>
        </pc:spChg>
      </pc:sldChg>
      <pc:sldChg chg="addSp modSp del modNotes">
        <pc:chgData name="Long B Nguyen" userId="f59fb8f3-a021-417a-8bc1-65c8d471c621" providerId="ADAL" clId="{0DD70757-F9C8-C84D-8AD6-11F473F39870}" dt="2021-04-12T13:10:53.389" v="3259" actId="2696"/>
        <pc:sldMkLst>
          <pc:docMk/>
          <pc:sldMk cId="1994733491" sldId="557"/>
        </pc:sldMkLst>
        <pc:spChg chg="add mod">
          <ac:chgData name="Long B Nguyen" userId="f59fb8f3-a021-417a-8bc1-65c8d471c621" providerId="ADAL" clId="{0DD70757-F9C8-C84D-8AD6-11F473F39870}" dt="2021-04-12T13:09:50.831" v="3243"/>
          <ac:spMkLst>
            <pc:docMk/>
            <pc:sldMk cId="1994733491" sldId="557"/>
            <ac:spMk id="2" creationId="{53429977-2412-7343-9622-21771DD587B9}"/>
          </ac:spMkLst>
        </pc:spChg>
      </pc:sldChg>
      <pc:sldChg chg="addSp modSp">
        <pc:chgData name="Long B Nguyen" userId="f59fb8f3-a021-417a-8bc1-65c8d471c621" providerId="ADAL" clId="{0DD70757-F9C8-C84D-8AD6-11F473F39870}" dt="2021-04-12T13:09:50.831" v="3243"/>
        <pc:sldMkLst>
          <pc:docMk/>
          <pc:sldMk cId="748879865" sldId="559"/>
        </pc:sldMkLst>
        <pc:spChg chg="add mod">
          <ac:chgData name="Long B Nguyen" userId="f59fb8f3-a021-417a-8bc1-65c8d471c621" providerId="ADAL" clId="{0DD70757-F9C8-C84D-8AD6-11F473F39870}" dt="2021-04-12T13:09:50.831" v="3243"/>
          <ac:spMkLst>
            <pc:docMk/>
            <pc:sldMk cId="748879865" sldId="559"/>
            <ac:spMk id="2" creationId="{EDEF7940-4D70-204C-B7C3-3224EFA8B7AE}"/>
          </ac:spMkLst>
        </pc:spChg>
      </pc:sldChg>
      <pc:sldChg chg="addSp modSp">
        <pc:chgData name="Long B Nguyen" userId="f59fb8f3-a021-417a-8bc1-65c8d471c621" providerId="ADAL" clId="{0DD70757-F9C8-C84D-8AD6-11F473F39870}" dt="2021-04-12T13:09:50.831" v="3243"/>
        <pc:sldMkLst>
          <pc:docMk/>
          <pc:sldMk cId="3841479407" sldId="560"/>
        </pc:sldMkLst>
        <pc:spChg chg="add mod">
          <ac:chgData name="Long B Nguyen" userId="f59fb8f3-a021-417a-8bc1-65c8d471c621" providerId="ADAL" clId="{0DD70757-F9C8-C84D-8AD6-11F473F39870}" dt="2021-04-12T13:09:50.831" v="3243"/>
          <ac:spMkLst>
            <pc:docMk/>
            <pc:sldMk cId="3841479407" sldId="560"/>
            <ac:spMk id="2" creationId="{4DB12DC6-C4B0-7548-B81A-18ED0C9DF1BB}"/>
          </ac:spMkLst>
        </pc:spChg>
      </pc:sldChg>
      <pc:sldChg chg="addSp modSp mod modAnim">
        <pc:chgData name="Long B Nguyen" userId="f59fb8f3-a021-417a-8bc1-65c8d471c621" providerId="ADAL" clId="{0DD70757-F9C8-C84D-8AD6-11F473F39870}" dt="2021-04-12T13:11:41.780" v="3269"/>
        <pc:sldMkLst>
          <pc:docMk/>
          <pc:sldMk cId="558292674" sldId="561"/>
        </pc:sldMkLst>
        <pc:spChg chg="add mod">
          <ac:chgData name="Long B Nguyen" userId="f59fb8f3-a021-417a-8bc1-65c8d471c621" providerId="ADAL" clId="{0DD70757-F9C8-C84D-8AD6-11F473F39870}" dt="2021-04-12T13:09:50.831" v="3243"/>
          <ac:spMkLst>
            <pc:docMk/>
            <pc:sldMk cId="558292674" sldId="561"/>
            <ac:spMk id="2" creationId="{FC2C2F53-4E2A-B341-9B3B-F4B7D2C3366E}"/>
          </ac:spMkLst>
        </pc:spChg>
        <pc:spChg chg="mod">
          <ac:chgData name="Long B Nguyen" userId="f59fb8f3-a021-417a-8bc1-65c8d471c621" providerId="ADAL" clId="{0DD70757-F9C8-C84D-8AD6-11F473F39870}" dt="2021-04-12T12:39:24.431" v="1832" actId="14100"/>
          <ac:spMkLst>
            <pc:docMk/>
            <pc:sldMk cId="558292674" sldId="561"/>
            <ac:spMk id="16386" creationId="{3185AAF4-BE97-6F4A-B9F7-2CF7E78E26EA}"/>
          </ac:spMkLst>
        </pc:spChg>
        <pc:spChg chg="mod">
          <ac:chgData name="Long B Nguyen" userId="f59fb8f3-a021-417a-8bc1-65c8d471c621" providerId="ADAL" clId="{0DD70757-F9C8-C84D-8AD6-11F473F39870}" dt="2021-04-12T12:39:22.152" v="1831" actId="14100"/>
          <ac:spMkLst>
            <pc:docMk/>
            <pc:sldMk cId="558292674" sldId="561"/>
            <ac:spMk id="32769" creationId="{1AAEA145-136D-F74A-BD41-5DFAA9C09F92}"/>
          </ac:spMkLst>
        </pc:spChg>
      </pc:sldChg>
      <pc:sldChg chg="addSp modSp mod">
        <pc:chgData name="Long B Nguyen" userId="f59fb8f3-a021-417a-8bc1-65c8d471c621" providerId="ADAL" clId="{0DD70757-F9C8-C84D-8AD6-11F473F39870}" dt="2021-04-12T13:09:50.831" v="3243"/>
        <pc:sldMkLst>
          <pc:docMk/>
          <pc:sldMk cId="3239512120" sldId="562"/>
        </pc:sldMkLst>
        <pc:spChg chg="add mod">
          <ac:chgData name="Long B Nguyen" userId="f59fb8f3-a021-417a-8bc1-65c8d471c621" providerId="ADAL" clId="{0DD70757-F9C8-C84D-8AD6-11F473F39870}" dt="2021-04-12T13:09:50.831" v="3243"/>
          <ac:spMkLst>
            <pc:docMk/>
            <pc:sldMk cId="3239512120" sldId="562"/>
            <ac:spMk id="2" creationId="{750DCE67-A864-0542-BFCB-5A55A180B4C1}"/>
          </ac:spMkLst>
        </pc:spChg>
        <pc:spChg chg="mod">
          <ac:chgData name="Long B Nguyen" userId="f59fb8f3-a021-417a-8bc1-65c8d471c621" providerId="ADAL" clId="{0DD70757-F9C8-C84D-8AD6-11F473F39870}" dt="2021-04-01T15:59:55.617" v="339" actId="14100"/>
          <ac:spMkLst>
            <pc:docMk/>
            <pc:sldMk cId="3239512120" sldId="562"/>
            <ac:spMk id="16386" creationId="{BEECF8C6-48A2-4844-8DE5-A821793BF5B7}"/>
          </ac:spMkLst>
        </pc:spChg>
        <pc:spChg chg="mod">
          <ac:chgData name="Long B Nguyen" userId="f59fb8f3-a021-417a-8bc1-65c8d471c621" providerId="ADAL" clId="{0DD70757-F9C8-C84D-8AD6-11F473F39870}" dt="2021-04-01T15:59:53.600" v="338" actId="1076"/>
          <ac:spMkLst>
            <pc:docMk/>
            <pc:sldMk cId="3239512120" sldId="562"/>
            <ac:spMk id="34817" creationId="{A0866BCF-5E35-B741-A5DE-A0C27EB5D25F}"/>
          </ac:spMkLst>
        </pc:spChg>
      </pc:sldChg>
      <pc:sldChg chg="addSp modSp">
        <pc:chgData name="Long B Nguyen" userId="f59fb8f3-a021-417a-8bc1-65c8d471c621" providerId="ADAL" clId="{0DD70757-F9C8-C84D-8AD6-11F473F39870}" dt="2021-04-12T13:09:50.831" v="3243"/>
        <pc:sldMkLst>
          <pc:docMk/>
          <pc:sldMk cId="62561003" sldId="564"/>
        </pc:sldMkLst>
        <pc:spChg chg="add mod">
          <ac:chgData name="Long B Nguyen" userId="f59fb8f3-a021-417a-8bc1-65c8d471c621" providerId="ADAL" clId="{0DD70757-F9C8-C84D-8AD6-11F473F39870}" dt="2021-04-12T13:09:50.831" v="3243"/>
          <ac:spMkLst>
            <pc:docMk/>
            <pc:sldMk cId="62561003" sldId="564"/>
            <ac:spMk id="2" creationId="{F482716C-0AC1-D446-B9D3-7503987A7C36}"/>
          </ac:spMkLst>
        </pc:spChg>
      </pc:sldChg>
      <pc:sldChg chg="addSp modSp">
        <pc:chgData name="Long B Nguyen" userId="f59fb8f3-a021-417a-8bc1-65c8d471c621" providerId="ADAL" clId="{0DD70757-F9C8-C84D-8AD6-11F473F39870}" dt="2021-04-12T13:09:50.831" v="3243"/>
        <pc:sldMkLst>
          <pc:docMk/>
          <pc:sldMk cId="1496186937" sldId="565"/>
        </pc:sldMkLst>
        <pc:spChg chg="add mod">
          <ac:chgData name="Long B Nguyen" userId="f59fb8f3-a021-417a-8bc1-65c8d471c621" providerId="ADAL" clId="{0DD70757-F9C8-C84D-8AD6-11F473F39870}" dt="2021-04-12T13:09:50.831" v="3243"/>
          <ac:spMkLst>
            <pc:docMk/>
            <pc:sldMk cId="1496186937" sldId="565"/>
            <ac:spMk id="5" creationId="{2183558D-A15B-B14A-AC63-9DDC31077FF8}"/>
          </ac:spMkLst>
        </pc:spChg>
      </pc:sldChg>
      <pc:sldChg chg="addSp modSp">
        <pc:chgData name="Long B Nguyen" userId="f59fb8f3-a021-417a-8bc1-65c8d471c621" providerId="ADAL" clId="{0DD70757-F9C8-C84D-8AD6-11F473F39870}" dt="2021-04-12T13:09:50.831" v="3243"/>
        <pc:sldMkLst>
          <pc:docMk/>
          <pc:sldMk cId="1123629102" sldId="566"/>
        </pc:sldMkLst>
        <pc:spChg chg="add mod">
          <ac:chgData name="Long B Nguyen" userId="f59fb8f3-a021-417a-8bc1-65c8d471c621" providerId="ADAL" clId="{0DD70757-F9C8-C84D-8AD6-11F473F39870}" dt="2021-04-12T13:09:50.831" v="3243"/>
          <ac:spMkLst>
            <pc:docMk/>
            <pc:sldMk cId="1123629102" sldId="566"/>
            <ac:spMk id="2" creationId="{41ED9DF9-35E1-2341-93F0-ECD9B722F1B3}"/>
          </ac:spMkLst>
        </pc:spChg>
      </pc:sldChg>
      <pc:sldChg chg="addSp modSp">
        <pc:chgData name="Long B Nguyen" userId="f59fb8f3-a021-417a-8bc1-65c8d471c621" providerId="ADAL" clId="{0DD70757-F9C8-C84D-8AD6-11F473F39870}" dt="2021-04-12T13:09:50.831" v="3243"/>
        <pc:sldMkLst>
          <pc:docMk/>
          <pc:sldMk cId="3949497385" sldId="567"/>
        </pc:sldMkLst>
        <pc:spChg chg="add mod">
          <ac:chgData name="Long B Nguyen" userId="f59fb8f3-a021-417a-8bc1-65c8d471c621" providerId="ADAL" clId="{0DD70757-F9C8-C84D-8AD6-11F473F39870}" dt="2021-04-12T13:09:50.831" v="3243"/>
          <ac:spMkLst>
            <pc:docMk/>
            <pc:sldMk cId="3949497385" sldId="567"/>
            <ac:spMk id="2" creationId="{57867AEC-7744-0A40-95A9-A50116740FA2}"/>
          </ac:spMkLst>
        </pc:spChg>
      </pc:sldChg>
      <pc:sldChg chg="del">
        <pc:chgData name="Long B Nguyen" userId="f59fb8f3-a021-417a-8bc1-65c8d471c621" providerId="ADAL" clId="{0DD70757-F9C8-C84D-8AD6-11F473F39870}" dt="2021-04-12T12:40:04.715" v="1834" actId="2696"/>
        <pc:sldMkLst>
          <pc:docMk/>
          <pc:sldMk cId="2869642700" sldId="568"/>
        </pc:sldMkLst>
      </pc:sldChg>
      <pc:sldChg chg="addSp modSp add">
        <pc:chgData name="Long B Nguyen" userId="f59fb8f3-a021-417a-8bc1-65c8d471c621" providerId="ADAL" clId="{0DD70757-F9C8-C84D-8AD6-11F473F39870}" dt="2021-04-12T13:09:50.831" v="3243"/>
        <pc:sldMkLst>
          <pc:docMk/>
          <pc:sldMk cId="3008892020" sldId="569"/>
        </pc:sldMkLst>
        <pc:spChg chg="add mod">
          <ac:chgData name="Long B Nguyen" userId="f59fb8f3-a021-417a-8bc1-65c8d471c621" providerId="ADAL" clId="{0DD70757-F9C8-C84D-8AD6-11F473F39870}" dt="2021-04-12T13:09:50.831" v="3243"/>
          <ac:spMkLst>
            <pc:docMk/>
            <pc:sldMk cId="3008892020" sldId="569"/>
            <ac:spMk id="2" creationId="{28915630-4AE5-B644-9084-B1DACBAE9F89}"/>
          </ac:spMkLst>
        </pc:spChg>
      </pc:sldChg>
      <pc:sldChg chg="del">
        <pc:chgData name="Long B Nguyen" userId="f59fb8f3-a021-417a-8bc1-65c8d471c621" providerId="ADAL" clId="{0DD70757-F9C8-C84D-8AD6-11F473F39870}" dt="2021-04-12T12:40:55.891" v="1836" actId="2696"/>
        <pc:sldMkLst>
          <pc:docMk/>
          <pc:sldMk cId="3333082340" sldId="569"/>
        </pc:sldMkLst>
      </pc:sldChg>
      <pc:sldChg chg="addSp modSp mod modAnim">
        <pc:chgData name="Long B Nguyen" userId="f59fb8f3-a021-417a-8bc1-65c8d471c621" providerId="ADAL" clId="{0DD70757-F9C8-C84D-8AD6-11F473F39870}" dt="2021-04-12T13:11:06.939" v="3261"/>
        <pc:sldMkLst>
          <pc:docMk/>
          <pc:sldMk cId="2526255488" sldId="570"/>
        </pc:sldMkLst>
        <pc:spChg chg="add mod">
          <ac:chgData name="Long B Nguyen" userId="f59fb8f3-a021-417a-8bc1-65c8d471c621" providerId="ADAL" clId="{0DD70757-F9C8-C84D-8AD6-11F473F39870}" dt="2021-04-12T13:09:50.831" v="3243"/>
          <ac:spMkLst>
            <pc:docMk/>
            <pc:sldMk cId="2526255488" sldId="570"/>
            <ac:spMk id="2" creationId="{239BF271-7E6F-464A-8BDB-FAB0970A7768}"/>
          </ac:spMkLst>
        </pc:spChg>
        <pc:spChg chg="mod">
          <ac:chgData name="Long B Nguyen" userId="f59fb8f3-a021-417a-8bc1-65c8d471c621" providerId="ADAL" clId="{0DD70757-F9C8-C84D-8AD6-11F473F39870}" dt="2021-04-12T13:10:44.882" v="3255" actId="1076"/>
          <ac:spMkLst>
            <pc:docMk/>
            <pc:sldMk cId="2526255488" sldId="570"/>
            <ac:spMk id="20481" creationId="{5A3AE34F-9938-AB4E-97EB-92987E0698C0}"/>
          </ac:spMkLst>
        </pc:spChg>
        <pc:spChg chg="mod">
          <ac:chgData name="Long B Nguyen" userId="f59fb8f3-a021-417a-8bc1-65c8d471c621" providerId="ADAL" clId="{0DD70757-F9C8-C84D-8AD6-11F473F39870}" dt="2021-04-12T13:10:41.483" v="3253" actId="20577"/>
          <ac:spMkLst>
            <pc:docMk/>
            <pc:sldMk cId="2526255488" sldId="570"/>
            <ac:spMk id="20482" creationId="{5E8218B3-465D-6F42-A92F-9D686809D45C}"/>
          </ac:spMkLst>
        </pc:spChg>
        <pc:picChg chg="add mod">
          <ac:chgData name="Long B Nguyen" userId="f59fb8f3-a021-417a-8bc1-65c8d471c621" providerId="ADAL" clId="{0DD70757-F9C8-C84D-8AD6-11F473F39870}" dt="2021-04-12T13:10:51.404" v="3258" actId="1076"/>
          <ac:picMkLst>
            <pc:docMk/>
            <pc:sldMk cId="2526255488" sldId="570"/>
            <ac:picMk id="5" creationId="{FB922DC4-52CF-364C-AEAF-A07B074050A4}"/>
          </ac:picMkLst>
        </pc:picChg>
      </pc:sldChg>
      <pc:sldChg chg="addSp modSp del mod">
        <pc:chgData name="Long B Nguyen" userId="f59fb8f3-a021-417a-8bc1-65c8d471c621" providerId="ADAL" clId="{0DD70757-F9C8-C84D-8AD6-11F473F39870}" dt="2021-04-12T12:41:42.188" v="1840" actId="2696"/>
        <pc:sldMkLst>
          <pc:docMk/>
          <pc:sldMk cId="2952073042" sldId="571"/>
        </pc:sldMkLst>
        <pc:spChg chg="add mod">
          <ac:chgData name="Long B Nguyen" userId="f59fb8f3-a021-417a-8bc1-65c8d471c621" providerId="ADAL" clId="{0DD70757-F9C8-C84D-8AD6-11F473F39870}" dt="2021-04-01T16:01:55.320" v="356" actId="207"/>
          <ac:spMkLst>
            <pc:docMk/>
            <pc:sldMk cId="2952073042" sldId="571"/>
            <ac:spMk id="4" creationId="{65666141-FF84-254A-9BD3-FB2CA65EE8DD}"/>
          </ac:spMkLst>
        </pc:spChg>
        <pc:spChg chg="add mod">
          <ac:chgData name="Long B Nguyen" userId="f59fb8f3-a021-417a-8bc1-65c8d471c621" providerId="ADAL" clId="{0DD70757-F9C8-C84D-8AD6-11F473F39870}" dt="2021-04-01T16:02:02.763" v="361" actId="20577"/>
          <ac:spMkLst>
            <pc:docMk/>
            <pc:sldMk cId="2952073042" sldId="571"/>
            <ac:spMk id="26" creationId="{8734BC5C-9B6F-B042-95C6-0470D88044D1}"/>
          </ac:spMkLst>
        </pc:spChg>
        <pc:spChg chg="mod">
          <ac:chgData name="Long B Nguyen" userId="f59fb8f3-a021-417a-8bc1-65c8d471c621" providerId="ADAL" clId="{0DD70757-F9C8-C84D-8AD6-11F473F39870}" dt="2021-04-01T16:01:40.873" v="347" actId="20577"/>
          <ac:spMkLst>
            <pc:docMk/>
            <pc:sldMk cId="2952073042" sldId="571"/>
            <ac:spMk id="16386" creationId="{329B2B06-1922-5C41-84A6-22DCD0FD3F20}"/>
          </ac:spMkLst>
        </pc:spChg>
        <pc:spChg chg="mod">
          <ac:chgData name="Long B Nguyen" userId="f59fb8f3-a021-417a-8bc1-65c8d471c621" providerId="ADAL" clId="{0DD70757-F9C8-C84D-8AD6-11F473F39870}" dt="2021-04-01T16:00:29.579" v="341" actId="20577"/>
          <ac:spMkLst>
            <pc:docMk/>
            <pc:sldMk cId="2952073042" sldId="571"/>
            <ac:spMk id="49170" creationId="{1C48AFFA-99C6-1D49-AA67-1F13BCF5F8DF}"/>
          </ac:spMkLst>
        </pc:spChg>
        <pc:spChg chg="mod">
          <ac:chgData name="Long B Nguyen" userId="f59fb8f3-a021-417a-8bc1-65c8d471c621" providerId="ADAL" clId="{0DD70757-F9C8-C84D-8AD6-11F473F39870}" dt="2021-04-01T16:00:33.054" v="343" actId="20577"/>
          <ac:spMkLst>
            <pc:docMk/>
            <pc:sldMk cId="2952073042" sldId="571"/>
            <ac:spMk id="49171" creationId="{359EB0E3-8451-E64A-85F4-06128C98C4F6}"/>
          </ac:spMkLst>
        </pc:spChg>
        <pc:cxnChg chg="add mod">
          <ac:chgData name="Long B Nguyen" userId="f59fb8f3-a021-417a-8bc1-65c8d471c621" providerId="ADAL" clId="{0DD70757-F9C8-C84D-8AD6-11F473F39870}" dt="2021-04-01T16:01:28.301" v="346" actId="14100"/>
          <ac:cxnSpMkLst>
            <pc:docMk/>
            <pc:sldMk cId="2952073042" sldId="571"/>
            <ac:cxnSpMk id="21" creationId="{2AC4154D-1C7E-DE4E-8674-02F434004962}"/>
          </ac:cxnSpMkLst>
        </pc:cxnChg>
        <pc:cxnChg chg="add mod">
          <ac:chgData name="Long B Nguyen" userId="f59fb8f3-a021-417a-8bc1-65c8d471c621" providerId="ADAL" clId="{0DD70757-F9C8-C84D-8AD6-11F473F39870}" dt="2021-04-01T16:01:26.014" v="345" actId="14100"/>
          <ac:cxnSpMkLst>
            <pc:docMk/>
            <pc:sldMk cId="2952073042" sldId="571"/>
            <ac:cxnSpMk id="22" creationId="{8828E422-3107-DB46-9287-AB6C948AAF4E}"/>
          </ac:cxnSpMkLst>
        </pc:cxnChg>
      </pc:sldChg>
      <pc:sldChg chg="addSp modSp del mod">
        <pc:chgData name="Long B Nguyen" userId="f59fb8f3-a021-417a-8bc1-65c8d471c621" providerId="ADAL" clId="{0DD70757-F9C8-C84D-8AD6-11F473F39870}" dt="2021-04-12T12:41:42.188" v="1840" actId="2696"/>
        <pc:sldMkLst>
          <pc:docMk/>
          <pc:sldMk cId="270817839" sldId="572"/>
        </pc:sldMkLst>
        <pc:spChg chg="mod">
          <ac:chgData name="Long B Nguyen" userId="f59fb8f3-a021-417a-8bc1-65c8d471c621" providerId="ADAL" clId="{0DD70757-F9C8-C84D-8AD6-11F473F39870}" dt="2021-04-01T12:26:44.631" v="205" actId="20577"/>
          <ac:spMkLst>
            <pc:docMk/>
            <pc:sldMk cId="270817839" sldId="572"/>
            <ac:spMk id="16386" creationId="{D2C45497-8912-0F44-8527-E1D3516D268F}"/>
          </ac:spMkLst>
        </pc:spChg>
        <pc:cxnChg chg="add mod">
          <ac:chgData name="Long B Nguyen" userId="f59fb8f3-a021-417a-8bc1-65c8d471c621" providerId="ADAL" clId="{0DD70757-F9C8-C84D-8AD6-11F473F39870}" dt="2021-04-01T16:02:23.874" v="363" actId="14100"/>
          <ac:cxnSpMkLst>
            <pc:docMk/>
            <pc:sldMk cId="270817839" sldId="572"/>
            <ac:cxnSpMk id="33" creationId="{6162F4E7-82D3-FD44-91B3-A2785E075FFC}"/>
          </ac:cxnSpMkLst>
        </pc:cxnChg>
        <pc:cxnChg chg="add mod">
          <ac:chgData name="Long B Nguyen" userId="f59fb8f3-a021-417a-8bc1-65c8d471c621" providerId="ADAL" clId="{0DD70757-F9C8-C84D-8AD6-11F473F39870}" dt="2021-04-01T16:02:29.170" v="365" actId="14100"/>
          <ac:cxnSpMkLst>
            <pc:docMk/>
            <pc:sldMk cId="270817839" sldId="572"/>
            <ac:cxnSpMk id="34" creationId="{7B18D12E-B736-3E4F-93FF-EE0C1CA2D54E}"/>
          </ac:cxnSpMkLst>
        </pc:cxnChg>
      </pc:sldChg>
      <pc:sldChg chg="addSp modSp">
        <pc:chgData name="Long B Nguyen" userId="f59fb8f3-a021-417a-8bc1-65c8d471c621" providerId="ADAL" clId="{0DD70757-F9C8-C84D-8AD6-11F473F39870}" dt="2021-04-12T13:09:50.831" v="3243"/>
        <pc:sldMkLst>
          <pc:docMk/>
          <pc:sldMk cId="4110945301" sldId="574"/>
        </pc:sldMkLst>
        <pc:spChg chg="add mod">
          <ac:chgData name="Long B Nguyen" userId="f59fb8f3-a021-417a-8bc1-65c8d471c621" providerId="ADAL" clId="{0DD70757-F9C8-C84D-8AD6-11F473F39870}" dt="2021-04-12T13:09:50.831" v="3243"/>
          <ac:spMkLst>
            <pc:docMk/>
            <pc:sldMk cId="4110945301" sldId="574"/>
            <ac:spMk id="2" creationId="{84D08FEE-2AC6-494C-9540-BA634F276B51}"/>
          </ac:spMkLst>
        </pc:spChg>
      </pc:sldChg>
      <pc:sldChg chg="modSp del mod modAnim">
        <pc:chgData name="Long B Nguyen" userId="f59fb8f3-a021-417a-8bc1-65c8d471c621" providerId="ADAL" clId="{0DD70757-F9C8-C84D-8AD6-11F473F39870}" dt="2021-04-12T12:43:15.056" v="1881" actId="2696"/>
        <pc:sldMkLst>
          <pc:docMk/>
          <pc:sldMk cId="1553353509" sldId="575"/>
        </pc:sldMkLst>
        <pc:spChg chg="mod">
          <ac:chgData name="Long B Nguyen" userId="f59fb8f3-a021-417a-8bc1-65c8d471c621" providerId="ADAL" clId="{0DD70757-F9C8-C84D-8AD6-11F473F39870}" dt="2021-04-01T16:11:24.432" v="434" actId="20577"/>
          <ac:spMkLst>
            <pc:docMk/>
            <pc:sldMk cId="1553353509" sldId="575"/>
            <ac:spMk id="16386" creationId="{C563149A-FB03-7F41-801D-086D70B22CED}"/>
          </ac:spMkLst>
        </pc:spChg>
      </pc:sldChg>
      <pc:sldChg chg="addSp modSp">
        <pc:chgData name="Long B Nguyen" userId="f59fb8f3-a021-417a-8bc1-65c8d471c621" providerId="ADAL" clId="{0DD70757-F9C8-C84D-8AD6-11F473F39870}" dt="2021-04-12T13:09:50.831" v="3243"/>
        <pc:sldMkLst>
          <pc:docMk/>
          <pc:sldMk cId="2954573052" sldId="576"/>
        </pc:sldMkLst>
        <pc:spChg chg="add mod">
          <ac:chgData name="Long B Nguyen" userId="f59fb8f3-a021-417a-8bc1-65c8d471c621" providerId="ADAL" clId="{0DD70757-F9C8-C84D-8AD6-11F473F39870}" dt="2021-04-12T13:09:50.831" v="3243"/>
          <ac:spMkLst>
            <pc:docMk/>
            <pc:sldMk cId="2954573052" sldId="576"/>
            <ac:spMk id="2" creationId="{968C89B0-1485-4B49-B4B0-F09A79459563}"/>
          </ac:spMkLst>
        </pc:spChg>
      </pc:sldChg>
      <pc:sldChg chg="addSp modSp">
        <pc:chgData name="Long B Nguyen" userId="f59fb8f3-a021-417a-8bc1-65c8d471c621" providerId="ADAL" clId="{0DD70757-F9C8-C84D-8AD6-11F473F39870}" dt="2021-04-12T13:09:50.831" v="3243"/>
        <pc:sldMkLst>
          <pc:docMk/>
          <pc:sldMk cId="1547101256" sldId="577"/>
        </pc:sldMkLst>
        <pc:spChg chg="add mod">
          <ac:chgData name="Long B Nguyen" userId="f59fb8f3-a021-417a-8bc1-65c8d471c621" providerId="ADAL" clId="{0DD70757-F9C8-C84D-8AD6-11F473F39870}" dt="2021-04-12T13:09:50.831" v="3243"/>
          <ac:spMkLst>
            <pc:docMk/>
            <pc:sldMk cId="1547101256" sldId="577"/>
            <ac:spMk id="2" creationId="{CEF074FF-2762-1D4C-8DA0-EC0574475AD3}"/>
          </ac:spMkLst>
        </pc:spChg>
      </pc:sldChg>
      <pc:sldChg chg="addSp modSp">
        <pc:chgData name="Long B Nguyen" userId="f59fb8f3-a021-417a-8bc1-65c8d471c621" providerId="ADAL" clId="{0DD70757-F9C8-C84D-8AD6-11F473F39870}" dt="2021-04-12T13:09:50.831" v="3243"/>
        <pc:sldMkLst>
          <pc:docMk/>
          <pc:sldMk cId="891751900" sldId="579"/>
        </pc:sldMkLst>
        <pc:spChg chg="add mod">
          <ac:chgData name="Long B Nguyen" userId="f59fb8f3-a021-417a-8bc1-65c8d471c621" providerId="ADAL" clId="{0DD70757-F9C8-C84D-8AD6-11F473F39870}" dt="2021-04-12T13:09:50.831" v="3243"/>
          <ac:spMkLst>
            <pc:docMk/>
            <pc:sldMk cId="891751900" sldId="579"/>
            <ac:spMk id="2" creationId="{61ED436E-B4D7-9248-A1B4-99D5830F5C0E}"/>
          </ac:spMkLst>
        </pc:spChg>
        <pc:spChg chg="mod">
          <ac:chgData name="Long B Nguyen" userId="f59fb8f3-a021-417a-8bc1-65c8d471c621" providerId="ADAL" clId="{0DD70757-F9C8-C84D-8AD6-11F473F39870}" dt="2021-04-01T12:27:31.756" v="211" actId="20577"/>
          <ac:spMkLst>
            <pc:docMk/>
            <pc:sldMk cId="891751900" sldId="579"/>
            <ac:spMk id="16386" creationId="{6B9A5847-1AA8-4A43-AE7E-BF49B20DE6A5}"/>
          </ac:spMkLst>
        </pc:spChg>
      </pc:sldChg>
      <pc:sldChg chg="addSp modSp mod modAnim">
        <pc:chgData name="Long B Nguyen" userId="f59fb8f3-a021-417a-8bc1-65c8d471c621" providerId="ADAL" clId="{0DD70757-F9C8-C84D-8AD6-11F473F39870}" dt="2021-04-12T13:09:50.831" v="3243"/>
        <pc:sldMkLst>
          <pc:docMk/>
          <pc:sldMk cId="2483610180" sldId="580"/>
        </pc:sldMkLst>
        <pc:spChg chg="add mod">
          <ac:chgData name="Long B Nguyen" userId="f59fb8f3-a021-417a-8bc1-65c8d471c621" providerId="ADAL" clId="{0DD70757-F9C8-C84D-8AD6-11F473F39870}" dt="2021-04-12T13:09:50.831" v="3243"/>
          <ac:spMkLst>
            <pc:docMk/>
            <pc:sldMk cId="2483610180" sldId="580"/>
            <ac:spMk id="2" creationId="{CC903B08-7E65-1843-A295-E7F24016A969}"/>
          </ac:spMkLst>
        </pc:spChg>
        <pc:spChg chg="mod">
          <ac:chgData name="Long B Nguyen" userId="f59fb8f3-a021-417a-8bc1-65c8d471c621" providerId="ADAL" clId="{0DD70757-F9C8-C84D-8AD6-11F473F39870}" dt="2021-04-12T12:44:30.981" v="1911" actId="113"/>
          <ac:spMkLst>
            <pc:docMk/>
            <pc:sldMk cId="2483610180" sldId="580"/>
            <ac:spMk id="16386" creationId="{13E0CFFE-50A4-1C4C-9001-CF21878F6693}"/>
          </ac:spMkLst>
        </pc:spChg>
        <pc:spChg chg="mod">
          <ac:chgData name="Long B Nguyen" userId="f59fb8f3-a021-417a-8bc1-65c8d471c621" providerId="ADAL" clId="{0DD70757-F9C8-C84D-8AD6-11F473F39870}" dt="2021-04-01T16:04:18.230" v="391" actId="1076"/>
          <ac:spMkLst>
            <pc:docMk/>
            <pc:sldMk cId="2483610180" sldId="580"/>
            <ac:spMk id="63489" creationId="{0E7B4791-3A32-1042-A62C-C7EDD1EA9627}"/>
          </ac:spMkLst>
        </pc:spChg>
      </pc:sldChg>
      <pc:sldChg chg="addSp modSp mod modAnim">
        <pc:chgData name="Long B Nguyen" userId="f59fb8f3-a021-417a-8bc1-65c8d471c621" providerId="ADAL" clId="{0DD70757-F9C8-C84D-8AD6-11F473F39870}" dt="2021-04-12T13:14:50.290" v="3289"/>
        <pc:sldMkLst>
          <pc:docMk/>
          <pc:sldMk cId="830544632" sldId="581"/>
        </pc:sldMkLst>
        <pc:spChg chg="add mod">
          <ac:chgData name="Long B Nguyen" userId="f59fb8f3-a021-417a-8bc1-65c8d471c621" providerId="ADAL" clId="{0DD70757-F9C8-C84D-8AD6-11F473F39870}" dt="2021-04-12T13:09:50.831" v="3243"/>
          <ac:spMkLst>
            <pc:docMk/>
            <pc:sldMk cId="830544632" sldId="581"/>
            <ac:spMk id="2" creationId="{992AC32D-C53A-1C48-AC99-1565AB7F78CA}"/>
          </ac:spMkLst>
        </pc:spChg>
        <pc:spChg chg="mod">
          <ac:chgData name="Long B Nguyen" userId="f59fb8f3-a021-417a-8bc1-65c8d471c621" providerId="ADAL" clId="{0DD70757-F9C8-C84D-8AD6-11F473F39870}" dt="2021-04-12T12:55:13.416" v="2129"/>
          <ac:spMkLst>
            <pc:docMk/>
            <pc:sldMk cId="830544632" sldId="581"/>
            <ac:spMk id="16386" creationId="{DCDEDE68-7370-A049-B607-4EE7C1C097CC}"/>
          </ac:spMkLst>
        </pc:spChg>
        <pc:spChg chg="mod">
          <ac:chgData name="Long B Nguyen" userId="f59fb8f3-a021-417a-8bc1-65c8d471c621" providerId="ADAL" clId="{0DD70757-F9C8-C84D-8AD6-11F473F39870}" dt="2021-04-12T12:51:49.097" v="2067" actId="20577"/>
          <ac:spMkLst>
            <pc:docMk/>
            <pc:sldMk cId="830544632" sldId="581"/>
            <ac:spMk id="65537" creationId="{07CB10DC-D333-F84F-AEFA-826E23CDD585}"/>
          </ac:spMkLst>
        </pc:spChg>
      </pc:sldChg>
      <pc:sldChg chg="addSp modSp mod modAnim">
        <pc:chgData name="Long B Nguyen" userId="f59fb8f3-a021-417a-8bc1-65c8d471c621" providerId="ADAL" clId="{0DD70757-F9C8-C84D-8AD6-11F473F39870}" dt="2021-04-12T13:18:36.349" v="3339"/>
        <pc:sldMkLst>
          <pc:docMk/>
          <pc:sldMk cId="1603111093" sldId="582"/>
        </pc:sldMkLst>
        <pc:spChg chg="add mod">
          <ac:chgData name="Long B Nguyen" userId="f59fb8f3-a021-417a-8bc1-65c8d471c621" providerId="ADAL" clId="{0DD70757-F9C8-C84D-8AD6-11F473F39870}" dt="2021-04-12T13:09:50.831" v="3243"/>
          <ac:spMkLst>
            <pc:docMk/>
            <pc:sldMk cId="1603111093" sldId="582"/>
            <ac:spMk id="2" creationId="{110B76F3-C645-F24B-B318-7D068F311B0A}"/>
          </ac:spMkLst>
        </pc:spChg>
        <pc:spChg chg="mod">
          <ac:chgData name="Long B Nguyen" userId="f59fb8f3-a021-417a-8bc1-65c8d471c621" providerId="ADAL" clId="{0DD70757-F9C8-C84D-8AD6-11F473F39870}" dt="2021-04-12T13:08:36.265" v="3192" actId="20577"/>
          <ac:spMkLst>
            <pc:docMk/>
            <pc:sldMk cId="1603111093" sldId="582"/>
            <ac:spMk id="16386" creationId="{114BB159-C41E-A046-9481-C57D33802B19}"/>
          </ac:spMkLst>
        </pc:spChg>
        <pc:spChg chg="mod">
          <ac:chgData name="Long B Nguyen" userId="f59fb8f3-a021-417a-8bc1-65c8d471c621" providerId="ADAL" clId="{0DD70757-F9C8-C84D-8AD6-11F473F39870}" dt="2021-04-12T13:06:56.647" v="3049" actId="1076"/>
          <ac:spMkLst>
            <pc:docMk/>
            <pc:sldMk cId="1603111093" sldId="582"/>
            <ac:spMk id="67585" creationId="{300BB9E0-C0BE-124F-82D0-0DD61E546BD9}"/>
          </ac:spMkLst>
        </pc:spChg>
      </pc:sldChg>
      <pc:sldChg chg="addSp modSp">
        <pc:chgData name="Long B Nguyen" userId="f59fb8f3-a021-417a-8bc1-65c8d471c621" providerId="ADAL" clId="{0DD70757-F9C8-C84D-8AD6-11F473F39870}" dt="2021-04-12T13:09:50.831" v="3243"/>
        <pc:sldMkLst>
          <pc:docMk/>
          <pc:sldMk cId="788052383" sldId="583"/>
        </pc:sldMkLst>
        <pc:spChg chg="add mod">
          <ac:chgData name="Long B Nguyen" userId="f59fb8f3-a021-417a-8bc1-65c8d471c621" providerId="ADAL" clId="{0DD70757-F9C8-C84D-8AD6-11F473F39870}" dt="2021-04-12T13:09:50.831" v="3243"/>
          <ac:spMkLst>
            <pc:docMk/>
            <pc:sldMk cId="788052383" sldId="583"/>
            <ac:spMk id="2" creationId="{91A3B73C-BA5D-644E-AA86-182B15429AD7}"/>
          </ac:spMkLst>
        </pc:spChg>
      </pc:sldChg>
      <pc:sldChg chg="addSp modSp new mod">
        <pc:chgData name="Long B Nguyen" userId="f59fb8f3-a021-417a-8bc1-65c8d471c621" providerId="ADAL" clId="{0DD70757-F9C8-C84D-8AD6-11F473F39870}" dt="2021-04-12T13:09:50.831" v="3243"/>
        <pc:sldMkLst>
          <pc:docMk/>
          <pc:sldMk cId="865366439" sldId="584"/>
        </pc:sldMkLst>
        <pc:spChg chg="mod">
          <ac:chgData name="Long B Nguyen" userId="f59fb8f3-a021-417a-8bc1-65c8d471c621" providerId="ADAL" clId="{0DD70757-F9C8-C84D-8AD6-11F473F39870}" dt="2021-04-01T16:05:47.465" v="418" actId="1076"/>
          <ac:spMkLst>
            <pc:docMk/>
            <pc:sldMk cId="865366439" sldId="584"/>
            <ac:spMk id="2" creationId="{8928F0F1-372F-9C4D-AA54-0D3300061B4B}"/>
          </ac:spMkLst>
        </pc:spChg>
        <pc:spChg chg="add mod">
          <ac:chgData name="Long B Nguyen" userId="f59fb8f3-a021-417a-8bc1-65c8d471c621" providerId="ADAL" clId="{0DD70757-F9C8-C84D-8AD6-11F473F39870}" dt="2021-04-12T13:09:50.831" v="3243"/>
          <ac:spMkLst>
            <pc:docMk/>
            <pc:sldMk cId="865366439" sldId="584"/>
            <ac:spMk id="5" creationId="{6B1C35D5-F631-E843-89C0-3A21611EC381}"/>
          </ac:spMkLst>
        </pc:spChg>
        <pc:picChg chg="add mod">
          <ac:chgData name="Long B Nguyen" userId="f59fb8f3-a021-417a-8bc1-65c8d471c621" providerId="ADAL" clId="{0DD70757-F9C8-C84D-8AD6-11F473F39870}" dt="2021-04-01T16:05:40.390" v="397" actId="1076"/>
          <ac:picMkLst>
            <pc:docMk/>
            <pc:sldMk cId="865366439" sldId="584"/>
            <ac:picMk id="4" creationId="{2DC3D235-A640-0946-B66A-CCE317B971AC}"/>
          </ac:picMkLst>
        </pc:picChg>
      </pc:sldChg>
      <pc:sldChg chg="addSp modSp add mod modAnim">
        <pc:chgData name="Long B Nguyen" userId="f59fb8f3-a021-417a-8bc1-65c8d471c621" providerId="ADAL" clId="{0DD70757-F9C8-C84D-8AD6-11F473F39870}" dt="2021-04-12T13:13:17.128" v="3277"/>
        <pc:sldMkLst>
          <pc:docMk/>
          <pc:sldMk cId="1535655186" sldId="585"/>
        </pc:sldMkLst>
        <pc:spChg chg="add mod">
          <ac:chgData name="Long B Nguyen" userId="f59fb8f3-a021-417a-8bc1-65c8d471c621" providerId="ADAL" clId="{0DD70757-F9C8-C84D-8AD6-11F473F39870}" dt="2021-04-01T16:37:10.911" v="1437" actId="255"/>
          <ac:spMkLst>
            <pc:docMk/>
            <pc:sldMk cId="1535655186" sldId="585"/>
            <ac:spMk id="2" creationId="{7668D50A-EA56-BD4E-A78A-4C323FD34BCE}"/>
          </ac:spMkLst>
        </pc:spChg>
        <pc:spChg chg="add mod">
          <ac:chgData name="Long B Nguyen" userId="f59fb8f3-a021-417a-8bc1-65c8d471c621" providerId="ADAL" clId="{0DD70757-F9C8-C84D-8AD6-11F473F39870}" dt="2021-04-12T13:09:50.831" v="3243"/>
          <ac:spMkLst>
            <pc:docMk/>
            <pc:sldMk cId="1535655186" sldId="585"/>
            <ac:spMk id="3" creationId="{3B0792CC-8E4C-8543-8E9B-6FD8283093B1}"/>
          </ac:spMkLst>
        </pc:spChg>
        <pc:spChg chg="mod">
          <ac:chgData name="Long B Nguyen" userId="f59fb8f3-a021-417a-8bc1-65c8d471c621" providerId="ADAL" clId="{0DD70757-F9C8-C84D-8AD6-11F473F39870}" dt="2021-04-01T16:38:17.444" v="1463" actId="113"/>
          <ac:spMkLst>
            <pc:docMk/>
            <pc:sldMk cId="1535655186" sldId="585"/>
            <ac:spMk id="16386" creationId="{13E0CFFE-50A4-1C4C-9001-CF21878F6693}"/>
          </ac:spMkLst>
        </pc:spChg>
        <pc:spChg chg="mod">
          <ac:chgData name="Long B Nguyen" userId="f59fb8f3-a021-417a-8bc1-65c8d471c621" providerId="ADAL" clId="{0DD70757-F9C8-C84D-8AD6-11F473F39870}" dt="2021-04-01T16:34:29.131" v="1331" actId="1076"/>
          <ac:spMkLst>
            <pc:docMk/>
            <pc:sldMk cId="1535655186" sldId="585"/>
            <ac:spMk id="63489" creationId="{0E7B4791-3A32-1042-A62C-C7EDD1EA9627}"/>
          </ac:spMkLst>
        </pc:spChg>
        <pc:cxnChg chg="add mod">
          <ac:chgData name="Long B Nguyen" userId="f59fb8f3-a021-417a-8bc1-65c8d471c621" providerId="ADAL" clId="{0DD70757-F9C8-C84D-8AD6-11F473F39870}" dt="2021-04-01T16:36:55.970" v="1433" actId="1076"/>
          <ac:cxnSpMkLst>
            <pc:docMk/>
            <pc:sldMk cId="1535655186" sldId="585"/>
            <ac:cxnSpMk id="5" creationId="{4EB4E3F9-93D8-EF44-A2B4-07208E731F75}"/>
          </ac:cxnSpMkLst>
        </pc:cxnChg>
        <pc:cxnChg chg="add mod">
          <ac:chgData name="Long B Nguyen" userId="f59fb8f3-a021-417a-8bc1-65c8d471c621" providerId="ADAL" clId="{0DD70757-F9C8-C84D-8AD6-11F473F39870}" dt="2021-04-01T16:37:02.648" v="1436" actId="14100"/>
          <ac:cxnSpMkLst>
            <pc:docMk/>
            <pc:sldMk cId="1535655186" sldId="585"/>
            <ac:cxnSpMk id="9" creationId="{198160DB-B61D-164D-B6C6-2DC056F1EEA5}"/>
          </ac:cxnSpMkLst>
        </pc:cxnChg>
      </pc:sldChg>
      <pc:sldChg chg="addSp modSp add mod modAnim">
        <pc:chgData name="Long B Nguyen" userId="f59fb8f3-a021-417a-8bc1-65c8d471c621" providerId="ADAL" clId="{0DD70757-F9C8-C84D-8AD6-11F473F39870}" dt="2021-04-12T13:14:26.674" v="3285"/>
        <pc:sldMkLst>
          <pc:docMk/>
          <pc:sldMk cId="976775625" sldId="586"/>
        </pc:sldMkLst>
        <pc:spChg chg="add mod">
          <ac:chgData name="Long B Nguyen" userId="f59fb8f3-a021-417a-8bc1-65c8d471c621" providerId="ADAL" clId="{0DD70757-F9C8-C84D-8AD6-11F473F39870}" dt="2021-04-12T13:09:50.831" v="3243"/>
          <ac:spMkLst>
            <pc:docMk/>
            <pc:sldMk cId="976775625" sldId="586"/>
            <ac:spMk id="2" creationId="{E827CF2A-42E1-8A49-83B1-6D7DECA493F6}"/>
          </ac:spMkLst>
        </pc:spChg>
        <pc:spChg chg="mod">
          <ac:chgData name="Long B Nguyen" userId="f59fb8f3-a021-417a-8bc1-65c8d471c621" providerId="ADAL" clId="{0DD70757-F9C8-C84D-8AD6-11F473F39870}" dt="2021-04-01T16:44:26.419" v="1765" actId="20577"/>
          <ac:spMkLst>
            <pc:docMk/>
            <pc:sldMk cId="976775625" sldId="586"/>
            <ac:spMk id="16386" creationId="{13E0CFFE-50A4-1C4C-9001-CF21878F6693}"/>
          </ac:spMkLst>
        </pc:spChg>
        <pc:spChg chg="mod">
          <ac:chgData name="Long B Nguyen" userId="f59fb8f3-a021-417a-8bc1-65c8d471c621" providerId="ADAL" clId="{0DD70757-F9C8-C84D-8AD6-11F473F39870}" dt="2021-04-01T16:31:27.911" v="1284" actId="20577"/>
          <ac:spMkLst>
            <pc:docMk/>
            <pc:sldMk cId="976775625" sldId="586"/>
            <ac:spMk id="63489" creationId="{0E7B4791-3A32-1042-A62C-C7EDD1EA9627}"/>
          </ac:spMkLst>
        </pc:spChg>
      </pc:sldChg>
      <pc:sldChg chg="addSp delSp modSp new mod modAnim">
        <pc:chgData name="Long B Nguyen" userId="f59fb8f3-a021-417a-8bc1-65c8d471c621" providerId="ADAL" clId="{0DD70757-F9C8-C84D-8AD6-11F473F39870}" dt="2021-04-12T13:14:09.155" v="3282"/>
        <pc:sldMkLst>
          <pc:docMk/>
          <pc:sldMk cId="419832948" sldId="587"/>
        </pc:sldMkLst>
        <pc:spChg chg="add mod">
          <ac:chgData name="Long B Nguyen" userId="f59fb8f3-a021-417a-8bc1-65c8d471c621" providerId="ADAL" clId="{0DD70757-F9C8-C84D-8AD6-11F473F39870}" dt="2021-04-12T13:09:50.831" v="3243"/>
          <ac:spMkLst>
            <pc:docMk/>
            <pc:sldMk cId="419832948" sldId="587"/>
            <ac:spMk id="2" creationId="{CCBB4220-EE47-A142-9588-DE138F9E4AA8}"/>
          </ac:spMkLst>
        </pc:spChg>
        <pc:spChg chg="del">
          <ac:chgData name="Long B Nguyen" userId="f59fb8f3-a021-417a-8bc1-65c8d471c621" providerId="ADAL" clId="{0DD70757-F9C8-C84D-8AD6-11F473F39870}" dt="2021-04-01T16:37:51.605" v="1439" actId="478"/>
          <ac:spMkLst>
            <pc:docMk/>
            <pc:sldMk cId="419832948" sldId="587"/>
            <ac:spMk id="2" creationId="{D039739A-5C92-9440-A99A-B78845A9ABB4}"/>
          </ac:spMkLst>
        </pc:spChg>
        <pc:spChg chg="mod">
          <ac:chgData name="Long B Nguyen" userId="f59fb8f3-a021-417a-8bc1-65c8d471c621" providerId="ADAL" clId="{0DD70757-F9C8-C84D-8AD6-11F473F39870}" dt="2021-04-01T16:43:50.087" v="1696" actId="20577"/>
          <ac:spMkLst>
            <pc:docMk/>
            <pc:sldMk cId="419832948" sldId="587"/>
            <ac:spMk id="3" creationId="{482A242F-CC83-9E4D-8503-01F6DC2593D0}"/>
          </ac:spMkLst>
        </pc:spChg>
        <pc:spChg chg="add mod">
          <ac:chgData name="Long B Nguyen" userId="f59fb8f3-a021-417a-8bc1-65c8d471c621" providerId="ADAL" clId="{0DD70757-F9C8-C84D-8AD6-11F473F39870}" dt="2021-04-01T16:44:03.543" v="1712" actId="20577"/>
          <ac:spMkLst>
            <pc:docMk/>
            <pc:sldMk cId="419832948" sldId="587"/>
            <ac:spMk id="4" creationId="{453E49C2-6851-FC47-A951-35DFC9EACEBC}"/>
          </ac:spMkLst>
        </pc:spChg>
      </pc:sldChg>
      <pc:sldChg chg="addSp modSp add">
        <pc:chgData name="Long B Nguyen" userId="f59fb8f3-a021-417a-8bc1-65c8d471c621" providerId="ADAL" clId="{0DD70757-F9C8-C84D-8AD6-11F473F39870}" dt="2021-04-12T13:09:50.831" v="3243"/>
        <pc:sldMkLst>
          <pc:docMk/>
          <pc:sldMk cId="3142613135" sldId="588"/>
        </pc:sldMkLst>
        <pc:spChg chg="add mod">
          <ac:chgData name="Long B Nguyen" userId="f59fb8f3-a021-417a-8bc1-65c8d471c621" providerId="ADAL" clId="{0DD70757-F9C8-C84D-8AD6-11F473F39870}" dt="2021-04-12T13:09:50.831" v="3243"/>
          <ac:spMkLst>
            <pc:docMk/>
            <pc:sldMk cId="3142613135" sldId="588"/>
            <ac:spMk id="2" creationId="{D800A544-D253-9A46-9D09-DBEF0AC2DAD5}"/>
          </ac:spMkLst>
        </pc:spChg>
      </pc:sldChg>
      <pc:sldChg chg="add del">
        <pc:chgData name="Long B Nguyen" userId="f59fb8f3-a021-417a-8bc1-65c8d471c621" providerId="ADAL" clId="{0DD70757-F9C8-C84D-8AD6-11F473F39870}" dt="2021-04-12T12:41:00.308" v="1838" actId="2696"/>
        <pc:sldMkLst>
          <pc:docMk/>
          <pc:sldMk cId="2270508343" sldId="589"/>
        </pc:sldMkLst>
      </pc:sldChg>
      <pc:sldChg chg="addSp modSp add modAnim">
        <pc:chgData name="Long B Nguyen" userId="f59fb8f3-a021-417a-8bc1-65c8d471c621" providerId="ADAL" clId="{0DD70757-F9C8-C84D-8AD6-11F473F39870}" dt="2021-04-12T13:12:13.667" v="3270"/>
        <pc:sldMkLst>
          <pc:docMk/>
          <pc:sldMk cId="2428880685" sldId="589"/>
        </pc:sldMkLst>
        <pc:spChg chg="add mod">
          <ac:chgData name="Long B Nguyen" userId="f59fb8f3-a021-417a-8bc1-65c8d471c621" providerId="ADAL" clId="{0DD70757-F9C8-C84D-8AD6-11F473F39870}" dt="2021-04-12T13:09:50.831" v="3243"/>
          <ac:spMkLst>
            <pc:docMk/>
            <pc:sldMk cId="2428880685" sldId="589"/>
            <ac:spMk id="2" creationId="{56F9A5FC-8A04-4545-AFCF-36E860089361}"/>
          </ac:spMkLst>
        </pc:spChg>
      </pc:sldChg>
      <pc:sldChg chg="addSp modSp add">
        <pc:chgData name="Long B Nguyen" userId="f59fb8f3-a021-417a-8bc1-65c8d471c621" providerId="ADAL" clId="{0DD70757-F9C8-C84D-8AD6-11F473F39870}" dt="2021-04-12T13:09:50.831" v="3243"/>
        <pc:sldMkLst>
          <pc:docMk/>
          <pc:sldMk cId="1250769370" sldId="590"/>
        </pc:sldMkLst>
        <pc:spChg chg="add mod">
          <ac:chgData name="Long B Nguyen" userId="f59fb8f3-a021-417a-8bc1-65c8d471c621" providerId="ADAL" clId="{0DD70757-F9C8-C84D-8AD6-11F473F39870}" dt="2021-04-12T13:09:50.831" v="3243"/>
          <ac:spMkLst>
            <pc:docMk/>
            <pc:sldMk cId="1250769370" sldId="590"/>
            <ac:spMk id="2" creationId="{9E7D14A5-BEA7-684F-89A0-57CC70848239}"/>
          </ac:spMkLst>
        </pc:spChg>
      </pc:sldChg>
      <pc:sldChg chg="addSp modSp add mod modAnim">
        <pc:chgData name="Long B Nguyen" userId="f59fb8f3-a021-417a-8bc1-65c8d471c621" providerId="ADAL" clId="{0DD70757-F9C8-C84D-8AD6-11F473F39870}" dt="2021-04-12T13:09:50.831" v="3243"/>
        <pc:sldMkLst>
          <pc:docMk/>
          <pc:sldMk cId="4161194987" sldId="591"/>
        </pc:sldMkLst>
        <pc:spChg chg="add mod">
          <ac:chgData name="Long B Nguyen" userId="f59fb8f3-a021-417a-8bc1-65c8d471c621" providerId="ADAL" clId="{0DD70757-F9C8-C84D-8AD6-11F473F39870}" dt="2021-04-12T13:09:50.831" v="3243"/>
          <ac:spMkLst>
            <pc:docMk/>
            <pc:sldMk cId="4161194987" sldId="591"/>
            <ac:spMk id="2" creationId="{06B70013-735B-D142-8CF6-5B7561E1D39F}"/>
          </ac:spMkLst>
        </pc:spChg>
        <pc:spChg chg="mod">
          <ac:chgData name="Long B Nguyen" userId="f59fb8f3-a021-417a-8bc1-65c8d471c621" providerId="ADAL" clId="{0DD70757-F9C8-C84D-8AD6-11F473F39870}" dt="2021-04-12T12:43:04.854" v="1880" actId="20577"/>
          <ac:spMkLst>
            <pc:docMk/>
            <pc:sldMk cId="4161194987" sldId="591"/>
            <ac:spMk id="16386" creationId="{C563149A-FB03-7F41-801D-086D70B22CED}"/>
          </ac:spMkLst>
        </pc:spChg>
        <pc:spChg chg="mod">
          <ac:chgData name="Long B Nguyen" userId="f59fb8f3-a021-417a-8bc1-65c8d471c621" providerId="ADAL" clId="{0DD70757-F9C8-C84D-8AD6-11F473F39870}" dt="2021-04-12T12:42:11.729" v="1842" actId="1076"/>
          <ac:spMkLst>
            <pc:docMk/>
            <pc:sldMk cId="4161194987" sldId="591"/>
            <ac:spMk id="55297" creationId="{1AF853D6-D0AB-854B-B143-5FDFC529A2E5}"/>
          </ac:spMkLst>
        </pc:spChg>
      </pc:sldChg>
      <pc:sldChg chg="delSp modSp add del modAnim">
        <pc:chgData name="Long B Nguyen" userId="f59fb8f3-a021-417a-8bc1-65c8d471c621" providerId="ADAL" clId="{0DD70757-F9C8-C84D-8AD6-11F473F39870}" dt="2021-04-12T13:04:40.175" v="3015" actId="2696"/>
        <pc:sldMkLst>
          <pc:docMk/>
          <pc:sldMk cId="2967768867" sldId="592"/>
        </pc:sldMkLst>
        <pc:spChg chg="mod">
          <ac:chgData name="Long B Nguyen" userId="f59fb8f3-a021-417a-8bc1-65c8d471c621" providerId="ADAL" clId="{0DD70757-F9C8-C84D-8AD6-11F473F39870}" dt="2021-04-12T12:52:56.781" v="2077"/>
          <ac:spMkLst>
            <pc:docMk/>
            <pc:sldMk cId="2967768867" sldId="592"/>
            <ac:spMk id="16386" creationId="{DCDEDE68-7370-A049-B607-4EE7C1C097CC}"/>
          </ac:spMkLst>
        </pc:spChg>
        <pc:picChg chg="del">
          <ac:chgData name="Long B Nguyen" userId="f59fb8f3-a021-417a-8bc1-65c8d471c621" providerId="ADAL" clId="{0DD70757-F9C8-C84D-8AD6-11F473F39870}" dt="2021-04-12T12:52:53.367" v="2074" actId="478"/>
          <ac:picMkLst>
            <pc:docMk/>
            <pc:sldMk cId="2967768867" sldId="592"/>
            <ac:picMk id="65539" creationId="{E53CD132-E85D-D245-AAD8-83FB82CE3B68}"/>
          </ac:picMkLst>
        </pc:picChg>
      </pc:sldChg>
      <pc:sldChg chg="addSp delSp modSp add mod modAnim">
        <pc:chgData name="Long B Nguyen" userId="f59fb8f3-a021-417a-8bc1-65c8d471c621" providerId="ADAL" clId="{0DD70757-F9C8-C84D-8AD6-11F473F39870}" dt="2021-04-12T13:15:48.100" v="3316"/>
        <pc:sldMkLst>
          <pc:docMk/>
          <pc:sldMk cId="3535386674" sldId="593"/>
        </pc:sldMkLst>
        <pc:spChg chg="add mod">
          <ac:chgData name="Long B Nguyen" userId="f59fb8f3-a021-417a-8bc1-65c8d471c621" providerId="ADAL" clId="{0DD70757-F9C8-C84D-8AD6-11F473F39870}" dt="2021-04-12T13:09:50.831" v="3243"/>
          <ac:spMkLst>
            <pc:docMk/>
            <pc:sldMk cId="3535386674" sldId="593"/>
            <ac:spMk id="2" creationId="{F0B9C422-EAAC-114B-9C9E-6B33C8334932}"/>
          </ac:spMkLst>
        </pc:spChg>
        <pc:spChg chg="mod">
          <ac:chgData name="Long B Nguyen" userId="f59fb8f3-a021-417a-8bc1-65c8d471c621" providerId="ADAL" clId="{0DD70757-F9C8-C84D-8AD6-11F473F39870}" dt="2021-04-12T13:15:37.603" v="3313" actId="20577"/>
          <ac:spMkLst>
            <pc:docMk/>
            <pc:sldMk cId="3535386674" sldId="593"/>
            <ac:spMk id="16386" creationId="{DCDEDE68-7370-A049-B607-4EE7C1C097CC}"/>
          </ac:spMkLst>
        </pc:spChg>
        <pc:picChg chg="del">
          <ac:chgData name="Long B Nguyen" userId="f59fb8f3-a021-417a-8bc1-65c8d471c621" providerId="ADAL" clId="{0DD70757-F9C8-C84D-8AD6-11F473F39870}" dt="2021-04-12T12:54:47.459" v="2095" actId="478"/>
          <ac:picMkLst>
            <pc:docMk/>
            <pc:sldMk cId="3535386674" sldId="593"/>
            <ac:picMk id="65539" creationId="{E53CD132-E85D-D245-AAD8-83FB82CE3B68}"/>
          </ac:picMkLst>
        </pc:picChg>
      </pc:sldChg>
      <pc:sldChg chg="addSp delSp modSp add mod delAnim modAnim">
        <pc:chgData name="Long B Nguyen" userId="f59fb8f3-a021-417a-8bc1-65c8d471c621" providerId="ADAL" clId="{0DD70757-F9C8-C84D-8AD6-11F473F39870}" dt="2021-04-12T13:18:08.562" v="3332"/>
        <pc:sldMkLst>
          <pc:docMk/>
          <pc:sldMk cId="1476079720" sldId="594"/>
        </pc:sldMkLst>
        <pc:spChg chg="add mod">
          <ac:chgData name="Long B Nguyen" userId="f59fb8f3-a021-417a-8bc1-65c8d471c621" providerId="ADAL" clId="{0DD70757-F9C8-C84D-8AD6-11F473F39870}" dt="2021-04-12T13:09:50.831" v="3243"/>
          <ac:spMkLst>
            <pc:docMk/>
            <pc:sldMk cId="1476079720" sldId="594"/>
            <ac:spMk id="3" creationId="{BF7F93EC-F271-6F45-923B-F3A106EB733F}"/>
          </ac:spMkLst>
        </pc:spChg>
        <pc:spChg chg="mod">
          <ac:chgData name="Long B Nguyen" userId="f59fb8f3-a021-417a-8bc1-65c8d471c621" providerId="ADAL" clId="{0DD70757-F9C8-C84D-8AD6-11F473F39870}" dt="2021-04-12T13:06:45.528" v="3048" actId="20577"/>
          <ac:spMkLst>
            <pc:docMk/>
            <pc:sldMk cId="1476079720" sldId="594"/>
            <ac:spMk id="16386" creationId="{DCDEDE68-7370-A049-B607-4EE7C1C097CC}"/>
          </ac:spMkLst>
        </pc:spChg>
        <pc:spChg chg="mod">
          <ac:chgData name="Long B Nguyen" userId="f59fb8f3-a021-417a-8bc1-65c8d471c621" providerId="ADAL" clId="{0DD70757-F9C8-C84D-8AD6-11F473F39870}" dt="2021-04-12T13:05:57.812" v="3029" actId="1076"/>
          <ac:spMkLst>
            <pc:docMk/>
            <pc:sldMk cId="1476079720" sldId="594"/>
            <ac:spMk id="65537" creationId="{07CB10DC-D333-F84F-AEFA-826E23CDD585}"/>
          </ac:spMkLst>
        </pc:spChg>
        <pc:picChg chg="add mod">
          <ac:chgData name="Long B Nguyen" userId="f59fb8f3-a021-417a-8bc1-65c8d471c621" providerId="ADAL" clId="{0DD70757-F9C8-C84D-8AD6-11F473F39870}" dt="2021-04-12T13:17:48.837" v="3327" actId="1076"/>
          <ac:picMkLst>
            <pc:docMk/>
            <pc:sldMk cId="1476079720" sldId="594"/>
            <ac:picMk id="2" creationId="{63E1D156-037C-2F44-8521-07D633982296}"/>
          </ac:picMkLst>
        </pc:picChg>
        <pc:picChg chg="add del mod">
          <ac:chgData name="Long B Nguyen" userId="f59fb8f3-a021-417a-8bc1-65c8d471c621" providerId="ADAL" clId="{0DD70757-F9C8-C84D-8AD6-11F473F39870}" dt="2021-04-12T13:17:46.616" v="3326" actId="478"/>
          <ac:picMkLst>
            <pc:docMk/>
            <pc:sldMk cId="1476079720" sldId="594"/>
            <ac:picMk id="5" creationId="{8EF09A9B-4B37-5645-B19E-A31F545E03A5}"/>
          </ac:picMkLst>
        </pc:pic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5/17/21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F47CA-F895-6945-BE27-26692229FACF}" type="datetime1">
              <a:rPr lang="en-US" smtClean="0"/>
              <a:t>5/17/21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06D67-2012-D043-9F80-5C2BDD609BD3}" type="datetime1">
              <a:rPr lang="en-US" smtClean="0"/>
              <a:t>5/17/21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9ACE4-03B6-794A-A48C-13F9598CCD28}" type="datetime1">
              <a:rPr lang="en-US" smtClean="0"/>
              <a:t>5/17/21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7C96B-D6FF-5D47-8EF3-542FD5A88E7C}" type="datetime1">
              <a:rPr lang="en-US" smtClean="0"/>
              <a:t>5/17/21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358E7-4856-3046-9420-8ADBF7A86D8C}" type="datetime1">
              <a:rPr lang="en-US" smtClean="0"/>
              <a:t>5/17/21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9F35A-9F43-7048-AA95-2DCA7E8C0780}" type="datetime1">
              <a:rPr lang="en-US" smtClean="0"/>
              <a:t>5/17/21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CB2D7C-E370-DC40-8D10-DF8CB1A188CA}" type="datetime1">
              <a:rPr lang="en-US" smtClean="0"/>
              <a:t>5/17/21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AA69A2-3CD0-BE49-AF6E-9E037A40F43F}" type="datetime1">
              <a:rPr lang="en-US" smtClean="0"/>
              <a:t>5/17/21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50D9D-ACA9-3C4A-A3FC-7A265C0CEBD3}" type="datetime1">
              <a:rPr lang="en-US" smtClean="0"/>
              <a:t>5/17/21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08B2DD4-8739-D748-B308-CD7D801B0131}" type="datetime1">
              <a:rPr lang="en-US" smtClean="0"/>
              <a:t>5/17/21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8622575-E24A-D548-838B-E385F9D0E59A}" type="datetime1">
              <a:rPr lang="en-US" smtClean="0"/>
              <a:t>5/17/21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272BAF4E-9F7C-284D-B40D-0B83E546F887}" type="datetime1">
              <a:rPr lang="en-US" smtClean="0"/>
              <a:t>5/17/21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wnload.app.collegeboard.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AP Exam Preparation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06E64B9F-47E7-6140-ACE4-2F0740B3609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﻿﻿Collaboration is a learned skill. That skill includes but is not limited to: ■​Communication </a:t>
            </a:r>
          </a:p>
          <a:p>
            <a:pPr marL="0" indent="0">
              <a:buNone/>
            </a:pPr>
            <a:r>
              <a:rPr lang="en-US" dirty="0"/>
              <a:t>■​Consensus building </a:t>
            </a:r>
          </a:p>
          <a:p>
            <a:pPr marL="0" indent="0">
              <a:buNone/>
            </a:pPr>
            <a:r>
              <a:rPr lang="en-US" dirty="0"/>
              <a:t>■​Conflict resolution </a:t>
            </a:r>
          </a:p>
          <a:p>
            <a:pPr marL="0" indent="0">
              <a:buNone/>
            </a:pPr>
            <a:r>
              <a:rPr lang="en-US" dirty="0"/>
              <a:t>■​Negotiation</a:t>
            </a:r>
          </a:p>
          <a:p>
            <a:pPr marL="0" indent="0">
              <a:buNone/>
            </a:pPr>
            <a:r>
              <a:rPr lang="en-US" dirty="0"/>
              <a:t>﻿</a:t>
            </a:r>
          </a:p>
          <a:p>
            <a:pPr marL="0" indent="0">
              <a:buNone/>
            </a:pPr>
            <a:r>
              <a:rPr lang="en-US" dirty="0"/>
              <a:t>Collaboration with others can make the programmer more self-aware. </a:t>
            </a:r>
          </a:p>
          <a:p>
            <a:pPr marL="0" indent="0">
              <a:buNone/>
            </a:pPr>
            <a:endParaRPr lang="en-US" dirty="0"/>
          </a:p>
          <a:p>
            <a:pPr marL="0" indent="0">
              <a:buNone/>
            </a:pPr>
            <a:r>
              <a:rPr lang="en-US" dirty="0"/>
              <a:t>Group programming can match up your weaknesses with someone else’s strengths, which results in a better product and leads to insight and knowledge not obtainable when working alone.</a:t>
            </a:r>
          </a:p>
          <a:p>
            <a:pPr marL="0" indent="0">
              <a:buNone/>
            </a:pPr>
            <a:r>
              <a:rPr lang="en-US" dirty="0"/>
              <a:t>﻿</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69763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t>
            </a:r>
          </a:p>
          <a:p>
            <a:pPr marL="0" indent="0">
              <a:buNone/>
            </a:pPr>
            <a:r>
              <a:rPr lang="en-US" dirty="0"/>
              <a:t>Collaboration is not limited by location. Current computing tools allow people in different physical locations to share data. </a:t>
            </a:r>
          </a:p>
          <a:p>
            <a:pPr marL="0" indent="0">
              <a:buNone/>
            </a:pPr>
            <a:endParaRPr lang="en-US" dirty="0"/>
          </a:p>
          <a:p>
            <a:pPr marL="0" indent="0">
              <a:buNone/>
            </a:pPr>
            <a:r>
              <a:rPr lang="en-US" dirty="0"/>
              <a:t>Online collaboration tools, such as Google Docs, Zoom, Slack, Yammer, and—by the time you read this—dozens of other tools, allow programmers to collaborate from home or from anywhere that has internet access.</a:t>
            </a:r>
          </a:p>
          <a:p>
            <a:pPr marL="0" indent="0">
              <a:buNone/>
            </a:pPr>
            <a:endParaRPr lang="en-US" dirty="0"/>
          </a:p>
          <a:p>
            <a:pPr marL="0" indent="0">
              <a:buNone/>
            </a:pPr>
            <a:r>
              <a:rPr lang="en-US" dirty="0"/>
              <a:t>﻿﻿A </a:t>
            </a:r>
            <a:r>
              <a:rPr lang="en-US" b="1" dirty="0"/>
              <a:t>program</a:t>
            </a:r>
            <a:r>
              <a:rPr lang="en-US" dirty="0"/>
              <a:t> is a collection of program statements that performs a specific task when run by a computer. A program is often referred to as software.</a:t>
            </a:r>
          </a:p>
          <a:p>
            <a:pPr marL="0" indent="0">
              <a:buNone/>
            </a:pPr>
            <a:r>
              <a:rPr lang="en-US" dirty="0"/>
              <a:t>﻿</a:t>
            </a:r>
          </a:p>
          <a:p>
            <a:pPr marL="0" indent="0">
              <a:buNone/>
            </a:pPr>
            <a:r>
              <a:rPr lang="en-US" dirty="0"/>
              <a:t>A </a:t>
            </a:r>
            <a:r>
              <a:rPr lang="en-US" b="1" dirty="0"/>
              <a:t>code segment </a:t>
            </a:r>
            <a:r>
              <a:rPr lang="en-US" dirty="0"/>
              <a:t>refers to a collection of program statements that are part of a program.</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204666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r>
              <a:rPr lang="en-US" dirty="0"/>
              <a:t>﻿</a:t>
            </a:r>
            <a:r>
              <a:rPr lang="en-US" b="1" dirty="0"/>
              <a:t>Program input </a:t>
            </a:r>
            <a:r>
              <a:rPr lang="en-US" dirty="0"/>
              <a:t>is data sent to a computer for processing by a program. Input can come in a variety of forms, such as tactile, audio, visual, or text. For example, a cell phone can convert voice (audio) to text to send a message.</a:t>
            </a:r>
          </a:p>
          <a:p>
            <a:pPr marL="0" indent="0">
              <a:buNone/>
            </a:pPr>
            <a:endParaRPr lang="en-US" dirty="0"/>
          </a:p>
          <a:p>
            <a:pPr marL="0" indent="0">
              <a:buNone/>
            </a:pPr>
            <a:r>
              <a:rPr lang="en-US" dirty="0"/>
              <a:t>﻿A weather program on your phone could take input in many forms.﻿This weather app was triggered by the user saying (audio) “Hey Phone…,” which would be an example of audio input. </a:t>
            </a:r>
          </a:p>
          <a:p>
            <a:pPr marL="0" indent="0">
              <a:buNone/>
            </a:pPr>
            <a:endParaRPr lang="en-US" dirty="0"/>
          </a:p>
          <a:p>
            <a:pPr marL="0" indent="0">
              <a:buNone/>
            </a:pPr>
            <a:r>
              <a:rPr lang="en-US" dirty="0"/>
              <a:t>This triggering is called an </a:t>
            </a:r>
            <a:r>
              <a:rPr lang="en-US" b="1" dirty="0"/>
              <a:t>event</a:t>
            </a:r>
            <a:r>
              <a:rPr lang="en-US" dirty="0"/>
              <a:t>. The event is the action that supplies input data to a program. Events can be generated when a key is pressed, a mouse is clicked, a program is started, or by any other defined action that affects the flow of execution.</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2482590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t>Program outputs </a:t>
            </a:r>
            <a:r>
              <a:rPr lang="en-US" dirty="0"/>
              <a:t>are any data sent from a program to a device. Program output can come in a variety of forms, such as tactile, audio, visual, or text. Program output is usually based on a program’s input or prior state (e.g., internal values).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13</a:t>
            </a:fld>
            <a:endParaRPr lang="en-US" dirty="0"/>
          </a:p>
        </p:txBody>
      </p:sp>
      <p:pic>
        <p:nvPicPr>
          <p:cNvPr id="5" name="Picture 4">
            <a:extLst>
              <a:ext uri="{FF2B5EF4-FFF2-40B4-BE49-F238E27FC236}">
                <a16:creationId xmlns:a16="http://schemas.microsoft.com/office/drawing/2014/main" id="{1B4B8285-7339-B742-85B6-2C1BE39A8871}"/>
              </a:ext>
            </a:extLst>
          </p:cNvPr>
          <p:cNvPicPr>
            <a:picLocks noChangeAspect="1"/>
          </p:cNvPicPr>
          <p:nvPr/>
        </p:nvPicPr>
        <p:blipFill>
          <a:blip r:embed="rId2"/>
          <a:stretch>
            <a:fillRect/>
          </a:stretch>
        </p:blipFill>
        <p:spPr>
          <a:xfrm>
            <a:off x="1049056" y="753192"/>
            <a:ext cx="7045888" cy="3500694"/>
          </a:xfrm>
          <a:prstGeom prst="rect">
            <a:avLst/>
          </a:prstGeom>
        </p:spPr>
      </p:pic>
    </p:spTree>
    <p:extLst>
      <p:ext uri="{BB962C8B-B14F-4D97-AF65-F5344CB8AC3E}">
        <p14:creationId xmlns:p14="http://schemas.microsoft.com/office/powerpoint/2010/main" val="244123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 </a:t>
            </a:r>
            <a:r>
              <a:rPr lang="en-US" b="1" dirty="0"/>
              <a:t>development process </a:t>
            </a:r>
            <a:r>
              <a:rPr lang="en-US" dirty="0"/>
              <a:t>can be ordered and intentional, or exploratory in nature. </a:t>
            </a:r>
          </a:p>
          <a:p>
            <a:pPr marL="0" indent="0">
              <a:buNone/>
            </a:pPr>
            <a:endParaRPr lang="en-US" dirty="0"/>
          </a:p>
          <a:p>
            <a:pPr marL="0" indent="0">
              <a:buNone/>
            </a:pPr>
            <a:r>
              <a:rPr lang="en-US" dirty="0"/>
              <a:t>A development process that is </a:t>
            </a:r>
            <a:r>
              <a:rPr lang="en-US" b="1" dirty="0"/>
              <a:t>incremental </a:t>
            </a:r>
            <a:r>
              <a:rPr lang="en-US" dirty="0"/>
              <a:t>is one that </a:t>
            </a:r>
          </a:p>
          <a:p>
            <a:pPr marL="0" indent="0">
              <a:buNone/>
            </a:pPr>
            <a:r>
              <a:rPr lang="en-US" dirty="0"/>
              <a:t>breaks the problem into smaller pieces and makes sure </a:t>
            </a:r>
          </a:p>
          <a:p>
            <a:pPr marL="0" indent="0">
              <a:buNone/>
            </a:pPr>
            <a:r>
              <a:rPr lang="en-US" dirty="0"/>
              <a:t>each piece works before adding it to the whole. </a:t>
            </a:r>
          </a:p>
          <a:p>
            <a:pPr marL="0" indent="0">
              <a:buNone/>
            </a:pPr>
            <a:endParaRPr lang="en-US" dirty="0"/>
          </a:p>
          <a:p>
            <a:pPr marL="0" indent="0">
              <a:buNone/>
            </a:pPr>
            <a:r>
              <a:rPr lang="en-US" dirty="0"/>
              <a:t>A development process that is </a:t>
            </a:r>
            <a:r>
              <a:rPr lang="en-US" b="1" dirty="0"/>
              <a:t>iterative</a:t>
            </a:r>
            <a:r>
              <a:rPr lang="en-US" dirty="0"/>
              <a:t> requires refinement </a:t>
            </a:r>
          </a:p>
          <a:p>
            <a:pPr marL="0" indent="0">
              <a:buNone/>
            </a:pPr>
            <a:r>
              <a:rPr lang="en-US" dirty="0"/>
              <a:t>and revision based on feedback, testing, or reflection </a:t>
            </a:r>
          </a:p>
          <a:p>
            <a:pPr marL="0" indent="0">
              <a:buNone/>
            </a:pPr>
            <a:r>
              <a:rPr lang="en-US" dirty="0"/>
              <a:t>throughout the process. This may require revisiting earlier </a:t>
            </a:r>
          </a:p>
          <a:p>
            <a:pPr marL="0" indent="0">
              <a:buNone/>
            </a:pPr>
            <a:r>
              <a:rPr lang="en-US" dirty="0"/>
              <a:t>phases of the process. </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14</a:t>
            </a:fld>
            <a:endParaRPr lang="en-US" dirty="0"/>
          </a:p>
        </p:txBody>
      </p:sp>
      <p:pic>
        <p:nvPicPr>
          <p:cNvPr id="6" name="Picture 5">
            <a:extLst>
              <a:ext uri="{FF2B5EF4-FFF2-40B4-BE49-F238E27FC236}">
                <a16:creationId xmlns:a16="http://schemas.microsoft.com/office/drawing/2014/main" id="{A7DF7F21-37AB-604D-989E-273A39E009F7}"/>
              </a:ext>
            </a:extLst>
          </p:cNvPr>
          <p:cNvPicPr>
            <a:picLocks noChangeAspect="1"/>
          </p:cNvPicPr>
          <p:nvPr/>
        </p:nvPicPr>
        <p:blipFill>
          <a:blip r:embed="rId2"/>
          <a:stretch>
            <a:fillRect/>
          </a:stretch>
        </p:blipFill>
        <p:spPr>
          <a:xfrm>
            <a:off x="6902655" y="1194594"/>
            <a:ext cx="2044700" cy="4254500"/>
          </a:xfrm>
          <a:prstGeom prst="rect">
            <a:avLst/>
          </a:prstGeom>
        </p:spPr>
      </p:pic>
    </p:spTree>
    <p:extLst>
      <p:ext uri="{BB962C8B-B14F-4D97-AF65-F5344CB8AC3E}">
        <p14:creationId xmlns:p14="http://schemas.microsoft.com/office/powerpoint/2010/main" val="346807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﻿The design of a program incorporates investigations to determine its requirements. Most programs are designed to be used by people other than the programmers. </a:t>
            </a:r>
          </a:p>
          <a:p>
            <a:pPr marL="0" indent="0">
              <a:buNone/>
            </a:pPr>
            <a:r>
              <a:rPr lang="en-US" dirty="0"/>
              <a:t>To meet the needs of the users, the investigation must identify the program constraints as well as the concerns and interests of people who will use the program. </a:t>
            </a:r>
          </a:p>
          <a:p>
            <a:pPr marL="0" indent="0">
              <a:buNone/>
            </a:pPr>
            <a:endParaRPr lang="en-US" dirty="0"/>
          </a:p>
          <a:p>
            <a:pPr marL="0" indent="0">
              <a:buNone/>
            </a:pPr>
            <a:r>
              <a:rPr lang="en-US" dirty="0"/>
              <a:t>Some ways investigations can be performed are as follows: </a:t>
            </a:r>
          </a:p>
          <a:p>
            <a:pPr marL="0" indent="0">
              <a:buNone/>
            </a:pPr>
            <a:r>
              <a:rPr lang="en-US" dirty="0"/>
              <a:t>■​Collecting data through surveys </a:t>
            </a:r>
          </a:p>
          <a:p>
            <a:pPr marL="0" indent="0">
              <a:buNone/>
            </a:pPr>
            <a:r>
              <a:rPr lang="en-US" dirty="0"/>
              <a:t>■​User testing </a:t>
            </a:r>
          </a:p>
          <a:p>
            <a:pPr marL="0" indent="0">
              <a:buNone/>
            </a:pPr>
            <a:r>
              <a:rPr lang="en-US" dirty="0"/>
              <a:t>■​Interviews </a:t>
            </a:r>
          </a:p>
          <a:p>
            <a:pPr marL="0" indent="0">
              <a:buNone/>
            </a:pPr>
            <a:r>
              <a:rPr lang="en-US" dirty="0"/>
              <a:t>■​Direct observations</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69433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﻿The design phase of a program may include: </a:t>
            </a:r>
          </a:p>
          <a:p>
            <a:pPr marL="0" indent="0">
              <a:buNone/>
            </a:pPr>
            <a:r>
              <a:rPr lang="en-US" dirty="0"/>
              <a:t>■​Brainstorming </a:t>
            </a:r>
          </a:p>
          <a:p>
            <a:pPr marL="0" indent="0">
              <a:buNone/>
            </a:pPr>
            <a:r>
              <a:rPr lang="en-US" dirty="0"/>
              <a:t>■​Planning and storyboarding </a:t>
            </a:r>
          </a:p>
          <a:p>
            <a:pPr marL="0" indent="0">
              <a:buNone/>
            </a:pPr>
            <a:r>
              <a:rPr lang="en-US" dirty="0"/>
              <a:t>■​Organizing the program into modules and functional components </a:t>
            </a:r>
          </a:p>
          <a:p>
            <a:pPr marL="0" indent="0">
              <a:buNone/>
            </a:pPr>
            <a:r>
              <a:rPr lang="en-US" dirty="0"/>
              <a:t>■​Creating diagrams that represent the layouts of the user interface ■​Developing a testing strategy for the program</a:t>
            </a:r>
          </a:p>
          <a:p>
            <a:pPr marL="0" indent="0">
              <a:buNone/>
            </a:pPr>
            <a:endParaRPr lang="en-US" dirty="0"/>
          </a:p>
          <a:p>
            <a:pPr marL="0" indent="0">
              <a:buNone/>
            </a:pPr>
            <a:r>
              <a:rPr lang="en-US" b="1" dirty="0"/>
              <a:t>﻿Program documentation</a:t>
            </a:r>
            <a:r>
              <a:rPr lang="en-US" dirty="0"/>
              <a:t> is a written description of the function of a code segment, event, procedure, or program and how it was developed. </a:t>
            </a:r>
          </a:p>
          <a:p>
            <a:pPr marL="0" indent="0">
              <a:buNone/>
            </a:pPr>
            <a:endParaRPr lang="en-US" dirty="0"/>
          </a:p>
          <a:p>
            <a:pPr marL="0" indent="0">
              <a:buNone/>
            </a:pPr>
            <a:r>
              <a:rPr lang="en-US" dirty="0"/>
              <a:t>Program documentation helps in developing and maintaining correct programs when working individually or in collaborative programming environments. </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05674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r>
              <a:rPr lang="en-US" dirty="0"/>
              <a:t>Programmers should document a program throughout its development. </a:t>
            </a:r>
          </a:p>
          <a:p>
            <a:pPr marL="0" indent="0">
              <a:buNone/>
            </a:pPr>
            <a:endParaRPr lang="en-US" dirty="0"/>
          </a:p>
          <a:p>
            <a:pPr marL="0" indent="0">
              <a:buNone/>
            </a:pPr>
            <a:r>
              <a:rPr lang="en-US" dirty="0"/>
              <a:t>Documentation helps the programmer remember what he or she was thinking or the collaborative partners were thinking at the time they were programming. </a:t>
            </a:r>
          </a:p>
          <a:p>
            <a:pPr marL="0" indent="0">
              <a:buNone/>
            </a:pPr>
            <a:endParaRPr lang="en-US" dirty="0"/>
          </a:p>
          <a:p>
            <a:pPr marL="0" indent="0">
              <a:buNone/>
            </a:pPr>
            <a:r>
              <a:rPr lang="en-US" dirty="0"/>
              <a:t>Comments are a form of program documentation written into the program that do not affect how the program runs. Comments do not affect the run speed of a program. Python, for example, uses # for comments. </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20860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﻿Three types of program errors can occur: </a:t>
            </a:r>
          </a:p>
          <a:p>
            <a:pPr marL="0" indent="0">
              <a:buNone/>
            </a:pPr>
            <a:endParaRPr lang="en-US" dirty="0"/>
          </a:p>
          <a:p>
            <a:pPr marL="0" indent="0">
              <a:buNone/>
            </a:pPr>
            <a:r>
              <a:rPr lang="en-US" dirty="0"/>
              <a:t>■​</a:t>
            </a:r>
            <a:r>
              <a:rPr lang="en-US" b="1" dirty="0"/>
              <a:t>Logic error</a:t>
            </a:r>
            <a:r>
              <a:rPr lang="en-US" dirty="0"/>
              <a:t>—This is a mistake in the algorithm or program that causes it to behave incorrectly or unexpectedly. (incorrect implementation of algorithm)</a:t>
            </a:r>
          </a:p>
          <a:p>
            <a:pPr marL="0" indent="0">
              <a:buNone/>
            </a:pPr>
            <a:endParaRPr lang="en-US" dirty="0"/>
          </a:p>
          <a:p>
            <a:pPr marL="0" indent="0">
              <a:buNone/>
            </a:pPr>
            <a:r>
              <a:rPr lang="en-US" dirty="0"/>
              <a:t>■​</a:t>
            </a:r>
            <a:r>
              <a:rPr lang="en-US" b="1" dirty="0"/>
              <a:t>Syntax error</a:t>
            </a:r>
            <a:r>
              <a:rPr lang="en-US" dirty="0"/>
              <a:t>—This is a mistake in the program where the rules of the programming language are not followed. (missing parenthesis, incorrect indentation, misspelling name of function calls)</a:t>
            </a:r>
          </a:p>
          <a:p>
            <a:pPr marL="0" indent="0">
              <a:buNone/>
            </a:pPr>
            <a:endParaRPr lang="en-US" dirty="0"/>
          </a:p>
          <a:p>
            <a:pPr marL="0" indent="0">
              <a:buNone/>
            </a:pPr>
            <a:r>
              <a:rPr lang="en-US" dirty="0"/>
              <a:t>■</a:t>
            </a:r>
            <a:r>
              <a:rPr lang="en-US" b="1" dirty="0"/>
              <a:t>​Runtime error</a:t>
            </a:r>
            <a:r>
              <a:rPr lang="en-US" dirty="0"/>
              <a:t>—This is a mistake in the program that occurs during the execution of a program. Programming languages define their own runtime errors.(divide by 0, accessing out-of-bounds index of a list)</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68803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Read the code below. Identify the error. What kind of error is it?</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19</a:t>
            </a:fld>
            <a:endParaRPr lang="en-US" dirty="0"/>
          </a:p>
        </p:txBody>
      </p:sp>
      <p:pic>
        <p:nvPicPr>
          <p:cNvPr id="6" name="Picture 5">
            <a:extLst>
              <a:ext uri="{FF2B5EF4-FFF2-40B4-BE49-F238E27FC236}">
                <a16:creationId xmlns:a16="http://schemas.microsoft.com/office/drawing/2014/main" id="{BCFCA236-B751-EA47-BABB-67EA43DD36B2}"/>
              </a:ext>
            </a:extLst>
          </p:cNvPr>
          <p:cNvPicPr>
            <a:picLocks noChangeAspect="1"/>
          </p:cNvPicPr>
          <p:nvPr/>
        </p:nvPicPr>
        <p:blipFill>
          <a:blip r:embed="rId2"/>
          <a:stretch>
            <a:fillRect/>
          </a:stretch>
        </p:blipFill>
        <p:spPr>
          <a:xfrm>
            <a:off x="1574800" y="1492468"/>
            <a:ext cx="5994400" cy="3568700"/>
          </a:xfrm>
          <a:prstGeom prst="rect">
            <a:avLst/>
          </a:prstGeom>
        </p:spPr>
      </p:pic>
    </p:spTree>
    <p:extLst>
      <p:ext uri="{BB962C8B-B14F-4D97-AF65-F5344CB8AC3E}">
        <p14:creationId xmlns:p14="http://schemas.microsoft.com/office/powerpoint/2010/main" val="709272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5207-3758-EE4E-AE72-A18C7DCF880E}"/>
              </a:ext>
            </a:extLst>
          </p:cNvPr>
          <p:cNvSpPr>
            <a:spLocks noGrp="1"/>
          </p:cNvSpPr>
          <p:nvPr>
            <p:ph type="title"/>
          </p:nvPr>
        </p:nvSpPr>
        <p:spPr>
          <a:xfrm>
            <a:off x="245192" y="236703"/>
            <a:ext cx="7886700" cy="661655"/>
          </a:xfrm>
        </p:spPr>
        <p:txBody>
          <a:bodyPr/>
          <a:lstStyle/>
          <a:p>
            <a:r>
              <a:rPr lang="en-US" dirty="0"/>
              <a:t>AP Exam </a:t>
            </a:r>
          </a:p>
        </p:txBody>
      </p:sp>
      <p:sp>
        <p:nvSpPr>
          <p:cNvPr id="3" name="Content Placeholder 2">
            <a:extLst>
              <a:ext uri="{FF2B5EF4-FFF2-40B4-BE49-F238E27FC236}">
                <a16:creationId xmlns:a16="http://schemas.microsoft.com/office/drawing/2014/main" id="{93A17F48-4F51-5547-A8A8-BEB6B1341C84}"/>
              </a:ext>
            </a:extLst>
          </p:cNvPr>
          <p:cNvSpPr>
            <a:spLocks noGrp="1"/>
          </p:cNvSpPr>
          <p:nvPr>
            <p:ph idx="1"/>
          </p:nvPr>
        </p:nvSpPr>
        <p:spPr>
          <a:xfrm>
            <a:off x="245192" y="1052052"/>
            <a:ext cx="8898808" cy="4426245"/>
          </a:xfrm>
        </p:spPr>
        <p:txBody>
          <a:bodyPr/>
          <a:lstStyle/>
          <a:p>
            <a:pPr marL="0" indent="0">
              <a:buNone/>
            </a:pPr>
            <a:r>
              <a:rPr lang="en-US" dirty="0"/>
              <a:t>When: Monday June 7, 2021 at 4PM Eastern Standard Time.</a:t>
            </a:r>
          </a:p>
          <a:p>
            <a:pPr marL="0" indent="0">
              <a:buNone/>
            </a:pPr>
            <a:r>
              <a:rPr lang="en-US" dirty="0"/>
              <a:t>At home. On Digital Testing App. </a:t>
            </a:r>
          </a:p>
          <a:p>
            <a:pPr marL="0" indent="0">
              <a:buNone/>
            </a:pPr>
            <a:endParaRPr lang="en-US" dirty="0"/>
          </a:p>
          <a:p>
            <a:pPr marL="0" indent="0">
              <a:buNone/>
            </a:pPr>
            <a:r>
              <a:rPr lang="en-US" dirty="0"/>
              <a:t>Preparing:</a:t>
            </a:r>
          </a:p>
          <a:p>
            <a:pPr marL="0" indent="0">
              <a:buNone/>
            </a:pPr>
            <a:r>
              <a:rPr lang="en-US" dirty="0"/>
              <a:t>1) Download! </a:t>
            </a:r>
            <a:r>
              <a:rPr lang="en-US" dirty="0">
                <a:hlinkClick r:id="rId2"/>
              </a:rPr>
              <a:t>https://download.app.collegeboard.org/</a:t>
            </a:r>
            <a:endParaRPr lang="en-US" dirty="0"/>
          </a:p>
          <a:p>
            <a:pPr marL="0" indent="0">
              <a:buNone/>
            </a:pPr>
            <a:r>
              <a:rPr lang="en-US" dirty="0"/>
              <a:t>2) Practice with Example Questions in the Digital Testing App.</a:t>
            </a:r>
          </a:p>
          <a:p>
            <a:pPr marL="0" indent="0">
              <a:buNone/>
            </a:pPr>
            <a:r>
              <a:rPr lang="en-US" dirty="0"/>
              <a:t>3) </a:t>
            </a:r>
            <a:r>
              <a:rPr lang="en-US" dirty="0">
                <a:solidFill>
                  <a:srgbClr val="FF0000"/>
                </a:solidFill>
              </a:rPr>
              <a:t>1–3 Days Before Exam Day</a:t>
            </a:r>
            <a:r>
              <a:rPr lang="en-US" dirty="0"/>
              <a:t>, Complete Exam Setup for Each Digital Exam. </a:t>
            </a:r>
            <a:r>
              <a:rPr lang="en-US" dirty="0">
                <a:solidFill>
                  <a:srgbClr val="FF0000"/>
                </a:solidFill>
              </a:rPr>
              <a:t>You cannot take the exam without completing this step!</a:t>
            </a:r>
          </a:p>
          <a:p>
            <a:pPr marL="0" indent="0">
              <a:buNone/>
            </a:pPr>
            <a:r>
              <a:rPr lang="en-US" dirty="0"/>
              <a:t>4) On Exam Day: 30 Minutes Before the Exam | Check In to the Exam</a:t>
            </a:r>
          </a:p>
          <a:p>
            <a:pPr marL="0" indent="0">
              <a:buNone/>
            </a:pPr>
            <a:r>
              <a:rPr lang="en-US" dirty="0"/>
              <a:t>On exam day, you must check in </a:t>
            </a:r>
            <a:r>
              <a:rPr lang="en-US" b="1" dirty="0"/>
              <a:t>30 minutes before the official start time of the exam</a:t>
            </a:r>
            <a:r>
              <a:rPr lang="en-US" dirty="0"/>
              <a:t>—at 11:30 a.m. EDT for 12 p.m. exams and 3:30 p.m. EDT for 4 p.m. exams—to complete final pre-exam checks.</a:t>
            </a:r>
          </a:p>
          <a:p>
            <a:pPr marL="0" indent="0">
              <a:buNone/>
            </a:pPr>
            <a:endParaRPr lang="en-US" dirty="0"/>
          </a:p>
        </p:txBody>
      </p:sp>
      <p:sp>
        <p:nvSpPr>
          <p:cNvPr id="4" name="Slide Number Placeholder 3">
            <a:extLst>
              <a:ext uri="{FF2B5EF4-FFF2-40B4-BE49-F238E27FC236}">
                <a16:creationId xmlns:a16="http://schemas.microsoft.com/office/drawing/2014/main" id="{ED961A3A-B3B8-A64A-9FCD-D5EE299F137A}"/>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17973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References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err="1"/>
              <a:t>Reichelson</a:t>
            </a:r>
            <a:r>
              <a:rPr lang="en-US" dirty="0"/>
              <a:t>, Seth. AP Computer Science Principles Premium with 6 Practice Tests (Barron's Test Prep) (p. 92). </a:t>
            </a:r>
            <a:r>
              <a:rPr lang="en-US" dirty="0" err="1"/>
              <a:t>Barrons</a:t>
            </a:r>
            <a:r>
              <a:rPr lang="en-US" dirty="0"/>
              <a:t> Educational Series. </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1253310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AP Exam</a:t>
            </a:r>
            <a:endParaRPr lang="en-US" sz="2333" dirty="0"/>
          </a:p>
        </p:txBody>
      </p:sp>
      <p:pic>
        <p:nvPicPr>
          <p:cNvPr id="3" name="Picture 2">
            <a:extLst>
              <a:ext uri="{FF2B5EF4-FFF2-40B4-BE49-F238E27FC236}">
                <a16:creationId xmlns:a16="http://schemas.microsoft.com/office/drawing/2014/main" id="{CC09CF2C-F8FB-0E46-8140-AB8E9EEBFA5C}"/>
              </a:ext>
            </a:extLst>
          </p:cNvPr>
          <p:cNvPicPr>
            <a:picLocks noChangeAspect="1"/>
          </p:cNvPicPr>
          <p:nvPr/>
        </p:nvPicPr>
        <p:blipFill>
          <a:blip r:embed="rId2"/>
          <a:stretch>
            <a:fillRect/>
          </a:stretch>
        </p:blipFill>
        <p:spPr>
          <a:xfrm>
            <a:off x="0" y="824907"/>
            <a:ext cx="9144000" cy="4065186"/>
          </a:xfrm>
          <a:prstGeom prst="rect">
            <a:avLst/>
          </a:prstGeom>
        </p:spPr>
      </p:pic>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4C64C124-274A-7B49-AF43-41B6CD5BD0DB}"/>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617664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5207-3758-EE4E-AE72-A18C7DCF880E}"/>
              </a:ext>
            </a:extLst>
          </p:cNvPr>
          <p:cNvSpPr>
            <a:spLocks noGrp="1"/>
          </p:cNvSpPr>
          <p:nvPr>
            <p:ph type="title"/>
          </p:nvPr>
        </p:nvSpPr>
        <p:spPr>
          <a:xfrm>
            <a:off x="245192" y="236703"/>
            <a:ext cx="7886700" cy="661655"/>
          </a:xfrm>
        </p:spPr>
        <p:txBody>
          <a:bodyPr/>
          <a:lstStyle/>
          <a:p>
            <a:r>
              <a:rPr lang="en-US" dirty="0"/>
              <a:t>Topics</a:t>
            </a:r>
          </a:p>
        </p:txBody>
      </p:sp>
      <p:sp>
        <p:nvSpPr>
          <p:cNvPr id="3" name="Content Placeholder 2">
            <a:extLst>
              <a:ext uri="{FF2B5EF4-FFF2-40B4-BE49-F238E27FC236}">
                <a16:creationId xmlns:a16="http://schemas.microsoft.com/office/drawing/2014/main" id="{93A17F48-4F51-5547-A8A8-BEB6B1341C84}"/>
              </a:ext>
            </a:extLst>
          </p:cNvPr>
          <p:cNvSpPr>
            <a:spLocks noGrp="1"/>
          </p:cNvSpPr>
          <p:nvPr>
            <p:ph idx="1"/>
          </p:nvPr>
        </p:nvSpPr>
        <p:spPr>
          <a:xfrm>
            <a:off x="245192" y="1052052"/>
            <a:ext cx="8898808" cy="4426245"/>
          </a:xfrm>
        </p:spPr>
        <p:txBody>
          <a:bodyPr/>
          <a:lstStyle/>
          <a:p>
            <a:pPr marL="0" indent="0">
              <a:buNone/>
            </a:pPr>
            <a:r>
              <a:rPr lang="en-US" dirty="0"/>
              <a:t>The AP Multiple Choice end-of-year covers 5 Big Ideas:</a:t>
            </a:r>
          </a:p>
          <a:p>
            <a:pPr marL="0" indent="0">
              <a:buNone/>
            </a:pPr>
            <a:endParaRPr lang="en-US" dirty="0"/>
          </a:p>
          <a:p>
            <a:pPr marL="457200" indent="-457200">
              <a:buAutoNum type="arabicParenR"/>
            </a:pPr>
            <a:r>
              <a:rPr lang="en-US" dirty="0"/>
              <a:t>Creative Development</a:t>
            </a:r>
          </a:p>
          <a:p>
            <a:pPr marL="457200" indent="-457200">
              <a:buAutoNum type="arabicParenR"/>
            </a:pPr>
            <a:r>
              <a:rPr lang="en-US" dirty="0"/>
              <a:t>Data</a:t>
            </a:r>
          </a:p>
          <a:p>
            <a:pPr marL="457200" indent="-457200">
              <a:buAutoNum type="arabicParenR"/>
            </a:pPr>
            <a:r>
              <a:rPr lang="en-US" dirty="0"/>
              <a:t>Algorithms and Programming</a:t>
            </a:r>
          </a:p>
          <a:p>
            <a:pPr marL="457200" indent="-457200">
              <a:buAutoNum type="arabicParenR"/>
            </a:pPr>
            <a:r>
              <a:rPr lang="en-US" dirty="0"/>
              <a:t>Computer Systems and Networks</a:t>
            </a:r>
          </a:p>
          <a:p>
            <a:pPr marL="457200" indent="-457200">
              <a:buAutoNum type="arabicParenR"/>
            </a:pPr>
            <a:r>
              <a:rPr lang="en-US" dirty="0"/>
              <a:t>Impacting of Computing</a:t>
            </a:r>
          </a:p>
        </p:txBody>
      </p:sp>
      <p:sp>
        <p:nvSpPr>
          <p:cNvPr id="4" name="Slide Number Placeholder 3">
            <a:extLst>
              <a:ext uri="{FF2B5EF4-FFF2-40B4-BE49-F238E27FC236}">
                <a16:creationId xmlns:a16="http://schemas.microsoft.com/office/drawing/2014/main" id="{ED961A3A-B3B8-A64A-9FCD-D5EE299F137A}"/>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80549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1</a:t>
            </a:r>
          </a:p>
        </p:txBody>
      </p:sp>
      <p:sp>
        <p:nvSpPr>
          <p:cNvPr id="3" name="Content Placeholder 2">
            <a:extLst>
              <a:ext uri="{FF2B5EF4-FFF2-40B4-BE49-F238E27FC236}">
                <a16:creationId xmlns:a16="http://schemas.microsoft.com/office/drawing/2014/main" id="{891D5E54-6C6E-A142-AA4A-FD4D80701797}"/>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5</a:t>
            </a:fld>
            <a:endParaRPr lang="en-US" dirty="0"/>
          </a:p>
        </p:txBody>
      </p:sp>
      <p:pic>
        <p:nvPicPr>
          <p:cNvPr id="5" name="Picture 4">
            <a:extLst>
              <a:ext uri="{FF2B5EF4-FFF2-40B4-BE49-F238E27FC236}">
                <a16:creationId xmlns:a16="http://schemas.microsoft.com/office/drawing/2014/main" id="{85B581F6-849D-7642-BAC8-DF1ECE9A39D6}"/>
              </a:ext>
            </a:extLst>
          </p:cNvPr>
          <p:cNvPicPr>
            <a:picLocks noChangeAspect="1"/>
          </p:cNvPicPr>
          <p:nvPr/>
        </p:nvPicPr>
        <p:blipFill>
          <a:blip r:embed="rId2"/>
          <a:stretch>
            <a:fillRect/>
          </a:stretch>
        </p:blipFill>
        <p:spPr>
          <a:xfrm>
            <a:off x="2198601" y="-15213"/>
            <a:ext cx="6083986" cy="5715000"/>
          </a:xfrm>
          <a:prstGeom prst="rect">
            <a:avLst/>
          </a:prstGeom>
        </p:spPr>
      </p:pic>
    </p:spTree>
    <p:extLst>
      <p:ext uri="{BB962C8B-B14F-4D97-AF65-F5344CB8AC3E}">
        <p14:creationId xmlns:p14="http://schemas.microsoft.com/office/powerpoint/2010/main" val="3021435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AP Exam Review</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r>
              <a:rPr lang="en-US" dirty="0"/>
              <a:t>Up to this point, I have been teaching Computer Science principles rather than teaching to the AP test. </a:t>
            </a:r>
          </a:p>
          <a:p>
            <a:pPr marL="0" indent="0">
              <a:buNone/>
            </a:pPr>
            <a:endParaRPr lang="en-US" dirty="0"/>
          </a:p>
          <a:p>
            <a:pPr marL="0" indent="0">
              <a:buNone/>
            </a:pPr>
            <a:r>
              <a:rPr lang="en-US" dirty="0"/>
              <a:t>This lecture slides is teaching to the AP test. It will provide review material for the AP test that we might not have covered during the course of the year. </a:t>
            </a:r>
          </a:p>
          <a:p>
            <a:pPr marL="0" indent="0">
              <a:buNone/>
            </a:pPr>
            <a:endParaRPr lang="en-US" dirty="0"/>
          </a:p>
          <a:p>
            <a:pPr marL="0" indent="0">
              <a:buNone/>
            </a:pPr>
            <a:r>
              <a:rPr lang="en-US" dirty="0"/>
              <a:t>We will go over each of the 5 ideas in summary.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47049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Please read Chapter 2: Big Idea 1: Creative Development. of the AP Barron's book. The following slides provide a summary of the material covered in this chapter. </a:t>
            </a:r>
          </a:p>
          <a:p>
            <a:pPr marL="0" indent="0">
              <a:buNone/>
            </a:pPr>
            <a:endParaRPr lang="en-US" dirty="0"/>
          </a:p>
          <a:p>
            <a:pPr marL="0" indent="0">
              <a:buNone/>
            </a:pPr>
            <a:r>
              <a:rPr lang="en-US" dirty="0"/>
              <a:t>A </a:t>
            </a:r>
            <a:r>
              <a:rPr lang="en-US" b="1" dirty="0"/>
              <a:t>computing innovation </a:t>
            </a:r>
            <a:r>
              <a:rPr lang="en-US" dirty="0"/>
              <a:t>includes a program as an integral part of its function. </a:t>
            </a:r>
          </a:p>
          <a:p>
            <a:pPr marL="0" indent="0">
              <a:buNone/>
            </a:pPr>
            <a:r>
              <a:rPr lang="en-US" dirty="0"/>
              <a:t>A computing innovation can be physical (e.g., self-driving car), nonphysical computing software (e.g., picture editing software),or a nonphysical computing concept (e.g., e-commerce). </a:t>
            </a:r>
          </a:p>
          <a:p>
            <a:pPr marL="0" indent="0">
              <a:buNone/>
            </a:pPr>
            <a:endParaRPr lang="en-US" dirty="0"/>
          </a:p>
          <a:p>
            <a:pPr marL="0" indent="0">
              <a:buNone/>
            </a:pPr>
            <a:r>
              <a:rPr lang="en-US" dirty="0"/>
              <a:t>﻿Hardware is the physical components of a computing device, while software is the instructions in a programming language to the computing device. A computing innovation can have hardware components. However, the computing innovation is about the software, not the hardware.</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2413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﻿Computing hardware has gotten smaller and more powerful over the years. Moore’s law predicts that the size of transistors halves every two years while the cost also halves every two years. Computers went from taking up 1,800 square feet and weighing almost 50 tons to being able to fit in your pocket.</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8</a:t>
            </a:fld>
            <a:endParaRPr lang="en-US" dirty="0"/>
          </a:p>
        </p:txBody>
      </p:sp>
      <p:pic>
        <p:nvPicPr>
          <p:cNvPr id="5" name="Picture 4">
            <a:extLst>
              <a:ext uri="{FF2B5EF4-FFF2-40B4-BE49-F238E27FC236}">
                <a16:creationId xmlns:a16="http://schemas.microsoft.com/office/drawing/2014/main" id="{F90046AD-7DA6-F24E-BA81-3FFD8A80B892}"/>
              </a:ext>
            </a:extLst>
          </p:cNvPr>
          <p:cNvPicPr>
            <a:picLocks noChangeAspect="1"/>
          </p:cNvPicPr>
          <p:nvPr/>
        </p:nvPicPr>
        <p:blipFill>
          <a:blip r:embed="rId2"/>
          <a:stretch>
            <a:fillRect/>
          </a:stretch>
        </p:blipFill>
        <p:spPr>
          <a:xfrm>
            <a:off x="1239069" y="2095500"/>
            <a:ext cx="6616700" cy="3619500"/>
          </a:xfrm>
          <a:prstGeom prst="rect">
            <a:avLst/>
          </a:prstGeom>
        </p:spPr>
      </p:pic>
    </p:spTree>
    <p:extLst>
      <p:ext uri="{BB962C8B-B14F-4D97-AF65-F5344CB8AC3E}">
        <p14:creationId xmlns:p14="http://schemas.microsoft.com/office/powerpoint/2010/main" val="196401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t>
            </a:r>
            <a:r>
              <a:rPr lang="en-US" b="1" dirty="0"/>
              <a:t>Collaboration</a:t>
            </a:r>
            <a:r>
              <a:rPr lang="en-US" dirty="0"/>
              <a:t> helps people learn from each other. Collaboration that includes diverse perspectives helps to avoid bias in the development of computing innovations. </a:t>
            </a:r>
          </a:p>
          <a:p>
            <a:pPr marL="0" indent="0">
              <a:buNone/>
            </a:pPr>
            <a:endParaRPr lang="en-US" dirty="0"/>
          </a:p>
          <a:p>
            <a:pPr marL="0" indent="0">
              <a:buNone/>
            </a:pPr>
            <a:r>
              <a:rPr lang="en-US" dirty="0"/>
              <a:t>For example, if females play video games at the same percentage as males, a game company might not avoid bias if it employed males to write the code for the games. Bringing in female coders could bring additional perspectives that might not have been achieved otherwise. </a:t>
            </a:r>
          </a:p>
          <a:p>
            <a:pPr marL="0" indent="0">
              <a:buNone/>
            </a:pPr>
            <a:endParaRPr lang="en-US" dirty="0"/>
          </a:p>
          <a:p>
            <a:pPr marL="0" indent="0">
              <a:buNone/>
            </a:pPr>
            <a:r>
              <a:rPr lang="en-US" dirty="0"/>
              <a:t>Programming companies often hire people who not only are good programmers but also have interpersonal skills needed to collaborate effectively. Effective collaboration can help one gain insight and knowledge by applying multiple perspectives, experiences, and skill sets.</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08688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7812</TotalTime>
  <Words>1462</Words>
  <Application>Microsoft Macintosh PowerPoint</Application>
  <PresentationFormat>On-screen Show (16:10)</PresentationFormat>
  <Paragraphs>155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Courier New</vt:lpstr>
      <vt:lpstr>Gill Sans MT</vt:lpstr>
      <vt:lpstr>Office Theme</vt:lpstr>
      <vt:lpstr>AP Exam Preparation</vt:lpstr>
      <vt:lpstr>AP Exam </vt:lpstr>
      <vt:lpstr>AP Exam</vt:lpstr>
      <vt:lpstr>Topics</vt:lpstr>
      <vt:lpstr>Big Idea 1</vt:lpstr>
      <vt:lpstr>AP Exam Review</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B Nguyen</cp:lastModifiedBy>
  <cp:revision>93</cp:revision>
  <dcterms:created xsi:type="dcterms:W3CDTF">2020-01-25T14:46:43Z</dcterms:created>
  <dcterms:modified xsi:type="dcterms:W3CDTF">2021-05-17T13:15:19Z</dcterms:modified>
</cp:coreProperties>
</file>