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9"/>
  </p:notesMasterIdLst>
  <p:sldIdLst>
    <p:sldId id="289" r:id="rId2"/>
    <p:sldId id="257" r:id="rId3"/>
    <p:sldId id="277" r:id="rId4"/>
    <p:sldId id="291" r:id="rId5"/>
    <p:sldId id="312" r:id="rId6"/>
    <p:sldId id="263" r:id="rId7"/>
    <p:sldId id="313" r:id="rId8"/>
    <p:sldId id="292" r:id="rId9"/>
    <p:sldId id="293" r:id="rId10"/>
    <p:sldId id="433" r:id="rId11"/>
    <p:sldId id="434" r:id="rId12"/>
    <p:sldId id="435" r:id="rId13"/>
    <p:sldId id="294" r:id="rId14"/>
    <p:sldId id="295" r:id="rId15"/>
    <p:sldId id="436" r:id="rId16"/>
    <p:sldId id="437" r:id="rId17"/>
    <p:sldId id="438" r:id="rId18"/>
    <p:sldId id="439" r:id="rId19"/>
    <p:sldId id="440" r:id="rId20"/>
    <p:sldId id="441" r:id="rId21"/>
    <p:sldId id="442" r:id="rId22"/>
    <p:sldId id="443" r:id="rId23"/>
    <p:sldId id="444" r:id="rId24"/>
    <p:sldId id="446" r:id="rId25"/>
    <p:sldId id="445" r:id="rId26"/>
    <p:sldId id="303" r:id="rId27"/>
    <p:sldId id="284" r:id="rId2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AC3FB5-31D9-1547-8E88-88FEE7233AFE}" v="151" dt="2021-09-23T14:59:00.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15"/>
    <p:restoredTop sz="93692"/>
  </p:normalViewPr>
  <p:slideViewPr>
    <p:cSldViewPr snapToGrid="0" snapToObjects="1">
      <p:cViewPr>
        <p:scale>
          <a:sx n="102" d="100"/>
          <a:sy n="102" d="100"/>
        </p:scale>
        <p:origin x="88"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982D8422-27A6-2341-A334-6D849435CBA4}"/>
    <pc:docChg chg="modSld">
      <pc:chgData name="Long B Nguyen" userId="f59fb8f3-a021-417a-8bc1-65c8d471c621" providerId="ADAL" clId="{982D8422-27A6-2341-A334-6D849435CBA4}" dt="2021-04-27T16:03:10.998" v="39" actId="20577"/>
      <pc:docMkLst>
        <pc:docMk/>
      </pc:docMkLst>
      <pc:sldChg chg="modSp modAnim">
        <pc:chgData name="Long B Nguyen" userId="f59fb8f3-a021-417a-8bc1-65c8d471c621" providerId="ADAL" clId="{982D8422-27A6-2341-A334-6D849435CBA4}" dt="2021-04-27T16:03:10.998" v="39" actId="20577"/>
        <pc:sldMkLst>
          <pc:docMk/>
          <pc:sldMk cId="3290810672" sldId="269"/>
        </pc:sldMkLst>
        <pc:spChg chg="mod">
          <ac:chgData name="Long B Nguyen" userId="f59fb8f3-a021-417a-8bc1-65c8d471c621" providerId="ADAL" clId="{982D8422-27A6-2341-A334-6D849435CBA4}" dt="2021-04-27T16:03:10.998" v="39" actId="20577"/>
          <ac:spMkLst>
            <pc:docMk/>
            <pc:sldMk cId="3290810672" sldId="269"/>
            <ac:spMk id="9" creationId="{E3B2E017-30B2-884B-A113-B419A2ED51AD}"/>
          </ac:spMkLst>
        </pc:spChg>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79AC3FB5-31D9-1547-8E88-88FEE7233AFE}"/>
    <pc:docChg chg="undo custSel addSld delSld modSld">
      <pc:chgData name="Long B Nguyen" userId="f59fb8f3-a021-417a-8bc1-65c8d471c621" providerId="ADAL" clId="{79AC3FB5-31D9-1547-8E88-88FEE7233AFE}" dt="2021-09-23T14:59:00.023" v="1010" actId="113"/>
      <pc:docMkLst>
        <pc:docMk/>
      </pc:docMkLst>
      <pc:sldChg chg="addSp modSp">
        <pc:chgData name="Long B Nguyen" userId="f59fb8f3-a021-417a-8bc1-65c8d471c621" providerId="ADAL" clId="{79AC3FB5-31D9-1547-8E88-88FEE7233AFE}" dt="2021-09-13T17:22:55.206" v="0"/>
        <pc:sldMkLst>
          <pc:docMk/>
          <pc:sldMk cId="2207246265" sldId="257"/>
        </pc:sldMkLst>
        <pc:spChg chg="add mod">
          <ac:chgData name="Long B Nguyen" userId="f59fb8f3-a021-417a-8bc1-65c8d471c621" providerId="ADAL" clId="{79AC3FB5-31D9-1547-8E88-88FEE7233AFE}" dt="2021-09-13T17:22:55.206" v="0"/>
          <ac:spMkLst>
            <pc:docMk/>
            <pc:sldMk cId="2207246265" sldId="257"/>
            <ac:spMk id="3" creationId="{27EF5B8A-56BB-E54B-9FD8-FB2CA69D506D}"/>
          </ac:spMkLst>
        </pc:spChg>
      </pc:sldChg>
      <pc:sldChg chg="addSp modSp">
        <pc:chgData name="Long B Nguyen" userId="f59fb8f3-a021-417a-8bc1-65c8d471c621" providerId="ADAL" clId="{79AC3FB5-31D9-1547-8E88-88FEE7233AFE}" dt="2021-09-13T17:22:55.206" v="0"/>
        <pc:sldMkLst>
          <pc:docMk/>
          <pc:sldMk cId="1920510873" sldId="263"/>
        </pc:sldMkLst>
        <pc:spChg chg="add mod">
          <ac:chgData name="Long B Nguyen" userId="f59fb8f3-a021-417a-8bc1-65c8d471c621" providerId="ADAL" clId="{79AC3FB5-31D9-1547-8E88-88FEE7233AFE}" dt="2021-09-13T17:22:55.206" v="0"/>
          <ac:spMkLst>
            <pc:docMk/>
            <pc:sldMk cId="1920510873" sldId="263"/>
            <ac:spMk id="2" creationId="{F070F285-F7BE-0248-A6EB-B686876A113F}"/>
          </ac:spMkLst>
        </pc:spChg>
      </pc:sldChg>
      <pc:sldChg chg="addSp modSp">
        <pc:chgData name="Long B Nguyen" userId="f59fb8f3-a021-417a-8bc1-65c8d471c621" providerId="ADAL" clId="{79AC3FB5-31D9-1547-8E88-88FEE7233AFE}" dt="2021-09-13T17:22:55.206" v="0"/>
        <pc:sldMkLst>
          <pc:docMk/>
          <pc:sldMk cId="2858731145" sldId="277"/>
        </pc:sldMkLst>
        <pc:spChg chg="add mod">
          <ac:chgData name="Long B Nguyen" userId="f59fb8f3-a021-417a-8bc1-65c8d471c621" providerId="ADAL" clId="{79AC3FB5-31D9-1547-8E88-88FEE7233AFE}" dt="2021-09-13T17:22:55.206" v="0"/>
          <ac:spMkLst>
            <pc:docMk/>
            <pc:sldMk cId="2858731145" sldId="277"/>
            <ac:spMk id="3" creationId="{11277427-416E-234C-9BB0-C708A18935A9}"/>
          </ac:spMkLst>
        </pc:spChg>
      </pc:sldChg>
      <pc:sldChg chg="addSp modSp">
        <pc:chgData name="Long B Nguyen" userId="f59fb8f3-a021-417a-8bc1-65c8d471c621" providerId="ADAL" clId="{79AC3FB5-31D9-1547-8E88-88FEE7233AFE}" dt="2021-09-13T17:22:55.206" v="0"/>
        <pc:sldMkLst>
          <pc:docMk/>
          <pc:sldMk cId="1438711869" sldId="284"/>
        </pc:sldMkLst>
        <pc:spChg chg="add mod">
          <ac:chgData name="Long B Nguyen" userId="f59fb8f3-a021-417a-8bc1-65c8d471c621" providerId="ADAL" clId="{79AC3FB5-31D9-1547-8E88-88FEE7233AFE}" dt="2021-09-13T17:22:55.206" v="0"/>
          <ac:spMkLst>
            <pc:docMk/>
            <pc:sldMk cId="1438711869" sldId="284"/>
            <ac:spMk id="3" creationId="{2DE8E440-62D0-9D48-9B65-FA37395D0761}"/>
          </ac:spMkLst>
        </pc:spChg>
      </pc:sldChg>
      <pc:sldChg chg="addSp modSp">
        <pc:chgData name="Long B Nguyen" userId="f59fb8f3-a021-417a-8bc1-65c8d471c621" providerId="ADAL" clId="{79AC3FB5-31D9-1547-8E88-88FEE7233AFE}" dt="2021-09-13T17:22:55.206" v="0"/>
        <pc:sldMkLst>
          <pc:docMk/>
          <pc:sldMk cId="3974060782" sldId="289"/>
        </pc:sldMkLst>
        <pc:spChg chg="add mod">
          <ac:chgData name="Long B Nguyen" userId="f59fb8f3-a021-417a-8bc1-65c8d471c621" providerId="ADAL" clId="{79AC3FB5-31D9-1547-8E88-88FEE7233AFE}" dt="2021-09-13T17:22:55.206" v="0"/>
          <ac:spMkLst>
            <pc:docMk/>
            <pc:sldMk cId="3974060782" sldId="289"/>
            <ac:spMk id="5" creationId="{796CED46-0F0E-6841-ABD0-EB998A88CCC5}"/>
          </ac:spMkLst>
        </pc:spChg>
      </pc:sldChg>
      <pc:sldChg chg="addSp modSp modAnim">
        <pc:chgData name="Long B Nguyen" userId="f59fb8f3-a021-417a-8bc1-65c8d471c621" providerId="ADAL" clId="{79AC3FB5-31D9-1547-8E88-88FEE7233AFE}" dt="2021-09-20T12:53:57.772" v="173"/>
        <pc:sldMkLst>
          <pc:docMk/>
          <pc:sldMk cId="2187468341" sldId="291"/>
        </pc:sldMkLst>
        <pc:spChg chg="add mod">
          <ac:chgData name="Long B Nguyen" userId="f59fb8f3-a021-417a-8bc1-65c8d471c621" providerId="ADAL" clId="{79AC3FB5-31D9-1547-8E88-88FEE7233AFE}" dt="2021-09-13T17:22:55.206" v="0"/>
          <ac:spMkLst>
            <pc:docMk/>
            <pc:sldMk cId="2187468341" sldId="291"/>
            <ac:spMk id="3" creationId="{BE69D01B-A263-524A-B53D-C74EED1B75D5}"/>
          </ac:spMkLst>
        </pc:spChg>
      </pc:sldChg>
      <pc:sldChg chg="addSp modSp">
        <pc:chgData name="Long B Nguyen" userId="f59fb8f3-a021-417a-8bc1-65c8d471c621" providerId="ADAL" clId="{79AC3FB5-31D9-1547-8E88-88FEE7233AFE}" dt="2021-09-13T17:22:55.206" v="0"/>
        <pc:sldMkLst>
          <pc:docMk/>
          <pc:sldMk cId="1620633654" sldId="292"/>
        </pc:sldMkLst>
        <pc:spChg chg="add mod">
          <ac:chgData name="Long B Nguyen" userId="f59fb8f3-a021-417a-8bc1-65c8d471c621" providerId="ADAL" clId="{79AC3FB5-31D9-1547-8E88-88FEE7233AFE}" dt="2021-09-13T17:22:55.206" v="0"/>
          <ac:spMkLst>
            <pc:docMk/>
            <pc:sldMk cId="1620633654" sldId="292"/>
            <ac:spMk id="3" creationId="{A2CEF152-4123-274B-8778-13899F1E40B7}"/>
          </ac:spMkLst>
        </pc:spChg>
      </pc:sldChg>
      <pc:sldChg chg="addSp modSp">
        <pc:chgData name="Long B Nguyen" userId="f59fb8f3-a021-417a-8bc1-65c8d471c621" providerId="ADAL" clId="{79AC3FB5-31D9-1547-8E88-88FEE7233AFE}" dt="2021-09-17T11:33:21.882" v="48" actId="20577"/>
        <pc:sldMkLst>
          <pc:docMk/>
          <pc:sldMk cId="1605645271" sldId="293"/>
        </pc:sldMkLst>
        <pc:spChg chg="add mod">
          <ac:chgData name="Long B Nguyen" userId="f59fb8f3-a021-417a-8bc1-65c8d471c621" providerId="ADAL" clId="{79AC3FB5-31D9-1547-8E88-88FEE7233AFE}" dt="2021-09-13T17:22:55.206" v="0"/>
          <ac:spMkLst>
            <pc:docMk/>
            <pc:sldMk cId="1605645271" sldId="293"/>
            <ac:spMk id="3" creationId="{C31714EB-8122-D349-B38F-B3EEEE3BE521}"/>
          </ac:spMkLst>
        </pc:spChg>
        <pc:spChg chg="mod">
          <ac:chgData name="Long B Nguyen" userId="f59fb8f3-a021-417a-8bc1-65c8d471c621" providerId="ADAL" clId="{79AC3FB5-31D9-1547-8E88-88FEE7233AFE}" dt="2021-09-17T11:33:21.882" v="48" actId="20577"/>
          <ac:spMkLst>
            <pc:docMk/>
            <pc:sldMk cId="1605645271" sldId="29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319554452" sldId="294"/>
        </pc:sldMkLst>
        <pc:spChg chg="add mod">
          <ac:chgData name="Long B Nguyen" userId="f59fb8f3-a021-417a-8bc1-65c8d471c621" providerId="ADAL" clId="{79AC3FB5-31D9-1547-8E88-88FEE7233AFE}" dt="2021-09-13T17:22:55.206" v="0"/>
          <ac:spMkLst>
            <pc:docMk/>
            <pc:sldMk cId="3319554452" sldId="294"/>
            <ac:spMk id="3" creationId="{93CFFFA1-E611-A94B-9D55-367CD1B4541A}"/>
          </ac:spMkLst>
        </pc:spChg>
      </pc:sldChg>
      <pc:sldChg chg="addSp modSp">
        <pc:chgData name="Long B Nguyen" userId="f59fb8f3-a021-417a-8bc1-65c8d471c621" providerId="ADAL" clId="{79AC3FB5-31D9-1547-8E88-88FEE7233AFE}" dt="2021-09-13T17:22:55.206" v="0"/>
        <pc:sldMkLst>
          <pc:docMk/>
          <pc:sldMk cId="3124364874" sldId="295"/>
        </pc:sldMkLst>
        <pc:spChg chg="add mod">
          <ac:chgData name="Long B Nguyen" userId="f59fb8f3-a021-417a-8bc1-65c8d471c621" providerId="ADAL" clId="{79AC3FB5-31D9-1547-8E88-88FEE7233AFE}" dt="2021-09-13T17:22:55.206" v="0"/>
          <ac:spMkLst>
            <pc:docMk/>
            <pc:sldMk cId="3124364874" sldId="295"/>
            <ac:spMk id="4" creationId="{A89AF26A-AEB3-E642-91C5-17A799FD4011}"/>
          </ac:spMkLst>
        </pc:spChg>
      </pc:sldChg>
      <pc:sldChg chg="addSp modSp mod">
        <pc:chgData name="Long B Nguyen" userId="f59fb8f3-a021-417a-8bc1-65c8d471c621" providerId="ADAL" clId="{79AC3FB5-31D9-1547-8E88-88FEE7233AFE}" dt="2021-09-21T13:00:33.947" v="340" actId="20577"/>
        <pc:sldMkLst>
          <pc:docMk/>
          <pc:sldMk cId="3993483693" sldId="303"/>
        </pc:sldMkLst>
        <pc:spChg chg="mod">
          <ac:chgData name="Long B Nguyen" userId="f59fb8f3-a021-417a-8bc1-65c8d471c621" providerId="ADAL" clId="{79AC3FB5-31D9-1547-8E88-88FEE7233AFE}" dt="2021-09-17T11:36:40.446" v="169" actId="20577"/>
          <ac:spMkLst>
            <pc:docMk/>
            <pc:sldMk cId="3993483693" sldId="303"/>
            <ac:spMk id="2" creationId="{AA3A228F-61D0-D949-A5E7-F83756230BF8}"/>
          </ac:spMkLst>
        </pc:spChg>
        <pc:spChg chg="add mod">
          <ac:chgData name="Long B Nguyen" userId="f59fb8f3-a021-417a-8bc1-65c8d471c621" providerId="ADAL" clId="{79AC3FB5-31D9-1547-8E88-88FEE7233AFE}" dt="2021-09-13T17:22:55.206" v="0"/>
          <ac:spMkLst>
            <pc:docMk/>
            <pc:sldMk cId="3993483693" sldId="303"/>
            <ac:spMk id="3" creationId="{4C9FD257-5B98-D746-8399-DFB1F5688E35}"/>
          </ac:spMkLst>
        </pc:spChg>
        <pc:spChg chg="mod">
          <ac:chgData name="Long B Nguyen" userId="f59fb8f3-a021-417a-8bc1-65c8d471c621" providerId="ADAL" clId="{79AC3FB5-31D9-1547-8E88-88FEE7233AFE}" dt="2021-09-21T13:00:33.947" v="340" actId="20577"/>
          <ac:spMkLst>
            <pc:docMk/>
            <pc:sldMk cId="3993483693" sldId="30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445414918" sldId="312"/>
        </pc:sldMkLst>
        <pc:spChg chg="add mod">
          <ac:chgData name="Long B Nguyen" userId="f59fb8f3-a021-417a-8bc1-65c8d471c621" providerId="ADAL" clId="{79AC3FB5-31D9-1547-8E88-88FEE7233AFE}" dt="2021-09-13T17:22:55.206" v="0"/>
          <ac:spMkLst>
            <pc:docMk/>
            <pc:sldMk cId="1445414918" sldId="312"/>
            <ac:spMk id="3" creationId="{74DC6BE1-2904-D044-80C3-3D68C1656906}"/>
          </ac:spMkLst>
        </pc:spChg>
      </pc:sldChg>
      <pc:sldChg chg="addSp modSp modAnim">
        <pc:chgData name="Long B Nguyen" userId="f59fb8f3-a021-417a-8bc1-65c8d471c621" providerId="ADAL" clId="{79AC3FB5-31D9-1547-8E88-88FEE7233AFE}" dt="2021-09-17T11:33:07.355" v="44" actId="20577"/>
        <pc:sldMkLst>
          <pc:docMk/>
          <pc:sldMk cId="396545928" sldId="313"/>
        </pc:sldMkLst>
        <pc:spChg chg="add mod">
          <ac:chgData name="Long B Nguyen" userId="f59fb8f3-a021-417a-8bc1-65c8d471c621" providerId="ADAL" clId="{79AC3FB5-31D9-1547-8E88-88FEE7233AFE}" dt="2021-09-13T17:22:55.206" v="0"/>
          <ac:spMkLst>
            <pc:docMk/>
            <pc:sldMk cId="396545928" sldId="313"/>
            <ac:spMk id="3" creationId="{BAFC34F3-9669-0D4E-8633-E8846D99ABAE}"/>
          </ac:spMkLst>
        </pc:spChg>
        <pc:spChg chg="mod">
          <ac:chgData name="Long B Nguyen" userId="f59fb8f3-a021-417a-8bc1-65c8d471c621" providerId="ADAL" clId="{79AC3FB5-31D9-1547-8E88-88FEE7233AFE}" dt="2021-09-17T11:33:07.355" v="44" actId="20577"/>
          <ac:spMkLst>
            <pc:docMk/>
            <pc:sldMk cId="396545928" sldId="31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936805098" sldId="433"/>
        </pc:sldMkLst>
        <pc:spChg chg="add mod">
          <ac:chgData name="Long B Nguyen" userId="f59fb8f3-a021-417a-8bc1-65c8d471c621" providerId="ADAL" clId="{79AC3FB5-31D9-1547-8E88-88FEE7233AFE}" dt="2021-09-13T17:22:55.206" v="0"/>
          <ac:spMkLst>
            <pc:docMk/>
            <pc:sldMk cId="1936805098" sldId="433"/>
            <ac:spMk id="2" creationId="{9AD8905F-0EA8-D041-B580-8F32959301A7}"/>
          </ac:spMkLst>
        </pc:spChg>
      </pc:sldChg>
      <pc:sldChg chg="addSp modSp">
        <pc:chgData name="Long B Nguyen" userId="f59fb8f3-a021-417a-8bc1-65c8d471c621" providerId="ADAL" clId="{79AC3FB5-31D9-1547-8E88-88FEE7233AFE}" dt="2021-09-13T17:22:55.206" v="0"/>
        <pc:sldMkLst>
          <pc:docMk/>
          <pc:sldMk cId="711467850" sldId="434"/>
        </pc:sldMkLst>
        <pc:spChg chg="add mod">
          <ac:chgData name="Long B Nguyen" userId="f59fb8f3-a021-417a-8bc1-65c8d471c621" providerId="ADAL" clId="{79AC3FB5-31D9-1547-8E88-88FEE7233AFE}" dt="2021-09-13T17:22:55.206" v="0"/>
          <ac:spMkLst>
            <pc:docMk/>
            <pc:sldMk cId="711467850" sldId="434"/>
            <ac:spMk id="3" creationId="{D066EDD7-2470-6E42-857F-D7BD0FA2B658}"/>
          </ac:spMkLst>
        </pc:spChg>
      </pc:sldChg>
      <pc:sldChg chg="addSp modSp">
        <pc:chgData name="Long B Nguyen" userId="f59fb8f3-a021-417a-8bc1-65c8d471c621" providerId="ADAL" clId="{79AC3FB5-31D9-1547-8E88-88FEE7233AFE}" dt="2021-09-13T17:22:55.206" v="0"/>
        <pc:sldMkLst>
          <pc:docMk/>
          <pc:sldMk cId="1500526858" sldId="435"/>
        </pc:sldMkLst>
        <pc:spChg chg="add mod">
          <ac:chgData name="Long B Nguyen" userId="f59fb8f3-a021-417a-8bc1-65c8d471c621" providerId="ADAL" clId="{79AC3FB5-31D9-1547-8E88-88FEE7233AFE}" dt="2021-09-13T17:22:55.206" v="0"/>
          <ac:spMkLst>
            <pc:docMk/>
            <pc:sldMk cId="1500526858" sldId="435"/>
            <ac:spMk id="2" creationId="{DF9CF5D0-36E8-B244-BC95-E21A3515C335}"/>
          </ac:spMkLst>
        </pc:spChg>
      </pc:sldChg>
      <pc:sldChg chg="addSp modSp">
        <pc:chgData name="Long B Nguyen" userId="f59fb8f3-a021-417a-8bc1-65c8d471c621" providerId="ADAL" clId="{79AC3FB5-31D9-1547-8E88-88FEE7233AFE}" dt="2021-09-13T17:22:55.206" v="0"/>
        <pc:sldMkLst>
          <pc:docMk/>
          <pc:sldMk cId="3566903560" sldId="436"/>
        </pc:sldMkLst>
        <pc:spChg chg="add mod">
          <ac:chgData name="Long B Nguyen" userId="f59fb8f3-a021-417a-8bc1-65c8d471c621" providerId="ADAL" clId="{79AC3FB5-31D9-1547-8E88-88FEE7233AFE}" dt="2021-09-13T17:22:55.206" v="0"/>
          <ac:spMkLst>
            <pc:docMk/>
            <pc:sldMk cId="3566903560" sldId="436"/>
            <ac:spMk id="3" creationId="{C1D74296-407A-6241-931A-BDF13B9B791F}"/>
          </ac:spMkLst>
        </pc:spChg>
      </pc:sldChg>
      <pc:sldChg chg="addSp modSp">
        <pc:chgData name="Long B Nguyen" userId="f59fb8f3-a021-417a-8bc1-65c8d471c621" providerId="ADAL" clId="{79AC3FB5-31D9-1547-8E88-88FEE7233AFE}" dt="2021-09-20T13:30:11.870" v="183" actId="20577"/>
        <pc:sldMkLst>
          <pc:docMk/>
          <pc:sldMk cId="715834956" sldId="437"/>
        </pc:sldMkLst>
        <pc:spChg chg="add mod">
          <ac:chgData name="Long B Nguyen" userId="f59fb8f3-a021-417a-8bc1-65c8d471c621" providerId="ADAL" clId="{79AC3FB5-31D9-1547-8E88-88FEE7233AFE}" dt="2021-09-13T17:22:55.206" v="0"/>
          <ac:spMkLst>
            <pc:docMk/>
            <pc:sldMk cId="715834956" sldId="437"/>
            <ac:spMk id="3" creationId="{C1BC3374-85B5-0241-B843-ACDC34DD684C}"/>
          </ac:spMkLst>
        </pc:spChg>
        <pc:spChg chg="mod">
          <ac:chgData name="Long B Nguyen" userId="f59fb8f3-a021-417a-8bc1-65c8d471c621" providerId="ADAL" clId="{79AC3FB5-31D9-1547-8E88-88FEE7233AFE}" dt="2021-09-20T13:30:11.870" v="183" actId="20577"/>
          <ac:spMkLst>
            <pc:docMk/>
            <pc:sldMk cId="715834956" sldId="437"/>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884617150" sldId="438"/>
        </pc:sldMkLst>
        <pc:spChg chg="add mod">
          <ac:chgData name="Long B Nguyen" userId="f59fb8f3-a021-417a-8bc1-65c8d471c621" providerId="ADAL" clId="{79AC3FB5-31D9-1547-8E88-88FEE7233AFE}" dt="2021-09-13T17:22:55.206" v="0"/>
          <ac:spMkLst>
            <pc:docMk/>
            <pc:sldMk cId="3884617150" sldId="438"/>
            <ac:spMk id="3" creationId="{D83CB181-6AE6-A743-B2F5-C2EFF9C7B693}"/>
          </ac:spMkLst>
        </pc:spChg>
      </pc:sldChg>
      <pc:sldChg chg="addSp modSp mod">
        <pc:chgData name="Long B Nguyen" userId="f59fb8f3-a021-417a-8bc1-65c8d471c621" providerId="ADAL" clId="{79AC3FB5-31D9-1547-8E88-88FEE7233AFE}" dt="2021-09-16T13:18:14.151" v="1" actId="20577"/>
        <pc:sldMkLst>
          <pc:docMk/>
          <pc:sldMk cId="2532139586" sldId="439"/>
        </pc:sldMkLst>
        <pc:spChg chg="add mod">
          <ac:chgData name="Long B Nguyen" userId="f59fb8f3-a021-417a-8bc1-65c8d471c621" providerId="ADAL" clId="{79AC3FB5-31D9-1547-8E88-88FEE7233AFE}" dt="2021-09-13T17:22:55.206" v="0"/>
          <ac:spMkLst>
            <pc:docMk/>
            <pc:sldMk cId="2532139586" sldId="439"/>
            <ac:spMk id="3" creationId="{37DBF879-9531-534B-A2DE-06AABDA1BC13}"/>
          </ac:spMkLst>
        </pc:spChg>
        <pc:spChg chg="mod">
          <ac:chgData name="Long B Nguyen" userId="f59fb8f3-a021-417a-8bc1-65c8d471c621" providerId="ADAL" clId="{79AC3FB5-31D9-1547-8E88-88FEE7233AFE}" dt="2021-09-16T13:18:14.151" v="1" actId="20577"/>
          <ac:spMkLst>
            <pc:docMk/>
            <pc:sldMk cId="2532139586" sldId="439"/>
            <ac:spMk id="9" creationId="{E3B2E017-30B2-884B-A113-B419A2ED51AD}"/>
          </ac:spMkLst>
        </pc:spChg>
      </pc:sldChg>
      <pc:sldChg chg="modSp add mod modAnim">
        <pc:chgData name="Long B Nguyen" userId="f59fb8f3-a021-417a-8bc1-65c8d471c621" providerId="ADAL" clId="{79AC3FB5-31D9-1547-8E88-88FEE7233AFE}" dt="2021-09-23T14:59:00.023" v="1010" actId="113"/>
        <pc:sldMkLst>
          <pc:docMk/>
          <pc:sldMk cId="1326078068" sldId="440"/>
        </pc:sldMkLst>
        <pc:spChg chg="mod">
          <ac:chgData name="Long B Nguyen" userId="f59fb8f3-a021-417a-8bc1-65c8d471c621" providerId="ADAL" clId="{79AC3FB5-31D9-1547-8E88-88FEE7233AFE}" dt="2021-09-23T12:47:31.045" v="351" actId="20577"/>
          <ac:spMkLst>
            <pc:docMk/>
            <pc:sldMk cId="1326078068" sldId="440"/>
            <ac:spMk id="2" creationId="{AA3A228F-61D0-D949-A5E7-F83756230BF8}"/>
          </ac:spMkLst>
        </pc:spChg>
        <pc:spChg chg="mod">
          <ac:chgData name="Long B Nguyen" userId="f59fb8f3-a021-417a-8bc1-65c8d471c621" providerId="ADAL" clId="{79AC3FB5-31D9-1547-8E88-88FEE7233AFE}" dt="2021-09-23T14:59:00.023" v="1010" actId="113"/>
          <ac:spMkLst>
            <pc:docMk/>
            <pc:sldMk cId="1326078068" sldId="440"/>
            <ac:spMk id="9" creationId="{E3B2E017-30B2-884B-A113-B419A2ED51AD}"/>
          </ac:spMkLst>
        </pc:spChg>
      </pc:sldChg>
      <pc:sldChg chg="modSp add mod modAnim">
        <pc:chgData name="Long B Nguyen" userId="f59fb8f3-a021-417a-8bc1-65c8d471c621" providerId="ADAL" clId="{79AC3FB5-31D9-1547-8E88-88FEE7233AFE}" dt="2021-09-23T14:56:52.988" v="997"/>
        <pc:sldMkLst>
          <pc:docMk/>
          <pc:sldMk cId="3764668936" sldId="441"/>
        </pc:sldMkLst>
        <pc:spChg chg="mod">
          <ac:chgData name="Long B Nguyen" userId="f59fb8f3-a021-417a-8bc1-65c8d471c621" providerId="ADAL" clId="{79AC3FB5-31D9-1547-8E88-88FEE7233AFE}" dt="2021-09-23T12:50:53.638" v="435" actId="20577"/>
          <ac:spMkLst>
            <pc:docMk/>
            <pc:sldMk cId="3764668936" sldId="441"/>
            <ac:spMk id="2" creationId="{AA3A228F-61D0-D949-A5E7-F83756230BF8}"/>
          </ac:spMkLst>
        </pc:spChg>
        <pc:spChg chg="mod">
          <ac:chgData name="Long B Nguyen" userId="f59fb8f3-a021-417a-8bc1-65c8d471c621" providerId="ADAL" clId="{79AC3FB5-31D9-1547-8E88-88FEE7233AFE}" dt="2021-09-23T14:56:47.152" v="996" actId="20577"/>
          <ac:spMkLst>
            <pc:docMk/>
            <pc:sldMk cId="3764668936" sldId="441"/>
            <ac:spMk id="9" creationId="{E3B2E017-30B2-884B-A113-B419A2ED51AD}"/>
          </ac:spMkLst>
        </pc:spChg>
      </pc:sldChg>
      <pc:sldChg chg="modSp add mod modAnim">
        <pc:chgData name="Long B Nguyen" userId="f59fb8f3-a021-417a-8bc1-65c8d471c621" providerId="ADAL" clId="{79AC3FB5-31D9-1547-8E88-88FEE7233AFE}" dt="2021-09-23T14:57:02.905" v="999"/>
        <pc:sldMkLst>
          <pc:docMk/>
          <pc:sldMk cId="4041063263" sldId="442"/>
        </pc:sldMkLst>
        <pc:spChg chg="mod">
          <ac:chgData name="Long B Nguyen" userId="f59fb8f3-a021-417a-8bc1-65c8d471c621" providerId="ADAL" clId="{79AC3FB5-31D9-1547-8E88-88FEE7233AFE}" dt="2021-09-23T12:54:42.700" v="499" actId="20577"/>
          <ac:spMkLst>
            <pc:docMk/>
            <pc:sldMk cId="4041063263" sldId="442"/>
            <ac:spMk id="2" creationId="{AA3A228F-61D0-D949-A5E7-F83756230BF8}"/>
          </ac:spMkLst>
        </pc:spChg>
        <pc:spChg chg="mod">
          <ac:chgData name="Long B Nguyen" userId="f59fb8f3-a021-417a-8bc1-65c8d471c621" providerId="ADAL" clId="{79AC3FB5-31D9-1547-8E88-88FEE7233AFE}" dt="2021-09-23T13:23:22.519" v="627" actId="20577"/>
          <ac:spMkLst>
            <pc:docMk/>
            <pc:sldMk cId="4041063263" sldId="442"/>
            <ac:spMk id="9" creationId="{E3B2E017-30B2-884B-A113-B419A2ED51AD}"/>
          </ac:spMkLst>
        </pc:spChg>
      </pc:sldChg>
      <pc:sldChg chg="modSp add mod modAnim">
        <pc:chgData name="Long B Nguyen" userId="f59fb8f3-a021-417a-8bc1-65c8d471c621" providerId="ADAL" clId="{79AC3FB5-31D9-1547-8E88-88FEE7233AFE}" dt="2021-09-23T14:57:12.852" v="1001"/>
        <pc:sldMkLst>
          <pc:docMk/>
          <pc:sldMk cId="2335195335" sldId="443"/>
        </pc:sldMkLst>
        <pc:spChg chg="mod">
          <ac:chgData name="Long B Nguyen" userId="f59fb8f3-a021-417a-8bc1-65c8d471c621" providerId="ADAL" clId="{79AC3FB5-31D9-1547-8E88-88FEE7233AFE}" dt="2021-09-23T14:15:11.084" v="742" actId="14100"/>
          <ac:spMkLst>
            <pc:docMk/>
            <pc:sldMk cId="2335195335" sldId="443"/>
            <ac:spMk id="9" creationId="{E3B2E017-30B2-884B-A113-B419A2ED51AD}"/>
          </ac:spMkLst>
        </pc:spChg>
      </pc:sldChg>
      <pc:sldChg chg="modSp add mod modAnim">
        <pc:chgData name="Long B Nguyen" userId="f59fb8f3-a021-417a-8bc1-65c8d471c621" providerId="ADAL" clId="{79AC3FB5-31D9-1547-8E88-88FEE7233AFE}" dt="2021-09-23T14:57:17.520" v="1002"/>
        <pc:sldMkLst>
          <pc:docMk/>
          <pc:sldMk cId="2046322100" sldId="444"/>
        </pc:sldMkLst>
        <pc:spChg chg="mod">
          <ac:chgData name="Long B Nguyen" userId="f59fb8f3-a021-417a-8bc1-65c8d471c621" providerId="ADAL" clId="{79AC3FB5-31D9-1547-8E88-88FEE7233AFE}" dt="2021-09-23T14:19:10.985" v="862" actId="20577"/>
          <ac:spMkLst>
            <pc:docMk/>
            <pc:sldMk cId="2046322100" sldId="444"/>
            <ac:spMk id="9" creationId="{E3B2E017-30B2-884B-A113-B419A2ED51AD}"/>
          </ac:spMkLst>
        </pc:spChg>
      </pc:sldChg>
      <pc:sldChg chg="modSp add del mod">
        <pc:chgData name="Long B Nguyen" userId="f59fb8f3-a021-417a-8bc1-65c8d471c621" providerId="ADAL" clId="{79AC3FB5-31D9-1547-8E88-88FEE7233AFE}" dt="2021-09-23T14:27:42.521" v="968" actId="2696"/>
        <pc:sldMkLst>
          <pc:docMk/>
          <pc:sldMk cId="187556392" sldId="445"/>
        </pc:sldMkLst>
        <pc:spChg chg="mod">
          <ac:chgData name="Long B Nguyen" userId="f59fb8f3-a021-417a-8bc1-65c8d471c621" providerId="ADAL" clId="{79AC3FB5-31D9-1547-8E88-88FEE7233AFE}" dt="2021-09-23T14:19:19.204" v="881" actId="20577"/>
          <ac:spMkLst>
            <pc:docMk/>
            <pc:sldMk cId="187556392" sldId="445"/>
            <ac:spMk id="2" creationId="{AA3A228F-61D0-D949-A5E7-F83756230BF8}"/>
          </ac:spMkLst>
        </pc:spChg>
        <pc:spChg chg="mod">
          <ac:chgData name="Long B Nguyen" userId="f59fb8f3-a021-417a-8bc1-65c8d471c621" providerId="ADAL" clId="{79AC3FB5-31D9-1547-8E88-88FEE7233AFE}" dt="2021-09-23T14:26:15.703" v="965" actId="20577"/>
          <ac:spMkLst>
            <pc:docMk/>
            <pc:sldMk cId="187556392" sldId="445"/>
            <ac:spMk id="9" creationId="{E3B2E017-30B2-884B-A113-B419A2ED51AD}"/>
          </ac:spMkLst>
        </pc:spChg>
      </pc:sldChg>
      <pc:sldChg chg="modSp add mod modAnim">
        <pc:chgData name="Long B Nguyen" userId="f59fb8f3-a021-417a-8bc1-65c8d471c621" providerId="ADAL" clId="{79AC3FB5-31D9-1547-8E88-88FEE7233AFE}" dt="2021-09-23T14:57:37.161" v="1007"/>
        <pc:sldMkLst>
          <pc:docMk/>
          <pc:sldMk cId="2653600559" sldId="445"/>
        </pc:sldMkLst>
        <pc:spChg chg="mod">
          <ac:chgData name="Long B Nguyen" userId="f59fb8f3-a021-417a-8bc1-65c8d471c621" providerId="ADAL" clId="{79AC3FB5-31D9-1547-8E88-88FEE7233AFE}" dt="2021-09-23T14:29:08.101" v="988" actId="113"/>
          <ac:spMkLst>
            <pc:docMk/>
            <pc:sldMk cId="2653600559" sldId="445"/>
            <ac:spMk id="9" creationId="{E3B2E017-30B2-884B-A113-B419A2ED51AD}"/>
          </ac:spMkLst>
        </pc:spChg>
      </pc:sldChg>
      <pc:sldChg chg="modSp add mod modAnim">
        <pc:chgData name="Long B Nguyen" userId="f59fb8f3-a021-417a-8bc1-65c8d471c621" providerId="ADAL" clId="{79AC3FB5-31D9-1547-8E88-88FEE7233AFE}" dt="2021-09-23T14:57:24.621" v="1004"/>
        <pc:sldMkLst>
          <pc:docMk/>
          <pc:sldMk cId="4008236168" sldId="446"/>
        </pc:sldMkLst>
        <pc:spChg chg="mod">
          <ac:chgData name="Long B Nguyen" userId="f59fb8f3-a021-417a-8bc1-65c8d471c621" providerId="ADAL" clId="{79AC3FB5-31D9-1547-8E88-88FEE7233AFE}" dt="2021-09-23T14:28:24.774" v="978" actId="21"/>
          <ac:spMkLst>
            <pc:docMk/>
            <pc:sldMk cId="4008236168" sldId="446"/>
            <ac:spMk id="9" creationId="{E3B2E017-30B2-884B-A113-B419A2ED51AD}"/>
          </ac:spMkLst>
        </pc:spChg>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ADCACA53-6378-2348-8EBB-E073F42D060D}"/>
    <pc:docChg chg="modSld">
      <pc:chgData name="Long B Nguyen" userId="f59fb8f3-a021-417a-8bc1-65c8d471c621" providerId="ADAL" clId="{ADCACA53-6378-2348-8EBB-E073F42D060D}" dt="2021-06-03T17:20:40.678" v="9" actId="1038"/>
      <pc:docMkLst>
        <pc:docMk/>
      </pc:docMkLst>
      <pc:sldChg chg="modSp mod">
        <pc:chgData name="Long B Nguyen" userId="f59fb8f3-a021-417a-8bc1-65c8d471c621" providerId="ADAL" clId="{ADCACA53-6378-2348-8EBB-E073F42D060D}" dt="2021-06-03T17:20:40.678" v="9" actId="1038"/>
        <pc:sldMkLst>
          <pc:docMk/>
          <pc:sldMk cId="3974060782" sldId="289"/>
        </pc:sldMkLst>
        <pc:spChg chg="mod">
          <ac:chgData name="Long B Nguyen" userId="f59fb8f3-a021-417a-8bc1-65c8d471c621" providerId="ADAL" clId="{ADCACA53-6378-2348-8EBB-E073F42D060D}" dt="2021-06-03T17:20:40.678" v="9" actId="1038"/>
          <ac:spMkLst>
            <pc:docMk/>
            <pc:sldMk cId="3974060782" sldId="289"/>
            <ac:spMk id="3" creationId="{1BDC47C8-6776-7B44-9CD4-95FC91452D62}"/>
          </ac:spMkLst>
        </pc:spChg>
      </pc:sldChg>
    </pc:docChg>
  </pc:docChgLst>
  <pc:docChgLst>
    <pc:chgData name="Long B Nguyen" userId="f59fb8f3-a021-417a-8bc1-65c8d471c621" providerId="ADAL" clId="{9693B0CB-430D-7248-9519-850962F252D4}"/>
    <pc:docChg chg="undo custSel addSld delSld modSld">
      <pc:chgData name="Long B Nguyen" userId="f59fb8f3-a021-417a-8bc1-65c8d471c621" providerId="ADAL" clId="{9693B0CB-430D-7248-9519-850962F252D4}" dt="2021-05-30T16:41:15.767" v="4484" actId="1076"/>
      <pc:docMkLst>
        <pc:docMk/>
      </pc:docMkLst>
      <pc:sldChg chg="modSp">
        <pc:chgData name="Long B Nguyen" userId="f59fb8f3-a021-417a-8bc1-65c8d471c621" providerId="ADAL" clId="{9693B0CB-430D-7248-9519-850962F252D4}" dt="2021-05-29T06:56:57.444" v="1811" actId="20577"/>
        <pc:sldMkLst>
          <pc:docMk/>
          <pc:sldMk cId="2207246265" sldId="257"/>
        </pc:sldMkLst>
        <pc:spChg chg="mod">
          <ac:chgData name="Long B Nguyen" userId="f59fb8f3-a021-417a-8bc1-65c8d471c621" providerId="ADAL" clId="{9693B0CB-430D-7248-9519-850962F252D4}" dt="2021-05-29T06:56:57.444" v="1811" actId="20577"/>
          <ac:spMkLst>
            <pc:docMk/>
            <pc:sldMk cId="2207246265" sldId="257"/>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216453293" sldId="258"/>
        </pc:sldMkLst>
      </pc:sldChg>
      <pc:sldChg chg="del">
        <pc:chgData name="Long B Nguyen" userId="f59fb8f3-a021-417a-8bc1-65c8d471c621" providerId="ADAL" clId="{9693B0CB-430D-7248-9519-850962F252D4}" dt="2021-05-28T21:30:28.926" v="0" actId="2696"/>
        <pc:sldMkLst>
          <pc:docMk/>
          <pc:sldMk cId="1889908786" sldId="259"/>
        </pc:sldMkLst>
      </pc:sldChg>
      <pc:sldChg chg="del">
        <pc:chgData name="Long B Nguyen" userId="f59fb8f3-a021-417a-8bc1-65c8d471c621" providerId="ADAL" clId="{9693B0CB-430D-7248-9519-850962F252D4}" dt="2021-05-28T21:30:28.926" v="0" actId="2696"/>
        <pc:sldMkLst>
          <pc:docMk/>
          <pc:sldMk cId="3958537657" sldId="260"/>
        </pc:sldMkLst>
      </pc:sldChg>
      <pc:sldChg chg="del">
        <pc:chgData name="Long B Nguyen" userId="f59fb8f3-a021-417a-8bc1-65c8d471c621" providerId="ADAL" clId="{9693B0CB-430D-7248-9519-850962F252D4}" dt="2021-05-28T21:30:28.926" v="0" actId="2696"/>
        <pc:sldMkLst>
          <pc:docMk/>
          <pc:sldMk cId="4103067120" sldId="261"/>
        </pc:sldMkLst>
      </pc:sldChg>
      <pc:sldChg chg="modSp add mod">
        <pc:chgData name="Long B Nguyen" userId="f59fb8f3-a021-417a-8bc1-65c8d471c621" providerId="ADAL" clId="{9693B0CB-430D-7248-9519-850962F252D4}" dt="2021-05-30T04:15:40.488" v="2238" actId="5793"/>
        <pc:sldMkLst>
          <pc:docMk/>
          <pc:sldMk cId="1920510873" sldId="263"/>
        </pc:sldMkLst>
        <pc:spChg chg="mod">
          <ac:chgData name="Long B Nguyen" userId="f59fb8f3-a021-417a-8bc1-65c8d471c621" providerId="ADAL" clId="{9693B0CB-430D-7248-9519-850962F252D4}" dt="2021-05-30T04:15:26.221" v="2236" actId="1076"/>
          <ac:spMkLst>
            <pc:docMk/>
            <pc:sldMk cId="1920510873" sldId="263"/>
            <ac:spMk id="9218" creationId="{B2A9DB22-9F1D-6246-8ADC-4607FADFA321}"/>
          </ac:spMkLst>
        </pc:spChg>
        <pc:spChg chg="mod">
          <ac:chgData name="Long B Nguyen" userId="f59fb8f3-a021-417a-8bc1-65c8d471c621" providerId="ADAL" clId="{9693B0CB-430D-7248-9519-850962F252D4}" dt="2021-05-30T04:15:40.488" v="2238" actId="5793"/>
          <ac:spMkLst>
            <pc:docMk/>
            <pc:sldMk cId="1920510873" sldId="263"/>
            <ac:spMk id="379907" creationId="{DFD80859-C625-5B49-9869-2DFC8F837F0E}"/>
          </ac:spMkLst>
        </pc:spChg>
      </pc:sldChg>
      <pc:sldChg chg="modSp mod">
        <pc:chgData name="Long B Nguyen" userId="f59fb8f3-a021-417a-8bc1-65c8d471c621" providerId="ADAL" clId="{9693B0CB-430D-7248-9519-850962F252D4}" dt="2021-05-29T06:03:28.480" v="879" actId="207"/>
        <pc:sldMkLst>
          <pc:docMk/>
          <pc:sldMk cId="905114398" sldId="264"/>
        </pc:sldMkLst>
        <pc:spChg chg="mod">
          <ac:chgData name="Long B Nguyen" userId="f59fb8f3-a021-417a-8bc1-65c8d471c621" providerId="ADAL" clId="{9693B0CB-430D-7248-9519-850962F252D4}" dt="2021-05-29T05:06:53.433" v="243" actId="1076"/>
          <ac:spMkLst>
            <pc:docMk/>
            <pc:sldMk cId="905114398" sldId="264"/>
            <ac:spMk id="2" creationId="{AA3A228F-61D0-D949-A5E7-F83756230BF8}"/>
          </ac:spMkLst>
        </pc:spChg>
        <pc:spChg chg="mod">
          <ac:chgData name="Long B Nguyen" userId="f59fb8f3-a021-417a-8bc1-65c8d471c621" providerId="ADAL" clId="{9693B0CB-430D-7248-9519-850962F252D4}" dt="2021-05-29T06:03:28.480" v="879" actId="207"/>
          <ac:spMkLst>
            <pc:docMk/>
            <pc:sldMk cId="905114398" sldId="264"/>
            <ac:spMk id="7" creationId="{C56845F4-C671-F849-8613-50BD132A5D50}"/>
          </ac:spMkLst>
        </pc:spChg>
        <pc:spChg chg="mod">
          <ac:chgData name="Long B Nguyen" userId="f59fb8f3-a021-417a-8bc1-65c8d471c621" providerId="ADAL" clId="{9693B0CB-430D-7248-9519-850962F252D4}" dt="2021-05-29T05:06:57.431" v="244" actId="14100"/>
          <ac:spMkLst>
            <pc:docMk/>
            <pc:sldMk cId="905114398" sldId="264"/>
            <ac:spMk id="9" creationId="{E3B2E017-30B2-884B-A113-B419A2ED51AD}"/>
          </ac:spMkLst>
        </pc:spChg>
        <pc:picChg chg="mod">
          <ac:chgData name="Long B Nguyen" userId="f59fb8f3-a021-417a-8bc1-65c8d471c621" providerId="ADAL" clId="{9693B0CB-430D-7248-9519-850962F252D4}" dt="2021-05-29T05:07:00.193" v="245" actId="1076"/>
          <ac:picMkLst>
            <pc:docMk/>
            <pc:sldMk cId="905114398" sldId="264"/>
            <ac:picMk id="6" creationId="{4FD3269E-CE30-EB4E-AFDF-1494248BF8F8}"/>
          </ac:picMkLst>
        </pc:picChg>
      </pc:sldChg>
      <pc:sldChg chg="addSp modSp mod modAnim">
        <pc:chgData name="Long B Nguyen" userId="f59fb8f3-a021-417a-8bc1-65c8d471c621" providerId="ADAL" clId="{9693B0CB-430D-7248-9519-850962F252D4}" dt="2021-05-29T06:58:45.834" v="1818" actId="1076"/>
        <pc:sldMkLst>
          <pc:docMk/>
          <pc:sldMk cId="3625497833" sldId="265"/>
        </pc:sldMkLst>
        <pc:spChg chg="mod">
          <ac:chgData name="Long B Nguyen" userId="f59fb8f3-a021-417a-8bc1-65c8d471c621" providerId="ADAL" clId="{9693B0CB-430D-7248-9519-850962F252D4}" dt="2021-05-29T06:07:04.446" v="1007" actId="1076"/>
          <ac:spMkLst>
            <pc:docMk/>
            <pc:sldMk cId="3625497833" sldId="265"/>
            <ac:spMk id="2" creationId="{AA3A228F-61D0-D949-A5E7-F83756230BF8}"/>
          </ac:spMkLst>
        </pc:spChg>
        <pc:spChg chg="add mod">
          <ac:chgData name="Long B Nguyen" userId="f59fb8f3-a021-417a-8bc1-65c8d471c621" providerId="ADAL" clId="{9693B0CB-430D-7248-9519-850962F252D4}" dt="2021-05-29T06:58:45.834" v="1818" actId="1076"/>
          <ac:spMkLst>
            <pc:docMk/>
            <pc:sldMk cId="3625497833" sldId="265"/>
            <ac:spMk id="4" creationId="{B1918B04-3CCF-F04D-8127-B0BA8814C5BA}"/>
          </ac:spMkLst>
        </pc:spChg>
        <pc:spChg chg="mod">
          <ac:chgData name="Long B Nguyen" userId="f59fb8f3-a021-417a-8bc1-65c8d471c621" providerId="ADAL" clId="{9693B0CB-430D-7248-9519-850962F252D4}" dt="2021-05-29T06:20:38.164" v="1174" actId="20577"/>
          <ac:spMkLst>
            <pc:docMk/>
            <pc:sldMk cId="3625497833" sldId="265"/>
            <ac:spMk id="9" creationId="{E3B2E017-30B2-884B-A113-B419A2ED51AD}"/>
          </ac:spMkLst>
        </pc:spChg>
        <pc:cxnChg chg="add mod">
          <ac:chgData name="Long B Nguyen" userId="f59fb8f3-a021-417a-8bc1-65c8d471c621" providerId="ADAL" clId="{9693B0CB-430D-7248-9519-850962F252D4}" dt="2021-05-29T06:20:41.344" v="1175" actId="1076"/>
          <ac:cxnSpMkLst>
            <pc:docMk/>
            <pc:sldMk cId="3625497833" sldId="265"/>
            <ac:cxnSpMk id="5" creationId="{61F3353D-EFB5-964C-88DA-EEF3CA4729FC}"/>
          </ac:cxnSpMkLst>
        </pc:cxnChg>
      </pc:sldChg>
      <pc:sldChg chg="addSp delSp modSp mod">
        <pc:chgData name="Long B Nguyen" userId="f59fb8f3-a021-417a-8bc1-65c8d471c621" providerId="ADAL" clId="{9693B0CB-430D-7248-9519-850962F252D4}" dt="2021-05-30T04:24:41.323" v="2677" actId="20577"/>
        <pc:sldMkLst>
          <pc:docMk/>
          <pc:sldMk cId="1690910164" sldId="267"/>
        </pc:sldMkLst>
        <pc:spChg chg="mod">
          <ac:chgData name="Long B Nguyen" userId="f59fb8f3-a021-417a-8bc1-65c8d471c621" providerId="ADAL" clId="{9693B0CB-430D-7248-9519-850962F252D4}" dt="2021-05-29T06:50:11.965" v="1687" actId="1076"/>
          <ac:spMkLst>
            <pc:docMk/>
            <pc:sldMk cId="1690910164" sldId="267"/>
            <ac:spMk id="2" creationId="{AA3A228F-61D0-D949-A5E7-F83756230BF8}"/>
          </ac:spMkLst>
        </pc:spChg>
        <pc:spChg chg="add del mod">
          <ac:chgData name="Long B Nguyen" userId="f59fb8f3-a021-417a-8bc1-65c8d471c621" providerId="ADAL" clId="{9693B0CB-430D-7248-9519-850962F252D4}" dt="2021-05-29T06:52:01.500" v="1780" actId="478"/>
          <ac:spMkLst>
            <pc:docMk/>
            <pc:sldMk cId="1690910164" sldId="267"/>
            <ac:spMk id="3" creationId="{54F299BF-4FEE-3845-8382-984DC42D5020}"/>
          </ac:spMkLst>
        </pc:spChg>
        <pc:spChg chg="add mod">
          <ac:chgData name="Long B Nguyen" userId="f59fb8f3-a021-417a-8bc1-65c8d471c621" providerId="ADAL" clId="{9693B0CB-430D-7248-9519-850962F252D4}" dt="2021-05-30T04:24:41.323" v="2677" actId="20577"/>
          <ac:spMkLst>
            <pc:docMk/>
            <pc:sldMk cId="1690910164" sldId="267"/>
            <ac:spMk id="5" creationId="{DE6D28FF-AFA3-1746-AD3A-38E3F339FF16}"/>
          </ac:spMkLst>
        </pc:spChg>
        <pc:picChg chg="mod">
          <ac:chgData name="Long B Nguyen" userId="f59fb8f3-a021-417a-8bc1-65c8d471c621" providerId="ADAL" clId="{9693B0CB-430D-7248-9519-850962F252D4}" dt="2021-05-29T06:50:09.312" v="1686" actId="1076"/>
          <ac:picMkLst>
            <pc:docMk/>
            <pc:sldMk cId="1690910164" sldId="267"/>
            <ac:picMk id="4" creationId="{8F08BDCA-BAC1-7948-A2C1-4A8DA04059D3}"/>
          </ac:picMkLst>
        </pc:picChg>
      </pc:sldChg>
      <pc:sldChg chg="del">
        <pc:chgData name="Long B Nguyen" userId="f59fb8f3-a021-417a-8bc1-65c8d471c621" providerId="ADAL" clId="{9693B0CB-430D-7248-9519-850962F252D4}" dt="2021-05-29T06:11:43.455" v="1079" actId="2696"/>
        <pc:sldMkLst>
          <pc:docMk/>
          <pc:sldMk cId="3290810672" sldId="269"/>
        </pc:sldMkLst>
      </pc:sldChg>
      <pc:sldChg chg="modSp mod modAnim">
        <pc:chgData name="Long B Nguyen" userId="f59fb8f3-a021-417a-8bc1-65c8d471c621" providerId="ADAL" clId="{9693B0CB-430D-7248-9519-850962F252D4}" dt="2021-05-30T16:41:09.561" v="4483" actId="1076"/>
        <pc:sldMkLst>
          <pc:docMk/>
          <pc:sldMk cId="4224307978" sldId="270"/>
        </pc:sldMkLst>
        <pc:spChg chg="mod">
          <ac:chgData name="Long B Nguyen" userId="f59fb8f3-a021-417a-8bc1-65c8d471c621" providerId="ADAL" clId="{9693B0CB-430D-7248-9519-850962F252D4}" dt="2021-05-30T16:41:09.561" v="4483" actId="1076"/>
          <ac:spMkLst>
            <pc:docMk/>
            <pc:sldMk cId="4224307978" sldId="270"/>
            <ac:spMk id="2" creationId="{AA3A228F-61D0-D949-A5E7-F83756230BF8}"/>
          </ac:spMkLst>
        </pc:spChg>
        <pc:spChg chg="mod">
          <ac:chgData name="Long B Nguyen" userId="f59fb8f3-a021-417a-8bc1-65c8d471c621" providerId="ADAL" clId="{9693B0CB-430D-7248-9519-850962F252D4}" dt="2021-05-30T16:24:34.260" v="3939" actId="20577"/>
          <ac:spMkLst>
            <pc:docMk/>
            <pc:sldMk cId="4224307978" sldId="270"/>
            <ac:spMk id="9" creationId="{E3B2E017-30B2-884B-A113-B419A2ED51AD}"/>
          </ac:spMkLst>
        </pc:spChg>
      </pc:sldChg>
      <pc:sldChg chg="modSp del mod">
        <pc:chgData name="Long B Nguyen" userId="f59fb8f3-a021-417a-8bc1-65c8d471c621" providerId="ADAL" clId="{9693B0CB-430D-7248-9519-850962F252D4}" dt="2021-05-29T06:56:15.681" v="1806" actId="2696"/>
        <pc:sldMkLst>
          <pc:docMk/>
          <pc:sldMk cId="2130507588" sldId="271"/>
        </pc:sldMkLst>
        <pc:spChg chg="mod">
          <ac:chgData name="Long B Nguyen" userId="f59fb8f3-a021-417a-8bc1-65c8d471c621" providerId="ADAL" clId="{9693B0CB-430D-7248-9519-850962F252D4}" dt="2021-05-29T06:20:54.580" v="1176" actId="1076"/>
          <ac:spMkLst>
            <pc:docMk/>
            <pc:sldMk cId="2130507588" sldId="271"/>
            <ac:spMk id="2" creationId="{AA3A228F-61D0-D949-A5E7-F83756230BF8}"/>
          </ac:spMkLst>
        </pc:spChg>
      </pc:sldChg>
      <pc:sldChg chg="del">
        <pc:chgData name="Long B Nguyen" userId="f59fb8f3-a021-417a-8bc1-65c8d471c621" providerId="ADAL" clId="{9693B0CB-430D-7248-9519-850962F252D4}" dt="2021-05-29T06:56:17.083" v="1807" actId="2696"/>
        <pc:sldMkLst>
          <pc:docMk/>
          <pc:sldMk cId="587435069" sldId="272"/>
        </pc:sldMkLst>
      </pc:sldChg>
      <pc:sldChg chg="add">
        <pc:chgData name="Long B Nguyen" userId="f59fb8f3-a021-417a-8bc1-65c8d471c621" providerId="ADAL" clId="{9693B0CB-430D-7248-9519-850962F252D4}" dt="2021-05-29T15:21:47.004" v="2041"/>
        <pc:sldMkLst>
          <pc:docMk/>
          <pc:sldMk cId="2858731145" sldId="277"/>
        </pc:sldMkLst>
      </pc:sldChg>
      <pc:sldChg chg="del">
        <pc:chgData name="Long B Nguyen" userId="f59fb8f3-a021-417a-8bc1-65c8d471c621" providerId="ADAL" clId="{9693B0CB-430D-7248-9519-850962F252D4}" dt="2021-05-29T06:11:15.752" v="1078" actId="2696"/>
        <pc:sldMkLst>
          <pc:docMk/>
          <pc:sldMk cId="2925367410" sldId="280"/>
        </pc:sldMkLst>
      </pc:sldChg>
      <pc:sldChg chg="del">
        <pc:chgData name="Long B Nguyen" userId="f59fb8f3-a021-417a-8bc1-65c8d471c621" providerId="ADAL" clId="{9693B0CB-430D-7248-9519-850962F252D4}" dt="2021-05-29T06:11:14.020" v="1077" actId="2696"/>
        <pc:sldMkLst>
          <pc:docMk/>
          <pc:sldMk cId="2119170476" sldId="281"/>
        </pc:sldMkLst>
      </pc:sldChg>
      <pc:sldChg chg="delSp modSp add mod delAnim modAnim">
        <pc:chgData name="Long B Nguyen" userId="f59fb8f3-a021-417a-8bc1-65c8d471c621" providerId="ADAL" clId="{9693B0CB-430D-7248-9519-850962F252D4}" dt="2021-05-30T04:24:07.760" v="2631" actId="207"/>
        <pc:sldMkLst>
          <pc:docMk/>
          <pc:sldMk cId="2778049646" sldId="281"/>
        </pc:sldMkLst>
        <pc:spChg chg="mod">
          <ac:chgData name="Long B Nguyen" userId="f59fb8f3-a021-417a-8bc1-65c8d471c621" providerId="ADAL" clId="{9693B0CB-430D-7248-9519-850962F252D4}" dt="2021-05-30T04:22:19.769" v="2556" actId="1076"/>
          <ac:spMkLst>
            <pc:docMk/>
            <pc:sldMk cId="2778049646" sldId="281"/>
            <ac:spMk id="2" creationId="{AA3A228F-61D0-D949-A5E7-F83756230BF8}"/>
          </ac:spMkLst>
        </pc:spChg>
        <pc:spChg chg="mod">
          <ac:chgData name="Long B Nguyen" userId="f59fb8f3-a021-417a-8bc1-65c8d471c621" providerId="ADAL" clId="{9693B0CB-430D-7248-9519-850962F252D4}" dt="2021-05-30T04:24:07.760" v="2631" actId="207"/>
          <ac:spMkLst>
            <pc:docMk/>
            <pc:sldMk cId="2778049646" sldId="281"/>
            <ac:spMk id="3" creationId="{899F54E7-5FE4-EF45-9CE3-B2C76F14DE7B}"/>
          </ac:spMkLst>
        </pc:spChg>
        <pc:spChg chg="del">
          <ac:chgData name="Long B Nguyen" userId="f59fb8f3-a021-417a-8bc1-65c8d471c621" providerId="ADAL" clId="{9693B0CB-430D-7248-9519-850962F252D4}" dt="2021-05-30T04:22:51.696" v="2560" actId="478"/>
          <ac:spMkLst>
            <pc:docMk/>
            <pc:sldMk cId="2778049646" sldId="281"/>
            <ac:spMk id="5" creationId="{A837F494-BE4D-5645-A5EE-61E70636208A}"/>
          </ac:spMkLst>
        </pc:spChg>
        <pc:spChg chg="mod">
          <ac:chgData name="Long B Nguyen" userId="f59fb8f3-a021-417a-8bc1-65c8d471c621" providerId="ADAL" clId="{9693B0CB-430D-7248-9519-850962F252D4}" dt="2021-05-30T04:22:34.578" v="2559" actId="20577"/>
          <ac:spMkLst>
            <pc:docMk/>
            <pc:sldMk cId="2778049646" sldId="281"/>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558223950" sldId="285"/>
        </pc:sldMkLst>
      </pc:sldChg>
      <pc:sldChg chg="modSp add mod modAnim">
        <pc:chgData name="Long B Nguyen" userId="f59fb8f3-a021-417a-8bc1-65c8d471c621" providerId="ADAL" clId="{9693B0CB-430D-7248-9519-850962F252D4}" dt="2021-05-29T15:25:26.880" v="2110" actId="20577"/>
        <pc:sldMkLst>
          <pc:docMk/>
          <pc:sldMk cId="2187468341" sldId="291"/>
        </pc:sldMkLst>
        <pc:spChg chg="mod">
          <ac:chgData name="Long B Nguyen" userId="f59fb8f3-a021-417a-8bc1-65c8d471c621" providerId="ADAL" clId="{9693B0CB-430D-7248-9519-850962F252D4}" dt="2021-05-29T15:23:09.918" v="2043" actId="1076"/>
          <ac:spMkLst>
            <pc:docMk/>
            <pc:sldMk cId="2187468341" sldId="291"/>
            <ac:spMk id="2" creationId="{AA3A228F-61D0-D949-A5E7-F83756230BF8}"/>
          </ac:spMkLst>
        </pc:spChg>
        <pc:spChg chg="mod">
          <ac:chgData name="Long B Nguyen" userId="f59fb8f3-a021-417a-8bc1-65c8d471c621" providerId="ADAL" clId="{9693B0CB-430D-7248-9519-850962F252D4}" dt="2021-05-29T15:25:26.880" v="2110" actId="20577"/>
          <ac:spMkLst>
            <pc:docMk/>
            <pc:sldMk cId="2187468341" sldId="291"/>
            <ac:spMk id="9" creationId="{E3B2E017-30B2-884B-A113-B419A2ED51AD}"/>
          </ac:spMkLst>
        </pc:spChg>
      </pc:sldChg>
      <pc:sldChg chg="modSp add mod modAnim">
        <pc:chgData name="Long B Nguyen" userId="f59fb8f3-a021-417a-8bc1-65c8d471c621" providerId="ADAL" clId="{9693B0CB-430D-7248-9519-850962F252D4}" dt="2021-05-30T04:20:02.518" v="2499" actId="207"/>
        <pc:sldMkLst>
          <pc:docMk/>
          <pc:sldMk cId="1620633654" sldId="292"/>
        </pc:sldMkLst>
        <pc:spChg chg="mod">
          <ac:chgData name="Long B Nguyen" userId="f59fb8f3-a021-417a-8bc1-65c8d471c621" providerId="ADAL" clId="{9693B0CB-430D-7248-9519-850962F252D4}" dt="2021-05-30T04:18:36.010" v="2390" actId="1076"/>
          <ac:spMkLst>
            <pc:docMk/>
            <pc:sldMk cId="1620633654" sldId="292"/>
            <ac:spMk id="2" creationId="{AA3A228F-61D0-D949-A5E7-F83756230BF8}"/>
          </ac:spMkLst>
        </pc:spChg>
        <pc:spChg chg="mod">
          <ac:chgData name="Long B Nguyen" userId="f59fb8f3-a021-417a-8bc1-65c8d471c621" providerId="ADAL" clId="{9693B0CB-430D-7248-9519-850962F252D4}" dt="2021-05-30T04:20:02.518" v="2499" actId="207"/>
          <ac:spMkLst>
            <pc:docMk/>
            <pc:sldMk cId="1620633654" sldId="292"/>
            <ac:spMk id="9" creationId="{E3B2E017-30B2-884B-A113-B419A2ED51AD}"/>
          </ac:spMkLst>
        </pc:spChg>
      </pc:sldChg>
      <pc:sldChg chg="del">
        <pc:chgData name="Long B Nguyen" userId="f59fb8f3-a021-417a-8bc1-65c8d471c621" providerId="ADAL" clId="{9693B0CB-430D-7248-9519-850962F252D4}" dt="2021-05-29T06:56:18.048" v="1808" actId="2696"/>
        <pc:sldMkLst>
          <pc:docMk/>
          <pc:sldMk cId="1581961275" sldId="293"/>
        </pc:sldMkLst>
      </pc:sldChg>
      <pc:sldChg chg="addSp delSp modSp add mod modAnim">
        <pc:chgData name="Long B Nguyen" userId="f59fb8f3-a021-417a-8bc1-65c8d471c621" providerId="ADAL" clId="{9693B0CB-430D-7248-9519-850962F252D4}" dt="2021-05-30T12:15:19.875" v="2837" actId="1037"/>
        <pc:sldMkLst>
          <pc:docMk/>
          <pc:sldMk cId="1605645271" sldId="293"/>
        </pc:sldMkLst>
        <pc:spChg chg="mod">
          <ac:chgData name="Long B Nguyen" userId="f59fb8f3-a021-417a-8bc1-65c8d471c621" providerId="ADAL" clId="{9693B0CB-430D-7248-9519-850962F252D4}" dt="2021-05-30T04:20:11.083" v="2500" actId="1076"/>
          <ac:spMkLst>
            <pc:docMk/>
            <pc:sldMk cId="1605645271" sldId="293"/>
            <ac:spMk id="2" creationId="{AA3A228F-61D0-D949-A5E7-F83756230BF8}"/>
          </ac:spMkLst>
        </pc:spChg>
        <pc:spChg chg="add del mod">
          <ac:chgData name="Long B Nguyen" userId="f59fb8f3-a021-417a-8bc1-65c8d471c621" providerId="ADAL" clId="{9693B0CB-430D-7248-9519-850962F252D4}" dt="2021-05-30T04:33:03.332" v="2828"/>
          <ac:spMkLst>
            <pc:docMk/>
            <pc:sldMk cId="1605645271" sldId="293"/>
            <ac:spMk id="3" creationId="{422A3162-819C-CB4C-95EE-27F1B7052B60}"/>
          </ac:spMkLst>
        </pc:spChg>
        <pc:spChg chg="add mod">
          <ac:chgData name="Long B Nguyen" userId="f59fb8f3-a021-417a-8bc1-65c8d471c621" providerId="ADAL" clId="{9693B0CB-430D-7248-9519-850962F252D4}" dt="2021-05-30T04:32:19.932" v="2799" actId="14100"/>
          <ac:spMkLst>
            <pc:docMk/>
            <pc:sldMk cId="1605645271" sldId="293"/>
            <ac:spMk id="4" creationId="{66A8319D-156C-EE43-BECD-589D5CA615A3}"/>
          </ac:spMkLst>
        </pc:spChg>
        <pc:spChg chg="add mod">
          <ac:chgData name="Long B Nguyen" userId="f59fb8f3-a021-417a-8bc1-65c8d471c621" providerId="ADAL" clId="{9693B0CB-430D-7248-9519-850962F252D4}" dt="2021-05-30T12:15:19.875" v="2837" actId="1037"/>
          <ac:spMkLst>
            <pc:docMk/>
            <pc:sldMk cId="1605645271" sldId="293"/>
            <ac:spMk id="6" creationId="{C4DFE0E8-006D-464E-8844-50AB7E317D17}"/>
          </ac:spMkLst>
        </pc:spChg>
        <pc:spChg chg="mod">
          <ac:chgData name="Long B Nguyen" userId="f59fb8f3-a021-417a-8bc1-65c8d471c621" providerId="ADAL" clId="{9693B0CB-430D-7248-9519-850962F252D4}" dt="2021-05-30T04:30:48.758" v="2744" actId="20577"/>
          <ac:spMkLst>
            <pc:docMk/>
            <pc:sldMk cId="1605645271" sldId="293"/>
            <ac:spMk id="9" creationId="{E3B2E017-30B2-884B-A113-B419A2ED51AD}"/>
          </ac:spMkLst>
        </pc:spChg>
      </pc:sldChg>
      <pc:sldChg chg="modSp add mod modAnim">
        <pc:chgData name="Long B Nguyen" userId="f59fb8f3-a021-417a-8bc1-65c8d471c621" providerId="ADAL" clId="{9693B0CB-430D-7248-9519-850962F252D4}" dt="2021-05-30T16:30:59.045" v="4251" actId="207"/>
        <pc:sldMkLst>
          <pc:docMk/>
          <pc:sldMk cId="3319554452" sldId="294"/>
        </pc:sldMkLst>
        <pc:spChg chg="mod">
          <ac:chgData name="Long B Nguyen" userId="f59fb8f3-a021-417a-8bc1-65c8d471c621" providerId="ADAL" clId="{9693B0CB-430D-7248-9519-850962F252D4}" dt="2021-05-30T12:16:37.917" v="2838" actId="1076"/>
          <ac:spMkLst>
            <pc:docMk/>
            <pc:sldMk cId="3319554452" sldId="294"/>
            <ac:spMk id="2" creationId="{AA3A228F-61D0-D949-A5E7-F83756230BF8}"/>
          </ac:spMkLst>
        </pc:spChg>
        <pc:spChg chg="mod">
          <ac:chgData name="Long B Nguyen" userId="f59fb8f3-a021-417a-8bc1-65c8d471c621" providerId="ADAL" clId="{9693B0CB-430D-7248-9519-850962F252D4}" dt="2021-05-30T16:30:59.045" v="4251" actId="207"/>
          <ac:spMkLst>
            <pc:docMk/>
            <pc:sldMk cId="3319554452" sldId="294"/>
            <ac:spMk id="9" creationId="{E3B2E017-30B2-884B-A113-B419A2ED51AD}"/>
          </ac:spMkLst>
        </pc:spChg>
      </pc:sldChg>
      <pc:sldChg chg="modSp add mod">
        <pc:chgData name="Long B Nguyen" userId="f59fb8f3-a021-417a-8bc1-65c8d471c621" providerId="ADAL" clId="{9693B0CB-430D-7248-9519-850962F252D4}" dt="2021-05-30T16:31:53.081" v="4260" actId="1076"/>
        <pc:sldMkLst>
          <pc:docMk/>
          <pc:sldMk cId="3124364874" sldId="295"/>
        </pc:sldMkLst>
        <pc:spChg chg="mod">
          <ac:chgData name="Long B Nguyen" userId="f59fb8f3-a021-417a-8bc1-65c8d471c621" providerId="ADAL" clId="{9693B0CB-430D-7248-9519-850962F252D4}" dt="2021-05-30T16:31:20.363" v="4252" actId="1076"/>
          <ac:spMkLst>
            <pc:docMk/>
            <pc:sldMk cId="3124364874" sldId="295"/>
            <ac:spMk id="2" creationId="{AA3A228F-61D0-D949-A5E7-F83756230BF8}"/>
          </ac:spMkLst>
        </pc:spChg>
        <pc:spChg chg="mod">
          <ac:chgData name="Long B Nguyen" userId="f59fb8f3-a021-417a-8bc1-65c8d471c621" providerId="ADAL" clId="{9693B0CB-430D-7248-9519-850962F252D4}" dt="2021-05-30T16:31:53.081" v="4260" actId="1076"/>
          <ac:spMkLst>
            <pc:docMk/>
            <pc:sldMk cId="3124364874" sldId="295"/>
            <ac:spMk id="5" creationId="{F46FDA34-E2B9-0847-B9D0-D4D6C167AC45}"/>
          </ac:spMkLst>
        </pc:spChg>
        <pc:graphicFrameChg chg="mod modGraphic">
          <ac:chgData name="Long B Nguyen" userId="f59fb8f3-a021-417a-8bc1-65c8d471c621" providerId="ADAL" clId="{9693B0CB-430D-7248-9519-850962F252D4}" dt="2021-05-30T16:31:48.089" v="4259" actId="14100"/>
          <ac:graphicFrameMkLst>
            <pc:docMk/>
            <pc:sldMk cId="3124364874" sldId="295"/>
            <ac:graphicFrameMk id="3" creationId="{391B73BC-5A44-AA4B-8594-7E55B590EF7F}"/>
          </ac:graphicFrameMkLst>
        </pc:graphicFrameChg>
      </pc:sldChg>
      <pc:sldChg chg="del">
        <pc:chgData name="Long B Nguyen" userId="f59fb8f3-a021-417a-8bc1-65c8d471c621" providerId="ADAL" clId="{9693B0CB-430D-7248-9519-850962F252D4}" dt="2021-05-29T06:56:19.046" v="1809" actId="2696"/>
        <pc:sldMkLst>
          <pc:docMk/>
          <pc:sldMk cId="3711861066" sldId="295"/>
        </pc:sldMkLst>
      </pc:sldChg>
      <pc:sldChg chg="add">
        <pc:chgData name="Long B Nguyen" userId="f59fb8f3-a021-417a-8bc1-65c8d471c621" providerId="ADAL" clId="{9693B0CB-430D-7248-9519-850962F252D4}" dt="2021-05-29T05:10:17.683" v="247"/>
        <pc:sldMkLst>
          <pc:docMk/>
          <pc:sldMk cId="1153001415" sldId="296"/>
        </pc:sldMkLst>
      </pc:sldChg>
      <pc:sldChg chg="del">
        <pc:chgData name="Long B Nguyen" userId="f59fb8f3-a021-417a-8bc1-65c8d471c621" providerId="ADAL" clId="{9693B0CB-430D-7248-9519-850962F252D4}" dt="2021-05-29T05:10:12.373" v="246" actId="2696"/>
        <pc:sldMkLst>
          <pc:docMk/>
          <pc:sldMk cId="2081483973" sldId="296"/>
        </pc:sldMkLst>
      </pc:sldChg>
      <pc:sldChg chg="addSp delSp modSp mod modAnim">
        <pc:chgData name="Long B Nguyen" userId="f59fb8f3-a021-417a-8bc1-65c8d471c621" providerId="ADAL" clId="{9693B0CB-430D-7248-9519-850962F252D4}" dt="2021-05-29T06:01:41.516" v="802" actId="113"/>
        <pc:sldMkLst>
          <pc:docMk/>
          <pc:sldMk cId="2878025650" sldId="298"/>
        </pc:sldMkLst>
        <pc:spChg chg="del mod">
          <ac:chgData name="Long B Nguyen" userId="f59fb8f3-a021-417a-8bc1-65c8d471c621" providerId="ADAL" clId="{9693B0CB-430D-7248-9519-850962F252D4}" dt="2021-05-29T05:31:07.794" v="250" actId="478"/>
          <ac:spMkLst>
            <pc:docMk/>
            <pc:sldMk cId="2878025650" sldId="298"/>
            <ac:spMk id="2" creationId="{AA3A228F-61D0-D949-A5E7-F83756230BF8}"/>
          </ac:spMkLst>
        </pc:spChg>
        <pc:spChg chg="add del mod">
          <ac:chgData name="Long B Nguyen" userId="f59fb8f3-a021-417a-8bc1-65c8d471c621" providerId="ADAL" clId="{9693B0CB-430D-7248-9519-850962F252D4}" dt="2021-05-29T05:31:21.063" v="255" actId="478"/>
          <ac:spMkLst>
            <pc:docMk/>
            <pc:sldMk cId="2878025650" sldId="298"/>
            <ac:spMk id="4" creationId="{821A2E39-BD93-C747-99EC-0DDE58FCA43F}"/>
          </ac:spMkLst>
        </pc:spChg>
        <pc:spChg chg="del mod">
          <ac:chgData name="Long B Nguyen" userId="f59fb8f3-a021-417a-8bc1-65c8d471c621" providerId="ADAL" clId="{9693B0CB-430D-7248-9519-850962F252D4}" dt="2021-05-29T05:31:41.092" v="268" actId="478"/>
          <ac:spMkLst>
            <pc:docMk/>
            <pc:sldMk cId="2878025650" sldId="298"/>
            <ac:spMk id="8" creationId="{89664AE0-03B1-F343-A3F2-F049D077AF98}"/>
          </ac:spMkLst>
        </pc:spChg>
        <pc:spChg chg="mod">
          <ac:chgData name="Long B Nguyen" userId="f59fb8f3-a021-417a-8bc1-65c8d471c621" providerId="ADAL" clId="{9693B0CB-430D-7248-9519-850962F252D4}" dt="2021-05-29T06:01:27.238" v="799" actId="20577"/>
          <ac:spMkLst>
            <pc:docMk/>
            <pc:sldMk cId="2878025650" sldId="298"/>
            <ac:spMk id="9" creationId="{E3B2E017-30B2-884B-A113-B419A2ED51AD}"/>
          </ac:spMkLst>
        </pc:spChg>
        <pc:spChg chg="add mod">
          <ac:chgData name="Long B Nguyen" userId="f59fb8f3-a021-417a-8bc1-65c8d471c621" providerId="ADAL" clId="{9693B0CB-430D-7248-9519-850962F252D4}" dt="2021-05-29T05:31:36.396" v="266" actId="20577"/>
          <ac:spMkLst>
            <pc:docMk/>
            <pc:sldMk cId="2878025650" sldId="298"/>
            <ac:spMk id="12" creationId="{3BFE4CEE-B3F7-2741-B6EC-C3016D4B1439}"/>
          </ac:spMkLst>
        </pc:spChg>
        <pc:spChg chg="del">
          <ac:chgData name="Long B Nguyen" userId="f59fb8f3-a021-417a-8bc1-65c8d471c621" providerId="ADAL" clId="{9693B0CB-430D-7248-9519-850962F252D4}" dt="2021-05-29T05:31:16.200" v="252" actId="478"/>
          <ac:spMkLst>
            <pc:docMk/>
            <pc:sldMk cId="2878025650" sldId="298"/>
            <ac:spMk id="13" creationId="{FEE970F2-C39B-7749-9FEC-3601AB1AE7E6}"/>
          </ac:spMkLst>
        </pc:spChg>
        <pc:spChg chg="add mod">
          <ac:chgData name="Long B Nguyen" userId="f59fb8f3-a021-417a-8bc1-65c8d471c621" providerId="ADAL" clId="{9693B0CB-430D-7248-9519-850962F252D4}" dt="2021-05-29T06:00:57.769" v="798" actId="1036"/>
          <ac:spMkLst>
            <pc:docMk/>
            <pc:sldMk cId="2878025650" sldId="298"/>
            <ac:spMk id="15" creationId="{B5D4F37D-5DF2-A440-A271-A892CE2AFC22}"/>
          </ac:spMkLst>
        </pc:spChg>
        <pc:spChg chg="add mod">
          <ac:chgData name="Long B Nguyen" userId="f59fb8f3-a021-417a-8bc1-65c8d471c621" providerId="ADAL" clId="{9693B0CB-430D-7248-9519-850962F252D4}" dt="2021-05-29T06:01:41.516" v="802" actId="113"/>
          <ac:spMkLst>
            <pc:docMk/>
            <pc:sldMk cId="2878025650" sldId="298"/>
            <ac:spMk id="17" creationId="{ED7A8044-367A-2546-86A0-D9B66DB1ECA9}"/>
          </ac:spMkLst>
        </pc:spChg>
        <pc:spChg chg="del">
          <ac:chgData name="Long B Nguyen" userId="f59fb8f3-a021-417a-8bc1-65c8d471c621" providerId="ADAL" clId="{9693B0CB-430D-7248-9519-850962F252D4}" dt="2021-05-29T05:31:17.948" v="253" actId="478"/>
          <ac:spMkLst>
            <pc:docMk/>
            <pc:sldMk cId="2878025650" sldId="298"/>
            <ac:spMk id="18" creationId="{72E2D77A-5904-7544-B8AE-F3CD3EA5A4E0}"/>
          </ac:spMkLst>
        </pc:spChg>
        <pc:cxnChg chg="del">
          <ac:chgData name="Long B Nguyen" userId="f59fb8f3-a021-417a-8bc1-65c8d471c621" providerId="ADAL" clId="{9693B0CB-430D-7248-9519-850962F252D4}" dt="2021-05-29T05:31:23.798" v="258" actId="478"/>
          <ac:cxnSpMkLst>
            <pc:docMk/>
            <pc:sldMk cId="2878025650" sldId="298"/>
            <ac:cxnSpMk id="10" creationId="{7B79EDEB-21CF-C34B-A2E5-A09E60D29E45}"/>
          </ac:cxnSpMkLst>
        </pc:cxnChg>
        <pc:cxnChg chg="del">
          <ac:chgData name="Long B Nguyen" userId="f59fb8f3-a021-417a-8bc1-65c8d471c621" providerId="ADAL" clId="{9693B0CB-430D-7248-9519-850962F252D4}" dt="2021-05-29T05:31:22.950" v="257" actId="478"/>
          <ac:cxnSpMkLst>
            <pc:docMk/>
            <pc:sldMk cId="2878025650" sldId="298"/>
            <ac:cxnSpMk id="14" creationId="{67BD5D1A-21FF-5E44-BC9A-F45708385466}"/>
          </ac:cxnSpMkLst>
        </pc:cxnChg>
        <pc:cxnChg chg="add mod">
          <ac:chgData name="Long B Nguyen" userId="f59fb8f3-a021-417a-8bc1-65c8d471c621" providerId="ADAL" clId="{9693B0CB-430D-7248-9519-850962F252D4}" dt="2021-05-29T06:00:57.769" v="798" actId="1036"/>
          <ac:cxnSpMkLst>
            <pc:docMk/>
            <pc:sldMk cId="2878025650" sldId="298"/>
            <ac:cxnSpMk id="16" creationId="{783A9CAF-2C40-3C42-8A5E-274FE606DC49}"/>
          </ac:cxnSpMkLst>
        </pc:cxnChg>
        <pc:cxnChg chg="del">
          <ac:chgData name="Long B Nguyen" userId="f59fb8f3-a021-417a-8bc1-65c8d471c621" providerId="ADAL" clId="{9693B0CB-430D-7248-9519-850962F252D4}" dt="2021-05-29T05:31:21.971" v="256" actId="478"/>
          <ac:cxnSpMkLst>
            <pc:docMk/>
            <pc:sldMk cId="2878025650" sldId="298"/>
            <ac:cxnSpMk id="19" creationId="{F27838C9-39D0-B347-A820-EEA046CD6709}"/>
          </ac:cxnSpMkLst>
        </pc:cxnChg>
      </pc:sldChg>
      <pc:sldChg chg="modSp add mod modAnim">
        <pc:chgData name="Long B Nguyen" userId="f59fb8f3-a021-417a-8bc1-65c8d471c621" providerId="ADAL" clId="{9693B0CB-430D-7248-9519-850962F252D4}" dt="2021-05-30T16:24:12.078" v="3938" actId="20577"/>
        <pc:sldMkLst>
          <pc:docMk/>
          <pc:sldMk cId="1072910180" sldId="299"/>
        </pc:sldMkLst>
        <pc:spChg chg="mod">
          <ac:chgData name="Long B Nguyen" userId="f59fb8f3-a021-417a-8bc1-65c8d471c621" providerId="ADAL" clId="{9693B0CB-430D-7248-9519-850962F252D4}" dt="2021-05-30T12:28:10.194" v="2854" actId="1076"/>
          <ac:spMkLst>
            <pc:docMk/>
            <pc:sldMk cId="1072910180" sldId="299"/>
            <ac:spMk id="2" creationId="{AA3A228F-61D0-D949-A5E7-F83756230BF8}"/>
          </ac:spMkLst>
        </pc:spChg>
        <pc:spChg chg="mod">
          <ac:chgData name="Long B Nguyen" userId="f59fb8f3-a021-417a-8bc1-65c8d471c621" providerId="ADAL" clId="{9693B0CB-430D-7248-9519-850962F252D4}" dt="2021-05-30T16:24:12.078" v="3938" actId="20577"/>
          <ac:spMkLst>
            <pc:docMk/>
            <pc:sldMk cId="1072910180" sldId="299"/>
            <ac:spMk id="9" creationId="{E3B2E017-30B2-884B-A113-B419A2ED51AD}"/>
          </ac:spMkLst>
        </pc:spChg>
      </pc:sldChg>
      <pc:sldChg chg="add del">
        <pc:chgData name="Long B Nguyen" userId="f59fb8f3-a021-417a-8bc1-65c8d471c621" providerId="ADAL" clId="{9693B0CB-430D-7248-9519-850962F252D4}" dt="2021-05-30T12:27:56.781" v="2849" actId="2696"/>
        <pc:sldMkLst>
          <pc:docMk/>
          <pc:sldMk cId="1697869250" sldId="299"/>
        </pc:sldMkLst>
      </pc:sldChg>
      <pc:sldChg chg="del">
        <pc:chgData name="Long B Nguyen" userId="f59fb8f3-a021-417a-8bc1-65c8d471c621" providerId="ADAL" clId="{9693B0CB-430D-7248-9519-850962F252D4}" dt="2021-05-29T06:05:01.263" v="955" actId="2696"/>
        <pc:sldMkLst>
          <pc:docMk/>
          <pc:sldMk cId="1822161854" sldId="299"/>
        </pc:sldMkLst>
      </pc:sldChg>
      <pc:sldChg chg="add del">
        <pc:chgData name="Long B Nguyen" userId="f59fb8f3-a021-417a-8bc1-65c8d471c621" providerId="ADAL" clId="{9693B0CB-430D-7248-9519-850962F252D4}" dt="2021-05-29T06:56:26.855" v="1810" actId="2696"/>
        <pc:sldMkLst>
          <pc:docMk/>
          <pc:sldMk cId="319210894" sldId="300"/>
        </pc:sldMkLst>
      </pc:sldChg>
      <pc:sldChg chg="modSp add mod modAnim">
        <pc:chgData name="Long B Nguyen" userId="f59fb8f3-a021-417a-8bc1-65c8d471c621" providerId="ADAL" clId="{9693B0CB-430D-7248-9519-850962F252D4}" dt="2021-05-30T16:40:53.664" v="4482" actId="207"/>
        <pc:sldMkLst>
          <pc:docMk/>
          <pc:sldMk cId="324251968" sldId="300"/>
        </pc:sldMkLst>
        <pc:spChg chg="mod">
          <ac:chgData name="Long B Nguyen" userId="f59fb8f3-a021-417a-8bc1-65c8d471c621" providerId="ADAL" clId="{9693B0CB-430D-7248-9519-850962F252D4}" dt="2021-05-30T14:47:42.194" v="3022" actId="1076"/>
          <ac:spMkLst>
            <pc:docMk/>
            <pc:sldMk cId="324251968" sldId="300"/>
            <ac:spMk id="2" creationId="{AA3A228F-61D0-D949-A5E7-F83756230BF8}"/>
          </ac:spMkLst>
        </pc:spChg>
        <pc:spChg chg="mod">
          <ac:chgData name="Long B Nguyen" userId="f59fb8f3-a021-417a-8bc1-65c8d471c621" providerId="ADAL" clId="{9693B0CB-430D-7248-9519-850962F252D4}" dt="2021-05-30T16:40:53.664" v="4482" actId="207"/>
          <ac:spMkLst>
            <pc:docMk/>
            <pc:sldMk cId="324251968" sldId="300"/>
            <ac:spMk id="9" creationId="{E3B2E017-30B2-884B-A113-B419A2ED51AD}"/>
          </ac:spMkLst>
        </pc:spChg>
      </pc:sldChg>
      <pc:sldChg chg="addSp delSp modSp del mod addAnim delAnim modAnim">
        <pc:chgData name="Long B Nguyen" userId="f59fb8f3-a021-417a-8bc1-65c8d471c621" providerId="ADAL" clId="{9693B0CB-430D-7248-9519-850962F252D4}" dt="2021-05-29T06:06:48.185" v="1005" actId="2696"/>
        <pc:sldMkLst>
          <pc:docMk/>
          <pc:sldMk cId="3705756631" sldId="300"/>
        </pc:sldMkLst>
        <pc:spChg chg="mod">
          <ac:chgData name="Long B Nguyen" userId="f59fb8f3-a021-417a-8bc1-65c8d471c621" providerId="ADAL" clId="{9693B0CB-430D-7248-9519-850962F252D4}" dt="2021-05-29T06:05:24.230" v="966" actId="14100"/>
          <ac:spMkLst>
            <pc:docMk/>
            <pc:sldMk cId="3705756631" sldId="300"/>
            <ac:spMk id="2" creationId="{AA3A228F-61D0-D949-A5E7-F83756230BF8}"/>
          </ac:spMkLst>
        </pc:spChg>
        <pc:spChg chg="mod">
          <ac:chgData name="Long B Nguyen" userId="f59fb8f3-a021-417a-8bc1-65c8d471c621" providerId="ADAL" clId="{9693B0CB-430D-7248-9519-850962F252D4}" dt="2021-05-29T06:05:42.122" v="992" actId="1036"/>
          <ac:spMkLst>
            <pc:docMk/>
            <pc:sldMk cId="3705756631" sldId="300"/>
            <ac:spMk id="8" creationId="{D6E9479C-6E60-544B-AB53-771C1DA554BF}"/>
          </ac:spMkLst>
        </pc:spChg>
        <pc:spChg chg="mod">
          <ac:chgData name="Long B Nguyen" userId="f59fb8f3-a021-417a-8bc1-65c8d471c621" providerId="ADAL" clId="{9693B0CB-430D-7248-9519-850962F252D4}" dt="2021-05-29T06:05:34.659" v="970" actId="20577"/>
          <ac:spMkLst>
            <pc:docMk/>
            <pc:sldMk cId="3705756631" sldId="300"/>
            <ac:spMk id="9" creationId="{E3B2E017-30B2-884B-A113-B419A2ED51AD}"/>
          </ac:spMkLst>
        </pc:spChg>
        <pc:picChg chg="del">
          <ac:chgData name="Long B Nguyen" userId="f59fb8f3-a021-417a-8bc1-65c8d471c621" providerId="ADAL" clId="{9693B0CB-430D-7248-9519-850962F252D4}" dt="2021-05-29T06:06:01.952" v="996" actId="478"/>
          <ac:picMkLst>
            <pc:docMk/>
            <pc:sldMk cId="3705756631" sldId="300"/>
            <ac:picMk id="4" creationId="{D25370B2-DE41-AD4B-BC83-7E699BF3BBAC}"/>
          </ac:picMkLst>
        </pc:picChg>
        <pc:picChg chg="mod">
          <ac:chgData name="Long B Nguyen" userId="f59fb8f3-a021-417a-8bc1-65c8d471c621" providerId="ADAL" clId="{9693B0CB-430D-7248-9519-850962F252D4}" dt="2021-05-29T06:06:25.501" v="1002" actId="1076"/>
          <ac:picMkLst>
            <pc:docMk/>
            <pc:sldMk cId="3705756631" sldId="300"/>
            <ac:picMk id="5" creationId="{A95D34AC-544E-0747-85EC-3132C6002DB7}"/>
          </ac:picMkLst>
        </pc:picChg>
        <pc:picChg chg="add mod">
          <ac:chgData name="Long B Nguyen" userId="f59fb8f3-a021-417a-8bc1-65c8d471c621" providerId="ADAL" clId="{9693B0CB-430D-7248-9519-850962F252D4}" dt="2021-05-29T06:06:06.565" v="997" actId="14100"/>
          <ac:picMkLst>
            <pc:docMk/>
            <pc:sldMk cId="3705756631" sldId="300"/>
            <ac:picMk id="14" creationId="{4D14C468-9EC5-D947-B523-ECB71EEBD8E9}"/>
          </ac:picMkLst>
        </pc:picChg>
        <pc:picChg chg="add mod">
          <ac:chgData name="Long B Nguyen" userId="f59fb8f3-a021-417a-8bc1-65c8d471c621" providerId="ADAL" clId="{9693B0CB-430D-7248-9519-850962F252D4}" dt="2021-05-29T06:06:18.062" v="999" actId="571"/>
          <ac:picMkLst>
            <pc:docMk/>
            <pc:sldMk cId="3705756631" sldId="300"/>
            <ac:picMk id="17" creationId="{32109ACB-9C9E-5741-BAAD-FB140DFCCC5A}"/>
          </ac:picMkLst>
        </pc:picChg>
        <pc:picChg chg="add del mod">
          <ac:chgData name="Long B Nguyen" userId="f59fb8f3-a021-417a-8bc1-65c8d471c621" providerId="ADAL" clId="{9693B0CB-430D-7248-9519-850962F252D4}" dt="2021-05-29T06:06:22.652" v="1001" actId="478"/>
          <ac:picMkLst>
            <pc:docMk/>
            <pc:sldMk cId="3705756631" sldId="300"/>
            <ac:picMk id="19" creationId="{64A805E0-EB4A-514E-97A4-FC97F7140CE3}"/>
          </ac:picMkLst>
        </pc:picChg>
        <pc:cxnChg chg="mod">
          <ac:chgData name="Long B Nguyen" userId="f59fb8f3-a021-417a-8bc1-65c8d471c621" providerId="ADAL" clId="{9693B0CB-430D-7248-9519-850962F252D4}" dt="2021-05-29T06:06:01.952" v="996" actId="478"/>
          <ac:cxnSpMkLst>
            <pc:docMk/>
            <pc:sldMk cId="3705756631" sldId="300"/>
            <ac:cxnSpMk id="10" creationId="{C00F6DEC-900C-7547-B9DF-066B1FC4F965}"/>
          </ac:cxnSpMkLst>
        </pc:cxnChg>
        <pc:cxnChg chg="add del">
          <ac:chgData name="Long B Nguyen" userId="f59fb8f3-a021-417a-8bc1-65c8d471c621" providerId="ADAL" clId="{9693B0CB-430D-7248-9519-850962F252D4}" dt="2021-05-29T06:06:46.372" v="1004" actId="21"/>
          <ac:cxnSpMkLst>
            <pc:docMk/>
            <pc:sldMk cId="3705756631" sldId="300"/>
            <ac:cxnSpMk id="11" creationId="{920B4F76-EF34-AD42-BD9F-440FD65CBAAF}"/>
          </ac:cxnSpMkLst>
        </pc:cxnChg>
        <pc:cxnChg chg="add mod">
          <ac:chgData name="Long B Nguyen" userId="f59fb8f3-a021-417a-8bc1-65c8d471c621" providerId="ADAL" clId="{9693B0CB-430D-7248-9519-850962F252D4}" dt="2021-05-29T06:06:06.565" v="997" actId="14100"/>
          <ac:cxnSpMkLst>
            <pc:docMk/>
            <pc:sldMk cId="3705756631" sldId="300"/>
            <ac:cxnSpMk id="15" creationId="{EA12F673-6327-DF4C-8BC3-94717F0C18F2}"/>
          </ac:cxnSpMkLst>
        </pc:cxnChg>
        <pc:cxnChg chg="mod">
          <ac:chgData name="Long B Nguyen" userId="f59fb8f3-a021-417a-8bc1-65c8d471c621" providerId="ADAL" clId="{9693B0CB-430D-7248-9519-850962F252D4}" dt="2021-05-29T06:05:47.238" v="994" actId="14100"/>
          <ac:cxnSpMkLst>
            <pc:docMk/>
            <pc:sldMk cId="3705756631" sldId="300"/>
            <ac:cxnSpMk id="16" creationId="{4EB36C7B-D764-EA4E-A9BB-8A4FB52323FB}"/>
          </ac:cxnSpMkLst>
        </pc:cxnChg>
        <pc:cxnChg chg="add mod">
          <ac:chgData name="Long B Nguyen" userId="f59fb8f3-a021-417a-8bc1-65c8d471c621" providerId="ADAL" clId="{9693B0CB-430D-7248-9519-850962F252D4}" dt="2021-05-29T06:06:18.062" v="999" actId="571"/>
          <ac:cxnSpMkLst>
            <pc:docMk/>
            <pc:sldMk cId="3705756631" sldId="300"/>
            <ac:cxnSpMk id="18" creationId="{4978A85E-FDCC-2D4F-B5E5-9950956F7FCE}"/>
          </ac:cxnSpMkLst>
        </pc:cxnChg>
      </pc:sldChg>
      <pc:sldChg chg="add del">
        <pc:chgData name="Long B Nguyen" userId="f59fb8f3-a021-417a-8bc1-65c8d471c621" providerId="ADAL" clId="{9693B0CB-430D-7248-9519-850962F252D4}" dt="2021-05-30T12:27:56.812" v="2850" actId="2696"/>
        <pc:sldMkLst>
          <pc:docMk/>
          <pc:sldMk cId="4143462047" sldId="300"/>
        </pc:sldMkLst>
      </pc:sldChg>
      <pc:sldChg chg="modSp mod modAnim">
        <pc:chgData name="Long B Nguyen" userId="f59fb8f3-a021-417a-8bc1-65c8d471c621" providerId="ADAL" clId="{9693B0CB-430D-7248-9519-850962F252D4}" dt="2021-05-29T06:57:45.671" v="1817" actId="14100"/>
        <pc:sldMkLst>
          <pc:docMk/>
          <pc:sldMk cId="3618694306" sldId="301"/>
        </pc:sldMkLst>
        <pc:spChg chg="mod">
          <ac:chgData name="Long B Nguyen" userId="f59fb8f3-a021-417a-8bc1-65c8d471c621" providerId="ADAL" clId="{9693B0CB-430D-7248-9519-850962F252D4}" dt="2021-05-29T05:05:39.201" v="210" actId="1076"/>
          <ac:spMkLst>
            <pc:docMk/>
            <pc:sldMk cId="3618694306" sldId="301"/>
            <ac:spMk id="2" creationId="{AA3A228F-61D0-D949-A5E7-F83756230BF8}"/>
          </ac:spMkLst>
        </pc:spChg>
        <pc:spChg chg="mod">
          <ac:chgData name="Long B Nguyen" userId="f59fb8f3-a021-417a-8bc1-65c8d471c621" providerId="ADAL" clId="{9693B0CB-430D-7248-9519-850962F252D4}" dt="2021-05-29T06:57:45.671" v="1817" actId="14100"/>
          <ac:spMkLst>
            <pc:docMk/>
            <pc:sldMk cId="3618694306" sldId="301"/>
            <ac:spMk id="9" creationId="{E3B2E017-30B2-884B-A113-B419A2ED51AD}"/>
          </ac:spMkLst>
        </pc:spChg>
      </pc:sldChg>
      <pc:sldChg chg="modSp mod">
        <pc:chgData name="Long B Nguyen" userId="f59fb8f3-a021-417a-8bc1-65c8d471c621" providerId="ADAL" clId="{9693B0CB-430D-7248-9519-850962F252D4}" dt="2021-05-30T16:35:57.414" v="4472" actId="20577"/>
        <pc:sldMkLst>
          <pc:docMk/>
          <pc:sldMk cId="2064379448" sldId="302"/>
        </pc:sldMkLst>
        <pc:spChg chg="mod">
          <ac:chgData name="Long B Nguyen" userId="f59fb8f3-a021-417a-8bc1-65c8d471c621" providerId="ADAL" clId="{9693B0CB-430D-7248-9519-850962F252D4}" dt="2021-05-30T16:35:46.559" v="4466" actId="1076"/>
          <ac:spMkLst>
            <pc:docMk/>
            <pc:sldMk cId="2064379448" sldId="302"/>
            <ac:spMk id="2" creationId="{AA3A228F-61D0-D949-A5E7-F83756230BF8}"/>
          </ac:spMkLst>
        </pc:spChg>
        <pc:spChg chg="mod">
          <ac:chgData name="Long B Nguyen" userId="f59fb8f3-a021-417a-8bc1-65c8d471c621" providerId="ADAL" clId="{9693B0CB-430D-7248-9519-850962F252D4}" dt="2021-05-30T16:35:57.414" v="4472" actId="20577"/>
          <ac:spMkLst>
            <pc:docMk/>
            <pc:sldMk cId="2064379448" sldId="302"/>
            <ac:spMk id="9" creationId="{E3B2E017-30B2-884B-A113-B419A2ED51AD}"/>
          </ac:spMkLst>
        </pc:spChg>
      </pc:sldChg>
      <pc:sldChg chg="modSp add del mod">
        <pc:chgData name="Long B Nguyen" userId="f59fb8f3-a021-417a-8bc1-65c8d471c621" providerId="ADAL" clId="{9693B0CB-430D-7248-9519-850962F252D4}" dt="2021-05-29T05:06:36.934" v="242" actId="2696"/>
        <pc:sldMkLst>
          <pc:docMk/>
          <pc:sldMk cId="902271330" sldId="304"/>
        </pc:sldMkLst>
        <pc:spChg chg="mod">
          <ac:chgData name="Long B Nguyen" userId="f59fb8f3-a021-417a-8bc1-65c8d471c621" providerId="ADAL" clId="{9693B0CB-430D-7248-9519-850962F252D4}" dt="2021-05-29T05:05:30.616" v="208" actId="21"/>
          <ac:spMkLst>
            <pc:docMk/>
            <pc:sldMk cId="902271330" sldId="304"/>
            <ac:spMk id="9" creationId="{E3B2E017-30B2-884B-A113-B419A2ED51AD}"/>
          </ac:spMkLst>
        </pc:spChg>
      </pc:sldChg>
      <pc:sldChg chg="add del">
        <pc:chgData name="Long B Nguyen" userId="f59fb8f3-a021-417a-8bc1-65c8d471c621" providerId="ADAL" clId="{9693B0CB-430D-7248-9519-850962F252D4}" dt="2021-05-29T06:04:57.556" v="954" actId="2696"/>
        <pc:sldMkLst>
          <pc:docMk/>
          <pc:sldMk cId="1040962279" sldId="304"/>
        </pc:sldMkLst>
      </pc:sldChg>
      <pc:sldChg chg="modSp add mod">
        <pc:chgData name="Long B Nguyen" userId="f59fb8f3-a021-417a-8bc1-65c8d471c621" providerId="ADAL" clId="{9693B0CB-430D-7248-9519-850962F252D4}" dt="2021-05-30T16:14:52.777" v="3712" actId="20577"/>
        <pc:sldMkLst>
          <pc:docMk/>
          <pc:sldMk cId="4236300541" sldId="304"/>
        </pc:sldMkLst>
        <pc:spChg chg="mod">
          <ac:chgData name="Long B Nguyen" userId="f59fb8f3-a021-417a-8bc1-65c8d471c621" providerId="ADAL" clId="{9693B0CB-430D-7248-9519-850962F252D4}" dt="2021-05-29T06:24:16.629" v="1178" actId="1076"/>
          <ac:spMkLst>
            <pc:docMk/>
            <pc:sldMk cId="4236300541" sldId="304"/>
            <ac:spMk id="2" creationId="{AA3A228F-61D0-D949-A5E7-F83756230BF8}"/>
          </ac:spMkLst>
        </pc:spChg>
        <pc:spChg chg="mod">
          <ac:chgData name="Long B Nguyen" userId="f59fb8f3-a021-417a-8bc1-65c8d471c621" providerId="ADAL" clId="{9693B0CB-430D-7248-9519-850962F252D4}" dt="2021-05-30T16:14:52.777" v="3712" actId="20577"/>
          <ac:spMkLst>
            <pc:docMk/>
            <pc:sldMk cId="4236300541" sldId="304"/>
            <ac:spMk id="9" creationId="{E3B2E017-30B2-884B-A113-B419A2ED51AD}"/>
          </ac:spMkLst>
        </pc:spChg>
      </pc:sldChg>
      <pc:sldChg chg="delSp modSp add mod modAnim">
        <pc:chgData name="Long B Nguyen" userId="f59fb8f3-a021-417a-8bc1-65c8d471c621" providerId="ADAL" clId="{9693B0CB-430D-7248-9519-850962F252D4}" dt="2021-05-29T05:44:15.205" v="574" actId="14100"/>
        <pc:sldMkLst>
          <pc:docMk/>
          <pc:sldMk cId="1754050985" sldId="305"/>
        </pc:sldMkLst>
        <pc:spChg chg="mod">
          <ac:chgData name="Long B Nguyen" userId="f59fb8f3-a021-417a-8bc1-65c8d471c621" providerId="ADAL" clId="{9693B0CB-430D-7248-9519-850962F252D4}" dt="2021-05-29T05:44:15.205" v="574" actId="14100"/>
          <ac:spMkLst>
            <pc:docMk/>
            <pc:sldMk cId="1754050985" sldId="305"/>
            <ac:spMk id="9" creationId="{E3B2E017-30B2-884B-A113-B419A2ED51AD}"/>
          </ac:spMkLst>
        </pc:spChg>
        <pc:spChg chg="mod">
          <ac:chgData name="Long B Nguyen" userId="f59fb8f3-a021-417a-8bc1-65c8d471c621" providerId="ADAL" clId="{9693B0CB-430D-7248-9519-850962F252D4}" dt="2021-05-29T05:44:12.799" v="573" actId="1076"/>
          <ac:spMkLst>
            <pc:docMk/>
            <pc:sldMk cId="1754050985" sldId="305"/>
            <ac:spMk id="12" creationId="{3BFE4CEE-B3F7-2741-B6EC-C3016D4B1439}"/>
          </ac:spMkLst>
        </pc:spChg>
        <pc:spChg chg="del">
          <ac:chgData name="Long B Nguyen" userId="f59fb8f3-a021-417a-8bc1-65c8d471c621" providerId="ADAL" clId="{9693B0CB-430D-7248-9519-850962F252D4}" dt="2021-05-29T05:40:07.317" v="454" actId="478"/>
          <ac:spMkLst>
            <pc:docMk/>
            <pc:sldMk cId="1754050985" sldId="305"/>
            <ac:spMk id="15" creationId="{B5D4F37D-5DF2-A440-A271-A892CE2AFC22}"/>
          </ac:spMkLst>
        </pc:spChg>
        <pc:cxnChg chg="del">
          <ac:chgData name="Long B Nguyen" userId="f59fb8f3-a021-417a-8bc1-65c8d471c621" providerId="ADAL" clId="{9693B0CB-430D-7248-9519-850962F252D4}" dt="2021-05-29T05:40:04.678" v="453" actId="478"/>
          <ac:cxnSpMkLst>
            <pc:docMk/>
            <pc:sldMk cId="1754050985" sldId="305"/>
            <ac:cxnSpMk id="16" creationId="{783A9CAF-2C40-3C42-8A5E-274FE606DC49}"/>
          </ac:cxnSpMkLst>
        </pc:cxnChg>
      </pc:sldChg>
      <pc:sldChg chg="addSp delSp modSp add mod modAnim">
        <pc:chgData name="Long B Nguyen" userId="f59fb8f3-a021-417a-8bc1-65c8d471c621" providerId="ADAL" clId="{9693B0CB-430D-7248-9519-850962F252D4}" dt="2021-05-29T06:04:41.430" v="953" actId="14100"/>
        <pc:sldMkLst>
          <pc:docMk/>
          <pc:sldMk cId="155755559" sldId="306"/>
        </pc:sldMkLst>
        <pc:spChg chg="add mod">
          <ac:chgData name="Long B Nguyen" userId="f59fb8f3-a021-417a-8bc1-65c8d471c621" providerId="ADAL" clId="{9693B0CB-430D-7248-9519-850962F252D4}" dt="2021-05-29T06:04:25.812" v="950" actId="207"/>
          <ac:spMkLst>
            <pc:docMk/>
            <pc:sldMk cId="155755559" sldId="306"/>
            <ac:spMk id="7" creationId="{726313C1-4AB1-AB43-844F-66BC2237C2D1}"/>
          </ac:spMkLst>
        </pc:spChg>
        <pc:spChg chg="mod">
          <ac:chgData name="Long B Nguyen" userId="f59fb8f3-a021-417a-8bc1-65c8d471c621" providerId="ADAL" clId="{9693B0CB-430D-7248-9519-850962F252D4}" dt="2021-05-29T06:02:36.187" v="815" actId="20577"/>
          <ac:spMkLst>
            <pc:docMk/>
            <pc:sldMk cId="155755559" sldId="306"/>
            <ac:spMk id="9" creationId="{E3B2E017-30B2-884B-A113-B419A2ED51AD}"/>
          </ac:spMkLst>
        </pc:spChg>
        <pc:spChg chg="del">
          <ac:chgData name="Long B Nguyen" userId="f59fb8f3-a021-417a-8bc1-65c8d471c621" providerId="ADAL" clId="{9693B0CB-430D-7248-9519-850962F252D4}" dt="2021-05-29T06:02:12.640" v="806" actId="478"/>
          <ac:spMkLst>
            <pc:docMk/>
            <pc:sldMk cId="155755559" sldId="306"/>
            <ac:spMk id="15" creationId="{B5D4F37D-5DF2-A440-A271-A892CE2AFC22}"/>
          </ac:spMkLst>
        </pc:spChg>
        <pc:spChg chg="del mod">
          <ac:chgData name="Long B Nguyen" userId="f59fb8f3-a021-417a-8bc1-65c8d471c621" providerId="ADAL" clId="{9693B0CB-430D-7248-9519-850962F252D4}" dt="2021-05-29T06:02:16.400" v="808" actId="478"/>
          <ac:spMkLst>
            <pc:docMk/>
            <pc:sldMk cId="155755559" sldId="306"/>
            <ac:spMk id="17" creationId="{ED7A8044-367A-2546-86A0-D9B66DB1ECA9}"/>
          </ac:spMkLst>
        </pc:spChg>
        <pc:cxnChg chg="add mod">
          <ac:chgData name="Long B Nguyen" userId="f59fb8f3-a021-417a-8bc1-65c8d471c621" providerId="ADAL" clId="{9693B0CB-430D-7248-9519-850962F252D4}" dt="2021-05-29T06:04:20.304" v="949" actId="14100"/>
          <ac:cxnSpMkLst>
            <pc:docMk/>
            <pc:sldMk cId="155755559" sldId="306"/>
            <ac:cxnSpMk id="8" creationId="{6CE17465-4318-3E47-8F81-48D8B72362C9}"/>
          </ac:cxnSpMkLst>
        </pc:cxnChg>
        <pc:cxnChg chg="add mod">
          <ac:chgData name="Long B Nguyen" userId="f59fb8f3-a021-417a-8bc1-65c8d471c621" providerId="ADAL" clId="{9693B0CB-430D-7248-9519-850962F252D4}" dt="2021-05-29T06:04:41.430" v="953" actId="14100"/>
          <ac:cxnSpMkLst>
            <pc:docMk/>
            <pc:sldMk cId="155755559" sldId="306"/>
            <ac:cxnSpMk id="10" creationId="{849FCE11-4283-544A-BD3B-B8D1F5559BE3}"/>
          </ac:cxnSpMkLst>
        </pc:cxnChg>
        <pc:cxnChg chg="del">
          <ac:chgData name="Long B Nguyen" userId="f59fb8f3-a021-417a-8bc1-65c8d471c621" providerId="ADAL" clId="{9693B0CB-430D-7248-9519-850962F252D4}" dt="2021-05-29T06:02:11.452" v="805" actId="478"/>
          <ac:cxnSpMkLst>
            <pc:docMk/>
            <pc:sldMk cId="155755559" sldId="306"/>
            <ac:cxnSpMk id="16" creationId="{783A9CAF-2C40-3C42-8A5E-274FE606DC49}"/>
          </ac:cxnSpMkLst>
        </pc:cxnChg>
      </pc:sldChg>
      <pc:sldChg chg="addSp delSp modSp add mod">
        <pc:chgData name="Long B Nguyen" userId="f59fb8f3-a021-417a-8bc1-65c8d471c621" providerId="ADAL" clId="{9693B0CB-430D-7248-9519-850962F252D4}" dt="2021-05-30T16:28:43.793" v="4150" actId="20577"/>
        <pc:sldMkLst>
          <pc:docMk/>
          <pc:sldMk cId="3016287638" sldId="307"/>
        </pc:sldMkLst>
        <pc:spChg chg="mod">
          <ac:chgData name="Long B Nguyen" userId="f59fb8f3-a021-417a-8bc1-65c8d471c621" providerId="ADAL" clId="{9693B0CB-430D-7248-9519-850962F252D4}" dt="2021-05-29T06:25:40.885" v="1179" actId="1076"/>
          <ac:spMkLst>
            <pc:docMk/>
            <pc:sldMk cId="3016287638" sldId="307"/>
            <ac:spMk id="2" creationId="{AA3A228F-61D0-D949-A5E7-F83756230BF8}"/>
          </ac:spMkLst>
        </pc:spChg>
        <pc:spChg chg="add mod">
          <ac:chgData name="Long B Nguyen" userId="f59fb8f3-a021-417a-8bc1-65c8d471c621" providerId="ADAL" clId="{9693B0CB-430D-7248-9519-850962F252D4}" dt="2021-05-29T07:03:36.259" v="2032" actId="20577"/>
          <ac:spMkLst>
            <pc:docMk/>
            <pc:sldMk cId="3016287638" sldId="307"/>
            <ac:spMk id="4" creationId="{101D5B14-B0A8-F144-A696-7C11E3D4A333}"/>
          </ac:spMkLst>
        </pc:spChg>
        <pc:spChg chg="mod">
          <ac:chgData name="Long B Nguyen" userId="f59fb8f3-a021-417a-8bc1-65c8d471c621" providerId="ADAL" clId="{9693B0CB-430D-7248-9519-850962F252D4}" dt="2021-05-30T16:28:43.793" v="4150" actId="20577"/>
          <ac:spMkLst>
            <pc:docMk/>
            <pc:sldMk cId="3016287638" sldId="307"/>
            <ac:spMk id="9" creationId="{E3B2E017-30B2-884B-A113-B419A2ED51AD}"/>
          </ac:spMkLst>
        </pc:spChg>
        <pc:cxnChg chg="add del mod">
          <ac:chgData name="Long B Nguyen" userId="f59fb8f3-a021-417a-8bc1-65c8d471c621" providerId="ADAL" clId="{9693B0CB-430D-7248-9519-850962F252D4}" dt="2021-05-29T07:00:57.971" v="1955" actId="478"/>
          <ac:cxnSpMkLst>
            <pc:docMk/>
            <pc:sldMk cId="3016287638" sldId="307"/>
            <ac:cxnSpMk id="5" creationId="{A646A5A8-40D1-C449-A1BB-E7A012323D71}"/>
          </ac:cxnSpMkLst>
        </pc:cxnChg>
        <pc:cxnChg chg="add mod">
          <ac:chgData name="Long B Nguyen" userId="f59fb8f3-a021-417a-8bc1-65c8d471c621" providerId="ADAL" clId="{9693B0CB-430D-7248-9519-850962F252D4}" dt="2021-05-29T07:03:43.796" v="2040" actId="1035"/>
          <ac:cxnSpMkLst>
            <pc:docMk/>
            <pc:sldMk cId="3016287638" sldId="307"/>
            <ac:cxnSpMk id="6" creationId="{9FA5469A-CBAC-D843-BCCC-D3B4A5303EAD}"/>
          </ac:cxnSpMkLst>
        </pc:cxnChg>
      </pc:sldChg>
      <pc:sldChg chg="modSp add mod">
        <pc:chgData name="Long B Nguyen" userId="f59fb8f3-a021-417a-8bc1-65c8d471c621" providerId="ADAL" clId="{9693B0CB-430D-7248-9519-850962F252D4}" dt="2021-05-30T16:15:29.158" v="3738" actId="20577"/>
        <pc:sldMkLst>
          <pc:docMk/>
          <pc:sldMk cId="1011619775" sldId="308"/>
        </pc:sldMkLst>
        <pc:spChg chg="mod">
          <ac:chgData name="Long B Nguyen" userId="f59fb8f3-a021-417a-8bc1-65c8d471c621" providerId="ADAL" clId="{9693B0CB-430D-7248-9519-850962F252D4}" dt="2021-05-29T06:54:29.104" v="1804" actId="1076"/>
          <ac:spMkLst>
            <pc:docMk/>
            <pc:sldMk cId="1011619775" sldId="308"/>
            <ac:spMk id="2" creationId="{AA3A228F-61D0-D949-A5E7-F83756230BF8}"/>
          </ac:spMkLst>
        </pc:spChg>
        <pc:spChg chg="mod">
          <ac:chgData name="Long B Nguyen" userId="f59fb8f3-a021-417a-8bc1-65c8d471c621" providerId="ADAL" clId="{9693B0CB-430D-7248-9519-850962F252D4}" dt="2021-05-30T16:15:29.158" v="3738" actId="20577"/>
          <ac:spMkLst>
            <pc:docMk/>
            <pc:sldMk cId="1011619775" sldId="308"/>
            <ac:spMk id="9" creationId="{E3B2E017-30B2-884B-A113-B419A2ED51AD}"/>
          </ac:spMkLst>
        </pc:spChg>
      </pc:sldChg>
      <pc:sldChg chg="modSp add del mod modAnim">
        <pc:chgData name="Long B Nguyen" userId="f59fb8f3-a021-417a-8bc1-65c8d471c621" providerId="ADAL" clId="{9693B0CB-430D-7248-9519-850962F252D4}" dt="2021-05-29T06:42:40.494" v="1447" actId="2696"/>
        <pc:sldMkLst>
          <pc:docMk/>
          <pc:sldMk cId="1958613761" sldId="309"/>
        </pc:sldMkLst>
        <pc:spChg chg="mod">
          <ac:chgData name="Long B Nguyen" userId="f59fb8f3-a021-417a-8bc1-65c8d471c621" providerId="ADAL" clId="{9693B0CB-430D-7248-9519-850962F252D4}" dt="2021-05-29T06:31:28.707" v="1185" actId="1076"/>
          <ac:spMkLst>
            <pc:docMk/>
            <pc:sldMk cId="1958613761" sldId="309"/>
            <ac:spMk id="2" creationId="{AA3A228F-61D0-D949-A5E7-F83756230BF8}"/>
          </ac:spMkLst>
        </pc:spChg>
        <pc:spChg chg="mod">
          <ac:chgData name="Long B Nguyen" userId="f59fb8f3-a021-417a-8bc1-65c8d471c621" providerId="ADAL" clId="{9693B0CB-430D-7248-9519-850962F252D4}" dt="2021-05-29T06:42:08.929" v="1442" actId="20577"/>
          <ac:spMkLst>
            <pc:docMk/>
            <pc:sldMk cId="1958613761" sldId="309"/>
            <ac:spMk id="9" creationId="{E3B2E017-30B2-884B-A113-B419A2ED51AD}"/>
          </ac:spMkLst>
        </pc:spChg>
      </pc:sldChg>
      <pc:sldChg chg="modSp add mod modAnim">
        <pc:chgData name="Long B Nguyen" userId="f59fb8f3-a021-417a-8bc1-65c8d471c621" providerId="ADAL" clId="{9693B0CB-430D-7248-9519-850962F252D4}" dt="2021-05-30T16:41:15.767" v="4484" actId="1076"/>
        <pc:sldMkLst>
          <pc:docMk/>
          <pc:sldMk cId="2376452645" sldId="309"/>
        </pc:sldMkLst>
        <pc:spChg chg="mod">
          <ac:chgData name="Long B Nguyen" userId="f59fb8f3-a021-417a-8bc1-65c8d471c621" providerId="ADAL" clId="{9693B0CB-430D-7248-9519-850962F252D4}" dt="2021-05-30T16:41:15.767" v="4484" actId="1076"/>
          <ac:spMkLst>
            <pc:docMk/>
            <pc:sldMk cId="2376452645" sldId="309"/>
            <ac:spMk id="2" creationId="{AA3A228F-61D0-D949-A5E7-F83756230BF8}"/>
          </ac:spMkLst>
        </pc:spChg>
        <pc:spChg chg="mod">
          <ac:chgData name="Long B Nguyen" userId="f59fb8f3-a021-417a-8bc1-65c8d471c621" providerId="ADAL" clId="{9693B0CB-430D-7248-9519-850962F252D4}" dt="2021-05-29T06:49:13.233" v="1684" actId="20577"/>
          <ac:spMkLst>
            <pc:docMk/>
            <pc:sldMk cId="2376452645" sldId="309"/>
            <ac:spMk id="9" creationId="{E3B2E017-30B2-884B-A113-B419A2ED51AD}"/>
          </ac:spMkLst>
        </pc:spChg>
      </pc:sldChg>
      <pc:sldChg chg="modSp add del mod">
        <pc:chgData name="Long B Nguyen" userId="f59fb8f3-a021-417a-8bc1-65c8d471c621" providerId="ADAL" clId="{9693B0CB-430D-7248-9519-850962F252D4}" dt="2021-05-29T06:49:37.758" v="1685" actId="2696"/>
        <pc:sldMkLst>
          <pc:docMk/>
          <pc:sldMk cId="2475803897" sldId="310"/>
        </pc:sldMkLst>
        <pc:spChg chg="mod">
          <ac:chgData name="Long B Nguyen" userId="f59fb8f3-a021-417a-8bc1-65c8d471c621" providerId="ADAL" clId="{9693B0CB-430D-7248-9519-850962F252D4}" dt="2021-05-29T06:34:43.020" v="1278" actId="21"/>
          <ac:spMkLst>
            <pc:docMk/>
            <pc:sldMk cId="2475803897" sldId="310"/>
            <ac:spMk id="9" creationId="{E3B2E017-30B2-884B-A113-B419A2ED51AD}"/>
          </ac:spMkLst>
        </pc:spChg>
      </pc:sldChg>
      <pc:sldChg chg="modSp add modAnim">
        <pc:chgData name="Long B Nguyen" userId="f59fb8f3-a021-417a-8bc1-65c8d471c621" providerId="ADAL" clId="{9693B0CB-430D-7248-9519-850962F252D4}" dt="2021-05-29T06:43:03.097" v="1455" actId="20577"/>
        <pc:sldMkLst>
          <pc:docMk/>
          <pc:sldMk cId="1408330095" sldId="311"/>
        </pc:sldMkLst>
        <pc:spChg chg="mod">
          <ac:chgData name="Long B Nguyen" userId="f59fb8f3-a021-417a-8bc1-65c8d471c621" providerId="ADAL" clId="{9693B0CB-430D-7248-9519-850962F252D4}" dt="2021-05-29T06:43:03.097" v="1455" actId="20577"/>
          <ac:spMkLst>
            <pc:docMk/>
            <pc:sldMk cId="1408330095" sldId="311"/>
            <ac:spMk id="9" creationId="{E3B2E017-30B2-884B-A113-B419A2ED51AD}"/>
          </ac:spMkLst>
        </pc:spChg>
      </pc:sldChg>
      <pc:sldChg chg="modSp add mod modAnim">
        <pc:chgData name="Long B Nguyen" userId="f59fb8f3-a021-417a-8bc1-65c8d471c621" providerId="ADAL" clId="{9693B0CB-430D-7248-9519-850962F252D4}" dt="2021-05-30T04:15:01.909" v="2234" actId="20577"/>
        <pc:sldMkLst>
          <pc:docMk/>
          <pc:sldMk cId="1445414918" sldId="312"/>
        </pc:sldMkLst>
        <pc:spChg chg="mod">
          <ac:chgData name="Long B Nguyen" userId="f59fb8f3-a021-417a-8bc1-65c8d471c621" providerId="ADAL" clId="{9693B0CB-430D-7248-9519-850962F252D4}" dt="2021-05-30T04:09:06.416" v="2111" actId="1076"/>
          <ac:spMkLst>
            <pc:docMk/>
            <pc:sldMk cId="1445414918" sldId="312"/>
            <ac:spMk id="2" creationId="{AA3A228F-61D0-D949-A5E7-F83756230BF8}"/>
          </ac:spMkLst>
        </pc:spChg>
        <pc:spChg chg="mod">
          <ac:chgData name="Long B Nguyen" userId="f59fb8f3-a021-417a-8bc1-65c8d471c621" providerId="ADAL" clId="{9693B0CB-430D-7248-9519-850962F252D4}" dt="2021-05-30T04:15:01.909" v="2234" actId="20577"/>
          <ac:spMkLst>
            <pc:docMk/>
            <pc:sldMk cId="1445414918" sldId="312"/>
            <ac:spMk id="9" creationId="{E3B2E017-30B2-884B-A113-B419A2ED51AD}"/>
          </ac:spMkLst>
        </pc:spChg>
      </pc:sldChg>
      <pc:sldChg chg="delSp modSp add mod delAnim modAnim">
        <pc:chgData name="Long B Nguyen" userId="f59fb8f3-a021-417a-8bc1-65c8d471c621" providerId="ADAL" clId="{9693B0CB-430D-7248-9519-850962F252D4}" dt="2021-05-30T04:18:28.299" v="2389" actId="207"/>
        <pc:sldMkLst>
          <pc:docMk/>
          <pc:sldMk cId="396545928" sldId="313"/>
        </pc:sldMkLst>
        <pc:spChg chg="mod">
          <ac:chgData name="Long B Nguyen" userId="f59fb8f3-a021-417a-8bc1-65c8d471c621" providerId="ADAL" clId="{9693B0CB-430D-7248-9519-850962F252D4}" dt="2021-05-30T04:15:52.620" v="2239" actId="1076"/>
          <ac:spMkLst>
            <pc:docMk/>
            <pc:sldMk cId="396545928" sldId="313"/>
            <ac:spMk id="2" creationId="{AA3A228F-61D0-D949-A5E7-F83756230BF8}"/>
          </ac:spMkLst>
        </pc:spChg>
        <pc:spChg chg="del">
          <ac:chgData name="Long B Nguyen" userId="f59fb8f3-a021-417a-8bc1-65c8d471c621" providerId="ADAL" clId="{9693B0CB-430D-7248-9519-850962F252D4}" dt="2021-05-30T04:17:29.826" v="2326" actId="478"/>
          <ac:spMkLst>
            <pc:docMk/>
            <pc:sldMk cId="396545928" sldId="313"/>
            <ac:spMk id="4" creationId="{0D5EE39F-C599-F141-9492-48A030403CD7}"/>
          </ac:spMkLst>
        </pc:spChg>
        <pc:spChg chg="mod">
          <ac:chgData name="Long B Nguyen" userId="f59fb8f3-a021-417a-8bc1-65c8d471c621" providerId="ADAL" clId="{9693B0CB-430D-7248-9519-850962F252D4}" dt="2021-05-30T04:18:28.299" v="2389" actId="207"/>
          <ac:spMkLst>
            <pc:docMk/>
            <pc:sldMk cId="396545928" sldId="313"/>
            <ac:spMk id="9" creationId="{E3B2E017-30B2-884B-A113-B419A2ED51AD}"/>
          </ac:spMkLst>
        </pc:spChg>
      </pc:sldChg>
      <pc:sldChg chg="modSp add mod">
        <pc:chgData name="Long B Nguyen" userId="f59fb8f3-a021-417a-8bc1-65c8d471c621" providerId="ADAL" clId="{9693B0CB-430D-7248-9519-850962F252D4}" dt="2021-05-30T16:21:56.888" v="3867" actId="20577"/>
        <pc:sldMkLst>
          <pc:docMk/>
          <pc:sldMk cId="1936805098" sldId="433"/>
        </pc:sldMkLst>
        <pc:spChg chg="mod">
          <ac:chgData name="Long B Nguyen" userId="f59fb8f3-a021-417a-8bc1-65c8d471c621" providerId="ADAL" clId="{9693B0CB-430D-7248-9519-850962F252D4}" dt="2021-05-30T16:21:39.008" v="3864" actId="1076"/>
          <ac:spMkLst>
            <pc:docMk/>
            <pc:sldMk cId="1936805098" sldId="433"/>
            <ac:spMk id="6146" creationId="{5853A8E3-2F89-8B46-BE50-89DDA81236A6}"/>
          </ac:spMkLst>
        </pc:spChg>
        <pc:spChg chg="mod">
          <ac:chgData name="Long B Nguyen" userId="f59fb8f3-a021-417a-8bc1-65c8d471c621" providerId="ADAL" clId="{9693B0CB-430D-7248-9519-850962F252D4}" dt="2021-05-30T16:21:56.888" v="3867" actId="20577"/>
          <ac:spMkLst>
            <pc:docMk/>
            <pc:sldMk cId="1936805098" sldId="433"/>
            <ac:spMk id="6147" creationId="{B9719AA9-1210-AD44-92F4-7B8E508762A1}"/>
          </ac:spMkLst>
        </pc:spChg>
      </pc:sldChg>
      <pc:sldChg chg="modSp add mod">
        <pc:chgData name="Long B Nguyen" userId="f59fb8f3-a021-417a-8bc1-65c8d471c621" providerId="ADAL" clId="{9693B0CB-430D-7248-9519-850962F252D4}" dt="2021-05-30T12:17:31.630" v="2847" actId="1076"/>
        <pc:sldMkLst>
          <pc:docMk/>
          <pc:sldMk cId="711467850" sldId="434"/>
        </pc:sldMkLst>
        <pc:spChg chg="mod">
          <ac:chgData name="Long B Nguyen" userId="f59fb8f3-a021-417a-8bc1-65c8d471c621" providerId="ADAL" clId="{9693B0CB-430D-7248-9519-850962F252D4}" dt="2021-05-30T12:17:31.630" v="2847" actId="1076"/>
          <ac:spMkLst>
            <pc:docMk/>
            <pc:sldMk cId="711467850" sldId="434"/>
            <ac:spMk id="6146" creationId="{5853A8E3-2F89-8B46-BE50-89DDA81236A6}"/>
          </ac:spMkLst>
        </pc:spChg>
        <pc:spChg chg="mod">
          <ac:chgData name="Long B Nguyen" userId="f59fb8f3-a021-417a-8bc1-65c8d471c621" providerId="ADAL" clId="{9693B0CB-430D-7248-9519-850962F252D4}" dt="2021-05-30T12:17:22.895" v="2846" actId="14100"/>
          <ac:spMkLst>
            <pc:docMk/>
            <pc:sldMk cId="711467850" sldId="434"/>
            <ac:spMk id="6147" creationId="{B9719AA9-1210-AD44-92F4-7B8E508762A1}"/>
          </ac:spMkLst>
        </pc:spChg>
      </pc:sldChg>
      <pc:sldChg chg="modSp add mod">
        <pc:chgData name="Long B Nguyen" userId="f59fb8f3-a021-417a-8bc1-65c8d471c621" providerId="ADAL" clId="{9693B0CB-430D-7248-9519-850962F252D4}" dt="2021-05-30T12:16:56.806" v="2843" actId="14100"/>
        <pc:sldMkLst>
          <pc:docMk/>
          <pc:sldMk cId="1500526858" sldId="435"/>
        </pc:sldMkLst>
        <pc:spChg chg="mod">
          <ac:chgData name="Long B Nguyen" userId="f59fb8f3-a021-417a-8bc1-65c8d471c621" providerId="ADAL" clId="{9693B0CB-430D-7248-9519-850962F252D4}" dt="2021-05-30T12:16:53.452" v="2842" actId="1076"/>
          <ac:spMkLst>
            <pc:docMk/>
            <pc:sldMk cId="1500526858" sldId="435"/>
            <ac:spMk id="6146" creationId="{5853A8E3-2F89-8B46-BE50-89DDA81236A6}"/>
          </ac:spMkLst>
        </pc:spChg>
        <pc:spChg chg="mod">
          <ac:chgData name="Long B Nguyen" userId="f59fb8f3-a021-417a-8bc1-65c8d471c621" providerId="ADAL" clId="{9693B0CB-430D-7248-9519-850962F252D4}" dt="2021-05-30T12:16:56.806" v="2843" actId="14100"/>
          <ac:spMkLst>
            <pc:docMk/>
            <pc:sldMk cId="1500526858" sldId="435"/>
            <ac:spMk id="6147" creationId="{B9719AA9-1210-AD44-92F4-7B8E508762A1}"/>
          </ac:spMkLst>
        </pc:spChg>
      </pc:sldChg>
      <pc:sldChg chg="modSp add mod">
        <pc:chgData name="Long B Nguyen" userId="f59fb8f3-a021-417a-8bc1-65c8d471c621" providerId="ADAL" clId="{9693B0CB-430D-7248-9519-850962F252D4}" dt="2021-05-30T16:37:38.407" v="4477" actId="255"/>
        <pc:sldMkLst>
          <pc:docMk/>
          <pc:sldMk cId="3566903560" sldId="436"/>
        </pc:sldMkLst>
        <pc:spChg chg="mod">
          <ac:chgData name="Long B Nguyen" userId="f59fb8f3-a021-417a-8bc1-65c8d471c621" providerId="ADAL" clId="{9693B0CB-430D-7248-9519-850962F252D4}" dt="2021-05-30T16:32:18.109" v="4261" actId="1076"/>
          <ac:spMkLst>
            <pc:docMk/>
            <pc:sldMk cId="3566903560" sldId="436"/>
            <ac:spMk id="2" creationId="{AA3A228F-61D0-D949-A5E7-F83756230BF8}"/>
          </ac:spMkLst>
        </pc:spChg>
        <pc:spChg chg="mod">
          <ac:chgData name="Long B Nguyen" userId="f59fb8f3-a021-417a-8bc1-65c8d471c621" providerId="ADAL" clId="{9693B0CB-430D-7248-9519-850962F252D4}" dt="2021-05-30T16:37:38.407" v="4477" actId="255"/>
          <ac:spMkLst>
            <pc:docMk/>
            <pc:sldMk cId="3566903560" sldId="436"/>
            <ac:spMk id="9" creationId="{E3B2E017-30B2-884B-A113-B419A2ED51AD}"/>
          </ac:spMkLst>
        </pc:spChg>
      </pc:sldChg>
      <pc:sldChg chg="modSp add modAnim">
        <pc:chgData name="Long B Nguyen" userId="f59fb8f3-a021-417a-8bc1-65c8d471c621" providerId="ADAL" clId="{9693B0CB-430D-7248-9519-850962F252D4}" dt="2021-05-30T16:34:13.997" v="4367" actId="207"/>
        <pc:sldMkLst>
          <pc:docMk/>
          <pc:sldMk cId="715834956" sldId="437"/>
        </pc:sldMkLst>
        <pc:spChg chg="mod">
          <ac:chgData name="Long B Nguyen" userId="f59fb8f3-a021-417a-8bc1-65c8d471c621" providerId="ADAL" clId="{9693B0CB-430D-7248-9519-850962F252D4}" dt="2021-05-30T16:34:13.997" v="4367" actId="207"/>
          <ac:spMkLst>
            <pc:docMk/>
            <pc:sldMk cId="715834956" sldId="437"/>
            <ac:spMk id="9" creationId="{E3B2E017-30B2-884B-A113-B419A2ED51AD}"/>
          </ac:spMkLst>
        </pc:spChg>
      </pc:sldChg>
      <pc:sldChg chg="modSp add del mod">
        <pc:chgData name="Long B Nguyen" userId="f59fb8f3-a021-417a-8bc1-65c8d471c621" providerId="ADAL" clId="{9693B0CB-430D-7248-9519-850962F252D4}" dt="2021-05-30T16:20:54.910" v="3855" actId="2696"/>
        <pc:sldMkLst>
          <pc:docMk/>
          <pc:sldMk cId="3408844006" sldId="437"/>
        </pc:sldMkLst>
        <pc:spChg chg="mod">
          <ac:chgData name="Long B Nguyen" userId="f59fb8f3-a021-417a-8bc1-65c8d471c621" providerId="ADAL" clId="{9693B0CB-430D-7248-9519-850962F252D4}" dt="2021-05-30T16:20:23.955" v="3853" actId="1076"/>
          <ac:spMkLst>
            <pc:docMk/>
            <pc:sldMk cId="3408844006" sldId="437"/>
            <ac:spMk id="2" creationId="{AA3A228F-61D0-D949-A5E7-F83756230BF8}"/>
          </ac:spMkLst>
        </pc:spChg>
        <pc:spChg chg="mod">
          <ac:chgData name="Long B Nguyen" userId="f59fb8f3-a021-417a-8bc1-65c8d471c621" providerId="ADAL" clId="{9693B0CB-430D-7248-9519-850962F252D4}" dt="2021-05-30T16:20:26.478" v="3854" actId="14100"/>
          <ac:spMkLst>
            <pc:docMk/>
            <pc:sldMk cId="3408844006" sldId="437"/>
            <ac:spMk id="9" creationId="{E3B2E017-30B2-884B-A113-B419A2ED51AD}"/>
          </ac:spMkLst>
        </pc:spChg>
      </pc:sldChg>
      <pc:sldChg chg="add del">
        <pc:chgData name="Long B Nguyen" userId="f59fb8f3-a021-417a-8bc1-65c8d471c621" providerId="ADAL" clId="{9693B0CB-430D-7248-9519-850962F252D4}" dt="2021-05-30T16:21:22.113" v="3858" actId="2696"/>
        <pc:sldMkLst>
          <pc:docMk/>
          <pc:sldMk cId="3720265276" sldId="437"/>
        </pc:sldMkLst>
      </pc:sldChg>
      <pc:sldChg chg="add del">
        <pc:chgData name="Long B Nguyen" userId="f59fb8f3-a021-417a-8bc1-65c8d471c621" providerId="ADAL" clId="{9693B0CB-430D-7248-9519-850962F252D4}" dt="2021-05-30T12:27:56.834" v="2851" actId="2696"/>
        <pc:sldMkLst>
          <pc:docMk/>
          <pc:sldMk cId="4122896000" sldId="437"/>
        </pc:sldMkLst>
      </pc:sldChg>
      <pc:sldChg chg="add del">
        <pc:chgData name="Long B Nguyen" userId="f59fb8f3-a021-417a-8bc1-65c8d471c621" providerId="ADAL" clId="{9693B0CB-430D-7248-9519-850962F252D4}" dt="2021-05-30T12:27:56.856" v="2852" actId="2696"/>
        <pc:sldMkLst>
          <pc:docMk/>
          <pc:sldMk cId="1080340283" sldId="438"/>
        </pc:sldMkLst>
      </pc:sldChg>
      <pc:sldChg chg="add del">
        <pc:chgData name="Long B Nguyen" userId="f59fb8f3-a021-417a-8bc1-65c8d471c621" providerId="ADAL" clId="{9693B0CB-430D-7248-9519-850962F252D4}" dt="2021-05-30T16:20:54.928" v="3856" actId="2696"/>
        <pc:sldMkLst>
          <pc:docMk/>
          <pc:sldMk cId="1390784879" sldId="438"/>
        </pc:sldMkLst>
      </pc:sldChg>
      <pc:sldChg chg="add del">
        <pc:chgData name="Long B Nguyen" userId="f59fb8f3-a021-417a-8bc1-65c8d471c621" providerId="ADAL" clId="{9693B0CB-430D-7248-9519-850962F252D4}" dt="2021-05-30T16:21:22.133" v="3859" actId="2696"/>
        <pc:sldMkLst>
          <pc:docMk/>
          <pc:sldMk cId="1915335355" sldId="438"/>
        </pc:sldMkLst>
      </pc:sldChg>
      <pc:sldChg chg="modSp add mod modAnim">
        <pc:chgData name="Long B Nguyen" userId="f59fb8f3-a021-417a-8bc1-65c8d471c621" providerId="ADAL" clId="{9693B0CB-430D-7248-9519-850962F252D4}" dt="2021-05-30T16:35:30.055" v="4465" actId="20577"/>
        <pc:sldMkLst>
          <pc:docMk/>
          <pc:sldMk cId="3884617150" sldId="438"/>
        </pc:sldMkLst>
        <pc:spChg chg="mod">
          <ac:chgData name="Long B Nguyen" userId="f59fb8f3-a021-417a-8bc1-65c8d471c621" providerId="ADAL" clId="{9693B0CB-430D-7248-9519-850962F252D4}" dt="2021-05-30T16:34:26.761" v="4368" actId="1076"/>
          <ac:spMkLst>
            <pc:docMk/>
            <pc:sldMk cId="3884617150" sldId="438"/>
            <ac:spMk id="2" creationId="{AA3A228F-61D0-D949-A5E7-F83756230BF8}"/>
          </ac:spMkLst>
        </pc:spChg>
        <pc:spChg chg="mod">
          <ac:chgData name="Long B Nguyen" userId="f59fb8f3-a021-417a-8bc1-65c8d471c621" providerId="ADAL" clId="{9693B0CB-430D-7248-9519-850962F252D4}" dt="2021-05-30T16:35:30.055" v="4465" actId="20577"/>
          <ac:spMkLst>
            <pc:docMk/>
            <pc:sldMk cId="3884617150" sldId="438"/>
            <ac:spMk id="9" creationId="{E3B2E017-30B2-884B-A113-B419A2ED51AD}"/>
          </ac:spMkLst>
        </pc:spChg>
      </pc:sldChg>
      <pc:sldChg chg="modSp add mod">
        <pc:chgData name="Long B Nguyen" userId="f59fb8f3-a021-417a-8bc1-65c8d471c621" providerId="ADAL" clId="{9693B0CB-430D-7248-9519-850962F252D4}" dt="2021-05-30T16:12:47.295" v="3650" actId="20577"/>
        <pc:sldMkLst>
          <pc:docMk/>
          <pc:sldMk cId="273226657" sldId="551"/>
        </pc:sldMkLst>
        <pc:spChg chg="mod">
          <ac:chgData name="Long B Nguyen" userId="f59fb8f3-a021-417a-8bc1-65c8d471c621" providerId="ADAL" clId="{9693B0CB-430D-7248-9519-850962F252D4}" dt="2021-05-30T15:15:29.875" v="3288" actId="1076"/>
          <ac:spMkLst>
            <pc:docMk/>
            <pc:sldMk cId="273226657" sldId="551"/>
            <ac:spMk id="2" creationId="{893AF10F-C12D-6B4A-84C5-206A244BF7C6}"/>
          </ac:spMkLst>
        </pc:spChg>
        <pc:spChg chg="mod">
          <ac:chgData name="Long B Nguyen" userId="f59fb8f3-a021-417a-8bc1-65c8d471c621" providerId="ADAL" clId="{9693B0CB-430D-7248-9519-850962F252D4}" dt="2021-05-30T16:12:47.295" v="3650" actId="20577"/>
          <ac:spMkLst>
            <pc:docMk/>
            <pc:sldMk cId="273226657" sldId="551"/>
            <ac:spMk id="3" creationId="{8EE44610-8AB0-B84C-9003-2B8BA850F328}"/>
          </ac:spMkLst>
        </pc:spChg>
      </pc:sldChg>
      <pc:sldChg chg="modSp add del mod">
        <pc:chgData name="Long B Nguyen" userId="f59fb8f3-a021-417a-8bc1-65c8d471c621" providerId="ADAL" clId="{9693B0CB-430D-7248-9519-850962F252D4}" dt="2021-05-30T15:15:44.923" v="3293" actId="2696"/>
        <pc:sldMkLst>
          <pc:docMk/>
          <pc:sldMk cId="399834812" sldId="552"/>
        </pc:sldMkLst>
        <pc:spChg chg="mod">
          <ac:chgData name="Long B Nguyen" userId="f59fb8f3-a021-417a-8bc1-65c8d471c621" providerId="ADAL" clId="{9693B0CB-430D-7248-9519-850962F252D4}" dt="2021-05-30T15:15:08.191" v="3265" actId="21"/>
          <ac:spMkLst>
            <pc:docMk/>
            <pc:sldMk cId="399834812" sldId="552"/>
            <ac:spMk id="3" creationId="{8EE44610-8AB0-B84C-9003-2B8BA850F328}"/>
          </ac:spMkLst>
        </pc:spChg>
      </pc:sldChg>
      <pc:sldChg chg="modSp add mod">
        <pc:chgData name="Long B Nguyen" userId="f59fb8f3-a021-417a-8bc1-65c8d471c621" providerId="ADAL" clId="{9693B0CB-430D-7248-9519-850962F252D4}" dt="2021-05-30T16:25:29.887" v="4014" actId="20577"/>
        <pc:sldMkLst>
          <pc:docMk/>
          <pc:sldMk cId="3067820620" sldId="552"/>
        </pc:sldMkLst>
        <pc:spChg chg="mod">
          <ac:chgData name="Long B Nguyen" userId="f59fb8f3-a021-417a-8bc1-65c8d471c621" providerId="ADAL" clId="{9693B0CB-430D-7248-9519-850962F252D4}" dt="2021-05-30T16:25:29.887" v="4014" actId="20577"/>
          <ac:spMkLst>
            <pc:docMk/>
            <pc:sldMk cId="3067820620" sldId="552"/>
            <ac:spMk id="3" creationId="{8EE44610-8AB0-B84C-9003-2B8BA850F328}"/>
          </ac:spMkLst>
        </pc:spChg>
      </pc:sldChg>
      <pc:sldChg chg="add del">
        <pc:chgData name="Long B Nguyen" userId="f59fb8f3-a021-417a-8bc1-65c8d471c621" providerId="ADAL" clId="{9693B0CB-430D-7248-9519-850962F252D4}" dt="2021-05-30T15:15:43.333" v="3292" actId="2696"/>
        <pc:sldMkLst>
          <pc:docMk/>
          <pc:sldMk cId="1016582871" sldId="553"/>
        </pc:sldMkLst>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docChgLst>
    <pc:chgData name="Long B Nguyen" userId="f59fb8f3-a021-417a-8bc1-65c8d471c621" providerId="ADAL" clId="{A752C5CC-819B-C44B-97C4-90D32712BE07}"/>
    <pc:docChg chg="undo custSel addSld delSld modSld">
      <pc:chgData name="Long B Nguyen" userId="f59fb8f3-a021-417a-8bc1-65c8d471c621" providerId="ADAL" clId="{A752C5CC-819B-C44B-97C4-90D32712BE07}" dt="2021-06-03T12:49:12.177" v="1051" actId="20577"/>
      <pc:docMkLst>
        <pc:docMk/>
      </pc:docMkLst>
      <pc:sldChg chg="modSp mod modAnim">
        <pc:chgData name="Long B Nguyen" userId="f59fb8f3-a021-417a-8bc1-65c8d471c621" providerId="ADAL" clId="{A752C5CC-819B-C44B-97C4-90D32712BE07}" dt="2021-06-03T12:46:41.964" v="908" actId="20577"/>
        <pc:sldMkLst>
          <pc:docMk/>
          <pc:sldMk cId="2207246265" sldId="257"/>
        </pc:sldMkLst>
        <pc:spChg chg="mod">
          <ac:chgData name="Long B Nguyen" userId="f59fb8f3-a021-417a-8bc1-65c8d471c621" providerId="ADAL" clId="{A752C5CC-819B-C44B-97C4-90D32712BE07}" dt="2021-06-03T12:46:41.964" v="908" actId="20577"/>
          <ac:spMkLst>
            <pc:docMk/>
            <pc:sldMk cId="2207246265" sldId="257"/>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905114398" sldId="264"/>
        </pc:sldMkLst>
      </pc:sldChg>
      <pc:sldChg chg="del">
        <pc:chgData name="Long B Nguyen" userId="f59fb8f3-a021-417a-8bc1-65c8d471c621" providerId="ADAL" clId="{A752C5CC-819B-C44B-97C4-90D32712BE07}" dt="2021-05-30T16:43:07.956" v="0" actId="2696"/>
        <pc:sldMkLst>
          <pc:docMk/>
          <pc:sldMk cId="3625497833" sldId="265"/>
        </pc:sldMkLst>
      </pc:sldChg>
      <pc:sldChg chg="del">
        <pc:chgData name="Long B Nguyen" userId="f59fb8f3-a021-417a-8bc1-65c8d471c621" providerId="ADAL" clId="{A752C5CC-819B-C44B-97C4-90D32712BE07}" dt="2021-05-30T16:43:07.956" v="0" actId="2696"/>
        <pc:sldMkLst>
          <pc:docMk/>
          <pc:sldMk cId="1690910164" sldId="267"/>
        </pc:sldMkLst>
      </pc:sldChg>
      <pc:sldChg chg="del">
        <pc:chgData name="Long B Nguyen" userId="f59fb8f3-a021-417a-8bc1-65c8d471c621" providerId="ADAL" clId="{A752C5CC-819B-C44B-97C4-90D32712BE07}" dt="2021-05-30T16:43:07.956" v="0" actId="2696"/>
        <pc:sldMkLst>
          <pc:docMk/>
          <pc:sldMk cId="4224307978" sldId="270"/>
        </pc:sldMkLst>
      </pc:sldChg>
      <pc:sldChg chg="del">
        <pc:chgData name="Long B Nguyen" userId="f59fb8f3-a021-417a-8bc1-65c8d471c621" providerId="ADAL" clId="{A752C5CC-819B-C44B-97C4-90D32712BE07}" dt="2021-05-30T16:43:07.956" v="0" actId="2696"/>
        <pc:sldMkLst>
          <pc:docMk/>
          <pc:sldMk cId="2778049646" sldId="281"/>
        </pc:sldMkLst>
      </pc:sldChg>
      <pc:sldChg chg="modSp mod">
        <pc:chgData name="Long B Nguyen" userId="f59fb8f3-a021-417a-8bc1-65c8d471c621" providerId="ADAL" clId="{A752C5CC-819B-C44B-97C4-90D32712BE07}" dt="2021-06-02T23:58:33.238" v="887" actId="20577"/>
        <pc:sldMkLst>
          <pc:docMk/>
          <pc:sldMk cId="1438711869" sldId="284"/>
        </pc:sldMkLst>
        <pc:spChg chg="mod">
          <ac:chgData name="Long B Nguyen" userId="f59fb8f3-a021-417a-8bc1-65c8d471c621" providerId="ADAL" clId="{A752C5CC-819B-C44B-97C4-90D32712BE07}" dt="2021-06-02T23:58:25.180" v="883" actId="1076"/>
          <ac:spMkLst>
            <pc:docMk/>
            <pc:sldMk cId="1438711869" sldId="284"/>
            <ac:spMk id="2" creationId="{AA3A228F-61D0-D949-A5E7-F83756230BF8}"/>
          </ac:spMkLst>
        </pc:spChg>
        <pc:spChg chg="mod">
          <ac:chgData name="Long B Nguyen" userId="f59fb8f3-a021-417a-8bc1-65c8d471c621" providerId="ADAL" clId="{A752C5CC-819B-C44B-97C4-90D32712BE07}" dt="2021-06-02T23:58:33.238" v="887" actId="20577"/>
          <ac:spMkLst>
            <pc:docMk/>
            <pc:sldMk cId="1438711869" sldId="284"/>
            <ac:spMk id="9" creationId="{E3B2E017-30B2-884B-A113-B419A2ED51AD}"/>
          </ac:spMkLst>
        </pc:spChg>
      </pc:sldChg>
      <pc:sldChg chg="modSp mod">
        <pc:chgData name="Long B Nguyen" userId="f59fb8f3-a021-417a-8bc1-65c8d471c621" providerId="ADAL" clId="{A752C5CC-819B-C44B-97C4-90D32712BE07}" dt="2021-05-30T16:43:34.032" v="30" actId="14100"/>
        <pc:sldMkLst>
          <pc:docMk/>
          <pc:sldMk cId="3974060782" sldId="289"/>
        </pc:sldMkLst>
        <pc:spChg chg="mod">
          <ac:chgData name="Long B Nguyen" userId="f59fb8f3-a021-417a-8bc1-65c8d471c621" providerId="ADAL" clId="{A752C5CC-819B-C44B-97C4-90D32712BE07}" dt="2021-05-30T16:43:34.032" v="30" actId="14100"/>
          <ac:spMkLst>
            <pc:docMk/>
            <pc:sldMk cId="3974060782" sldId="289"/>
            <ac:spMk id="3" creationId="{1BDC47C8-6776-7B44-9CD4-95FC91452D62}"/>
          </ac:spMkLst>
        </pc:spChg>
      </pc:sldChg>
      <pc:sldChg chg="modSp">
        <pc:chgData name="Long B Nguyen" userId="f59fb8f3-a021-417a-8bc1-65c8d471c621" providerId="ADAL" clId="{A752C5CC-819B-C44B-97C4-90D32712BE07}" dt="2021-05-31T00:29:01.860" v="32" actId="207"/>
        <pc:sldMkLst>
          <pc:docMk/>
          <pc:sldMk cId="3124364874" sldId="295"/>
        </pc:sldMkLst>
        <pc:spChg chg="mod">
          <ac:chgData name="Long B Nguyen" userId="f59fb8f3-a021-417a-8bc1-65c8d471c621" providerId="ADAL" clId="{A752C5CC-819B-C44B-97C4-90D32712BE07}" dt="2021-05-31T00:29:01.860" v="32" actId="207"/>
          <ac:spMkLst>
            <pc:docMk/>
            <pc:sldMk cId="3124364874" sldId="295"/>
            <ac:spMk id="5" creationId="{F46FDA34-E2B9-0847-B9D0-D4D6C167AC45}"/>
          </ac:spMkLst>
        </pc:spChg>
      </pc:sldChg>
      <pc:sldChg chg="del">
        <pc:chgData name="Long B Nguyen" userId="f59fb8f3-a021-417a-8bc1-65c8d471c621" providerId="ADAL" clId="{A752C5CC-819B-C44B-97C4-90D32712BE07}" dt="2021-05-30T16:43:07.956" v="0" actId="2696"/>
        <pc:sldMkLst>
          <pc:docMk/>
          <pc:sldMk cId="1153001415" sldId="296"/>
        </pc:sldMkLst>
      </pc:sldChg>
      <pc:sldChg chg="del">
        <pc:chgData name="Long B Nguyen" userId="f59fb8f3-a021-417a-8bc1-65c8d471c621" providerId="ADAL" clId="{A752C5CC-819B-C44B-97C4-90D32712BE07}" dt="2021-05-30T16:43:07.956" v="0" actId="2696"/>
        <pc:sldMkLst>
          <pc:docMk/>
          <pc:sldMk cId="2878025650" sldId="298"/>
        </pc:sldMkLst>
      </pc:sldChg>
      <pc:sldChg chg="del">
        <pc:chgData name="Long B Nguyen" userId="f59fb8f3-a021-417a-8bc1-65c8d471c621" providerId="ADAL" clId="{A752C5CC-819B-C44B-97C4-90D32712BE07}" dt="2021-05-30T16:43:07.956" v="0" actId="2696"/>
        <pc:sldMkLst>
          <pc:docMk/>
          <pc:sldMk cId="1072910180" sldId="299"/>
        </pc:sldMkLst>
      </pc:sldChg>
      <pc:sldChg chg="del">
        <pc:chgData name="Long B Nguyen" userId="f59fb8f3-a021-417a-8bc1-65c8d471c621" providerId="ADAL" clId="{A752C5CC-819B-C44B-97C4-90D32712BE07}" dt="2021-05-30T16:43:07.956" v="0" actId="2696"/>
        <pc:sldMkLst>
          <pc:docMk/>
          <pc:sldMk cId="324251968" sldId="300"/>
        </pc:sldMkLst>
      </pc:sldChg>
      <pc:sldChg chg="del">
        <pc:chgData name="Long B Nguyen" userId="f59fb8f3-a021-417a-8bc1-65c8d471c621" providerId="ADAL" clId="{A752C5CC-819B-C44B-97C4-90D32712BE07}" dt="2021-05-30T16:43:07.956" v="0" actId="2696"/>
        <pc:sldMkLst>
          <pc:docMk/>
          <pc:sldMk cId="3618694306" sldId="301"/>
        </pc:sldMkLst>
      </pc:sldChg>
      <pc:sldChg chg="del">
        <pc:chgData name="Long B Nguyen" userId="f59fb8f3-a021-417a-8bc1-65c8d471c621" providerId="ADAL" clId="{A752C5CC-819B-C44B-97C4-90D32712BE07}" dt="2021-06-01T16:36:58.761" v="177" actId="2696"/>
        <pc:sldMkLst>
          <pc:docMk/>
          <pc:sldMk cId="2064379448" sldId="302"/>
        </pc:sldMkLst>
      </pc:sldChg>
      <pc:sldChg chg="modSp mod">
        <pc:chgData name="Long B Nguyen" userId="f59fb8f3-a021-417a-8bc1-65c8d471c621" providerId="ADAL" clId="{A752C5CC-819B-C44B-97C4-90D32712BE07}" dt="2021-06-01T16:41:35.325" v="477"/>
        <pc:sldMkLst>
          <pc:docMk/>
          <pc:sldMk cId="3993483693" sldId="303"/>
        </pc:sldMkLst>
        <pc:spChg chg="mod">
          <ac:chgData name="Long B Nguyen" userId="f59fb8f3-a021-417a-8bc1-65c8d471c621" providerId="ADAL" clId="{A752C5CC-819B-C44B-97C4-90D32712BE07}" dt="2021-06-01T16:37:12.651" v="182" actId="20577"/>
          <ac:spMkLst>
            <pc:docMk/>
            <pc:sldMk cId="3993483693" sldId="303"/>
            <ac:spMk id="2" creationId="{AA3A228F-61D0-D949-A5E7-F83756230BF8}"/>
          </ac:spMkLst>
        </pc:spChg>
        <pc:spChg chg="mod">
          <ac:chgData name="Long B Nguyen" userId="f59fb8f3-a021-417a-8bc1-65c8d471c621" providerId="ADAL" clId="{A752C5CC-819B-C44B-97C4-90D32712BE07}" dt="2021-06-01T16:41:35.325" v="477"/>
          <ac:spMkLst>
            <pc:docMk/>
            <pc:sldMk cId="3993483693" sldId="303"/>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4236300541" sldId="304"/>
        </pc:sldMkLst>
      </pc:sldChg>
      <pc:sldChg chg="del">
        <pc:chgData name="Long B Nguyen" userId="f59fb8f3-a021-417a-8bc1-65c8d471c621" providerId="ADAL" clId="{A752C5CC-819B-C44B-97C4-90D32712BE07}" dt="2021-05-30T16:43:07.956" v="0" actId="2696"/>
        <pc:sldMkLst>
          <pc:docMk/>
          <pc:sldMk cId="1754050985" sldId="305"/>
        </pc:sldMkLst>
      </pc:sldChg>
      <pc:sldChg chg="del">
        <pc:chgData name="Long B Nguyen" userId="f59fb8f3-a021-417a-8bc1-65c8d471c621" providerId="ADAL" clId="{A752C5CC-819B-C44B-97C4-90D32712BE07}" dt="2021-05-30T16:43:07.956" v="0" actId="2696"/>
        <pc:sldMkLst>
          <pc:docMk/>
          <pc:sldMk cId="155755559" sldId="306"/>
        </pc:sldMkLst>
      </pc:sldChg>
      <pc:sldChg chg="del">
        <pc:chgData name="Long B Nguyen" userId="f59fb8f3-a021-417a-8bc1-65c8d471c621" providerId="ADAL" clId="{A752C5CC-819B-C44B-97C4-90D32712BE07}" dt="2021-05-30T16:43:07.956" v="0" actId="2696"/>
        <pc:sldMkLst>
          <pc:docMk/>
          <pc:sldMk cId="3016287638" sldId="307"/>
        </pc:sldMkLst>
      </pc:sldChg>
      <pc:sldChg chg="del">
        <pc:chgData name="Long B Nguyen" userId="f59fb8f3-a021-417a-8bc1-65c8d471c621" providerId="ADAL" clId="{A752C5CC-819B-C44B-97C4-90D32712BE07}" dt="2021-05-30T16:43:07.956" v="0" actId="2696"/>
        <pc:sldMkLst>
          <pc:docMk/>
          <pc:sldMk cId="1011619775" sldId="308"/>
        </pc:sldMkLst>
      </pc:sldChg>
      <pc:sldChg chg="del">
        <pc:chgData name="Long B Nguyen" userId="f59fb8f3-a021-417a-8bc1-65c8d471c621" providerId="ADAL" clId="{A752C5CC-819B-C44B-97C4-90D32712BE07}" dt="2021-05-30T16:43:07.956" v="0" actId="2696"/>
        <pc:sldMkLst>
          <pc:docMk/>
          <pc:sldMk cId="2376452645" sldId="309"/>
        </pc:sldMkLst>
      </pc:sldChg>
      <pc:sldChg chg="del">
        <pc:chgData name="Long B Nguyen" userId="f59fb8f3-a021-417a-8bc1-65c8d471c621" providerId="ADAL" clId="{A752C5CC-819B-C44B-97C4-90D32712BE07}" dt="2021-05-30T16:43:07.956" v="0" actId="2696"/>
        <pc:sldMkLst>
          <pc:docMk/>
          <pc:sldMk cId="1408330095" sldId="311"/>
        </pc:sldMkLst>
      </pc:sldChg>
      <pc:sldChg chg="modSp modAnim">
        <pc:chgData name="Long B Nguyen" userId="f59fb8f3-a021-417a-8bc1-65c8d471c621" providerId="ADAL" clId="{A752C5CC-819B-C44B-97C4-90D32712BE07}" dt="2021-06-03T12:48:20.981" v="994" actId="20577"/>
        <pc:sldMkLst>
          <pc:docMk/>
          <pc:sldMk cId="1445414918" sldId="312"/>
        </pc:sldMkLst>
        <pc:spChg chg="mod">
          <ac:chgData name="Long B Nguyen" userId="f59fb8f3-a021-417a-8bc1-65c8d471c621" providerId="ADAL" clId="{A752C5CC-819B-C44B-97C4-90D32712BE07}" dt="2021-06-03T12:48:20.981" v="994" actId="20577"/>
          <ac:spMkLst>
            <pc:docMk/>
            <pc:sldMk cId="1445414918" sldId="312"/>
            <ac:spMk id="9" creationId="{E3B2E017-30B2-884B-A113-B419A2ED51AD}"/>
          </ac:spMkLst>
        </pc:spChg>
      </pc:sldChg>
      <pc:sldChg chg="modSp mod">
        <pc:chgData name="Long B Nguyen" userId="f59fb8f3-a021-417a-8bc1-65c8d471c621" providerId="ADAL" clId="{A752C5CC-819B-C44B-97C4-90D32712BE07}" dt="2021-06-03T12:49:12.177" v="1051" actId="20577"/>
        <pc:sldMkLst>
          <pc:docMk/>
          <pc:sldMk cId="396545928" sldId="313"/>
        </pc:sldMkLst>
        <pc:spChg chg="mod">
          <ac:chgData name="Long B Nguyen" userId="f59fb8f3-a021-417a-8bc1-65c8d471c621" providerId="ADAL" clId="{A752C5CC-819B-C44B-97C4-90D32712BE07}" dt="2021-06-03T12:49:12.177" v="1051" actId="20577"/>
          <ac:spMkLst>
            <pc:docMk/>
            <pc:sldMk cId="396545928" sldId="313"/>
            <ac:spMk id="9" creationId="{E3B2E017-30B2-884B-A113-B419A2ED51AD}"/>
          </ac:spMkLst>
        </pc:spChg>
      </pc:sldChg>
      <pc:sldChg chg="modSp modAnim">
        <pc:chgData name="Long B Nguyen" userId="f59fb8f3-a021-417a-8bc1-65c8d471c621" providerId="ADAL" clId="{A752C5CC-819B-C44B-97C4-90D32712BE07}" dt="2021-05-31T00:26:52.798" v="31" actId="20577"/>
        <pc:sldMkLst>
          <pc:docMk/>
          <pc:sldMk cId="1500526858" sldId="435"/>
        </pc:sldMkLst>
        <pc:spChg chg="mod">
          <ac:chgData name="Long B Nguyen" userId="f59fb8f3-a021-417a-8bc1-65c8d471c621" providerId="ADAL" clId="{A752C5CC-819B-C44B-97C4-90D32712BE07}" dt="2021-05-31T00:26:52.798" v="31" actId="20577"/>
          <ac:spMkLst>
            <pc:docMk/>
            <pc:sldMk cId="1500526858" sldId="435"/>
            <ac:spMk id="6147" creationId="{B9719AA9-1210-AD44-92F4-7B8E508762A1}"/>
          </ac:spMkLst>
        </pc:spChg>
      </pc:sldChg>
      <pc:sldChg chg="modSp add mod modAnim">
        <pc:chgData name="Long B Nguyen" userId="f59fb8f3-a021-417a-8bc1-65c8d471c621" providerId="ADAL" clId="{A752C5CC-819B-C44B-97C4-90D32712BE07}" dt="2021-06-02T23:56:14.425" v="875" actId="207"/>
        <pc:sldMkLst>
          <pc:docMk/>
          <pc:sldMk cId="2532139586" sldId="439"/>
        </pc:sldMkLst>
        <pc:spChg chg="mod">
          <ac:chgData name="Long B Nguyen" userId="f59fb8f3-a021-417a-8bc1-65c8d471c621" providerId="ADAL" clId="{A752C5CC-819B-C44B-97C4-90D32712BE07}" dt="2021-06-01T23:22:48.766" v="498" actId="20577"/>
          <ac:spMkLst>
            <pc:docMk/>
            <pc:sldMk cId="2532139586" sldId="439"/>
            <ac:spMk id="2" creationId="{AA3A228F-61D0-D949-A5E7-F83756230BF8}"/>
          </ac:spMkLst>
        </pc:spChg>
        <pc:spChg chg="mod">
          <ac:chgData name="Long B Nguyen" userId="f59fb8f3-a021-417a-8bc1-65c8d471c621" providerId="ADAL" clId="{A752C5CC-819B-C44B-97C4-90D32712BE07}" dt="2021-06-02T23:56:14.425" v="875" actId="207"/>
          <ac:spMkLst>
            <pc:docMk/>
            <pc:sldMk cId="2532139586" sldId="439"/>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273226657" sldId="551"/>
        </pc:sldMkLst>
      </pc:sldChg>
      <pc:sldChg chg="del">
        <pc:chgData name="Long B Nguyen" userId="f59fb8f3-a021-417a-8bc1-65c8d471c621" providerId="ADAL" clId="{A752C5CC-819B-C44B-97C4-90D32712BE07}" dt="2021-05-30T16:43:07.956" v="0" actId="2696"/>
        <pc:sldMkLst>
          <pc:docMk/>
          <pc:sldMk cId="3067820620" sldId="55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7C8B-3199-9A4B-9182-F1B54ABD2553}" type="datetimeFigureOut">
              <a:rPr lang="en-US" smtClean="0"/>
              <a:t>9/23/21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1659F-97C8-DD47-B36C-3AE3AE24A9B8}" type="slidenum">
              <a:rPr lang="en-US" smtClean="0"/>
              <a:t>‹#›</a:t>
            </a:fld>
            <a:endParaRPr lang="en-US"/>
          </a:p>
        </p:txBody>
      </p:sp>
    </p:spTree>
    <p:extLst>
      <p:ext uri="{BB962C8B-B14F-4D97-AF65-F5344CB8AC3E}">
        <p14:creationId xmlns:p14="http://schemas.microsoft.com/office/powerpoint/2010/main" val="406836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4D8C45DE-0EF1-314D-AF20-26F28FF35E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1565FC9-5BCD-8B48-8234-8185107F0E17}" type="slidenum">
              <a:rPr lang="en-US" altLang="en-US"/>
              <a:pPr>
                <a:spcBef>
                  <a:spcPct val="0"/>
                </a:spcBef>
              </a:pPr>
              <a:t>6</a:t>
            </a:fld>
            <a:endParaRPr lang="en-US" altLang="en-US"/>
          </a:p>
        </p:txBody>
      </p:sp>
      <p:sp>
        <p:nvSpPr>
          <p:cNvPr id="9218" name="Rectangle 7">
            <a:extLst>
              <a:ext uri="{FF2B5EF4-FFF2-40B4-BE49-F238E27FC236}">
                <a16:creationId xmlns:a16="http://schemas.microsoft.com/office/drawing/2014/main" id="{85F5F447-F4A1-E449-900B-43AB2BF48FC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a:spcBef>
                <a:spcPct val="0"/>
              </a:spcBef>
            </a:pPr>
            <a:fld id="{384C80F2-5817-7641-8DED-0142FB7A837C}" type="slidenum">
              <a:rPr lang="en-US" altLang="en-US">
                <a:latin typeface="Times New Roman" panose="02020603050405020304" pitchFamily="18" charset="0"/>
              </a:rPr>
              <a:pPr algn="r">
                <a:spcBef>
                  <a:spcPct val="0"/>
                </a:spcBef>
              </a:pPr>
              <a:t>6</a:t>
            </a:fld>
            <a:endParaRPr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FA42DEA6-6C99-FE44-AC79-60CC485F6D1B}"/>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0C4962E3-59EE-4641-A7AA-4387F3436B20}"/>
              </a:ext>
            </a:extLst>
          </p:cNvPr>
          <p:cNvSpPr>
            <a:spLocks noGrp="1" noChangeArrowheads="1"/>
          </p:cNvSpPr>
          <p:nvPr>
            <p:ph type="body" idx="1"/>
          </p:nvPr>
        </p:nvSpPr>
        <p:spPr>
          <a:xfrm>
            <a:off x="914400" y="4343400"/>
            <a:ext cx="5029200" cy="4114800"/>
          </a:xfrm>
        </p:spPr>
        <p:txBody>
          <a:bodyPr/>
          <a:lstStyle/>
          <a:p>
            <a:pPr eaLnBrk="1" hangingPunct="1">
              <a:defRPr/>
            </a:pPr>
            <a:r>
              <a:rPr lang="en-US">
                <a:cs typeface="+mn-cs"/>
              </a:rPr>
              <a:t>What is 8 % 20?  It's 8, but students often say 0.</a:t>
            </a:r>
          </a:p>
          <a:p>
            <a:pPr eaLnBrk="1" hangingPunct="1">
              <a:defRPr/>
            </a:pPr>
            <a:endParaRPr lang="en-US">
              <a:cs typeface="+mn-cs"/>
            </a:endParaRPr>
          </a:p>
        </p:txBody>
      </p:sp>
    </p:spTree>
    <p:extLst>
      <p:ext uri="{BB962C8B-B14F-4D97-AF65-F5344CB8AC3E}">
        <p14:creationId xmlns:p14="http://schemas.microsoft.com/office/powerpoint/2010/main" val="169573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15A50-C99B-9349-BF36-01C7D4D28808}"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15AFE-E6C7-104E-9CC9-7BA63354EA62}"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5CCEF-0AB0-FC4E-9406-B9F6F883CE10}"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BCB0F-CCCC-7E4F-A2D6-8E67CEBBA4E2}"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CE312-DD02-9A48-BDD5-6A8C409F005C}" type="datetime1">
              <a:rPr lang="en-US" smtClean="0"/>
              <a:t>9/23/21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2C6363-94EF-2348-B681-CE82D72C7A6B}" type="datetime1">
              <a:rPr lang="en-US" smtClean="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2ECC8-1BC3-7E41-9906-63079AEDF41E}" type="datetime1">
              <a:rPr lang="en-US" smtClean="0"/>
              <a:t>9/23/21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BBCC6-5C10-CE4F-809F-94992F219B3E}" type="datetime1">
              <a:rPr lang="en-US" smtClean="0"/>
              <a:t>9/23/21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A62C-1185-2147-AE11-021E73567A8F}" type="datetime1">
              <a:rPr lang="en-US" smtClean="0"/>
              <a:t>9/23/21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4C39C3-8B44-5541-834F-5442754734F3}" type="datetime1">
              <a:rPr lang="en-US" smtClean="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08ADA8F-2476-324A-AF58-50EE727C366D}" type="datetime1">
              <a:rPr lang="en-US" smtClean="0"/>
              <a:t>9/23/21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0F2C17CF-655F-5845-943D-AA02C3B1B07B}" type="datetime1">
              <a:rPr lang="en-US" smtClean="0"/>
              <a:t>9/23/21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77544" y="2550187"/>
            <a:ext cx="5834089" cy="542315"/>
          </a:xfrm>
        </p:spPr>
        <p:txBody>
          <a:bodyPr>
            <a:normAutofit/>
          </a:bodyPr>
          <a:lstStyle/>
          <a:p>
            <a:pPr algn="l"/>
            <a:r>
              <a:rPr lang="en-US" sz="2400" b="1" dirty="0"/>
              <a:t>Operations and Variables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96CED46-0F0E-6841-ABD0-EB998A88CCC5}"/>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07576" y="66187"/>
            <a:ext cx="7880649" cy="510410"/>
          </a:xfrm>
        </p:spPr>
        <p:txBody>
          <a:bodyPr vert="horz" lIns="0" tIns="45720" rIns="0" bIns="0" rtlCol="0" anchor="b">
            <a:normAutofit/>
          </a:bodyPr>
          <a:lstStyle/>
          <a:p>
            <a:pPr eaLnBrk="1" hangingPunct="1">
              <a:defRPr/>
            </a:pPr>
            <a:r>
              <a:rPr lang="en-US" dirty="0">
                <a:cs typeface="+mj-cs"/>
              </a:rPr>
              <a:t>Expressions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07576" y="693290"/>
            <a:ext cx="8928847" cy="4700318"/>
          </a:xfrm>
        </p:spPr>
        <p:txBody>
          <a:bodyPr/>
          <a:lstStyle/>
          <a:p>
            <a:pPr lvl="1">
              <a:lnSpc>
                <a:spcPct val="90000"/>
              </a:lnSpc>
              <a:spcBef>
                <a:spcPct val="0"/>
              </a:spcBef>
              <a:buClr>
                <a:schemeClr val="bg1"/>
              </a:buClr>
              <a:buFontTx/>
              <a:buNone/>
            </a:pPr>
            <a:r>
              <a:rPr lang="en-US" altLang="en-US" dirty="0">
                <a:ea typeface="ＭＳ Ｐゴシック" panose="020B0600070205080204" pitchFamily="34" charset="-128"/>
              </a:rPr>
              <a:t>Find the exact change for 137 cents using quarters, dimes, nickels and cents. Use the least</a:t>
            </a:r>
          </a:p>
          <a:p>
            <a:pPr lvl="1">
              <a:lnSpc>
                <a:spcPct val="90000"/>
              </a:lnSpc>
              <a:spcBef>
                <a:spcPct val="0"/>
              </a:spcBef>
              <a:buClr>
                <a:schemeClr val="bg1"/>
              </a:buClr>
              <a:buFontTx/>
              <a:buNone/>
            </a:pPr>
            <a:r>
              <a:rPr lang="en-US" altLang="en-US" dirty="0">
                <a:ea typeface="ＭＳ Ｐゴシック" panose="020B0600070205080204" pitchFamily="34" charset="-128"/>
              </a:rPr>
              <a:t>number of coins.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quarters? 137 // 25 = 5 quarters (Floor Division!)</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137 % 25 = 12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dimes? 12 // 10 = 1 dime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12 % 10 = 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nickels? 2 // 5 = 0 nickels.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2 % 5 = 2 cents.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pennies? 2 // 1 = 2 pennies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spcBef>
                <a:spcPct val="0"/>
              </a:spcBef>
              <a:buClr>
                <a:schemeClr val="bg1"/>
              </a:buClr>
              <a:buNone/>
            </a:pPr>
            <a:r>
              <a:rPr lang="en-US" altLang="en-US" dirty="0">
                <a:ea typeface="ＭＳ Ｐゴシック" panose="020B0600070205080204" pitchFamily="34" charset="-128"/>
              </a:rPr>
              <a:t>What’s leftover? 2 % 1= 0 cents.   Done!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AD8905F-0EA8-D041-B580-8F32959301A7}"/>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9368050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9091" y="21515"/>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 y="828339"/>
            <a:ext cx="9144000" cy="4678804"/>
          </a:xfrm>
        </p:spPr>
        <p:txBody>
          <a:bodyPr/>
          <a:lstStyle/>
          <a:p>
            <a:pPr lvl="1">
              <a:lnSpc>
                <a:spcPct val="90000"/>
              </a:lnSpc>
              <a:spcBef>
                <a:spcPct val="0"/>
              </a:spcBef>
              <a:buClr>
                <a:schemeClr val="bg1"/>
              </a:buClr>
              <a:buFontTx/>
              <a:buNone/>
            </a:pPr>
            <a:r>
              <a:rPr lang="en-US" altLang="en-US" sz="2000" dirty="0">
                <a:ea typeface="ＭＳ Ｐゴシック" panose="020B0600070205080204" pitchFamily="34" charset="-128"/>
              </a:rPr>
              <a:t>Given a three-digit integer. Extract its the ones, tens and hundreds digits.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For example, if the integer is 352. Its ones digit is the 2, its tens digit is the 5 and </a:t>
            </a:r>
          </a:p>
          <a:p>
            <a:pPr lvl="1">
              <a:lnSpc>
                <a:spcPct val="90000"/>
              </a:lnSpc>
              <a:spcBef>
                <a:spcPct val="0"/>
              </a:spcBef>
              <a:buClr>
                <a:schemeClr val="bg1"/>
              </a:buClr>
              <a:buFontTx/>
              <a:buNone/>
            </a:pPr>
            <a:r>
              <a:rPr lang="en-US" altLang="en-US" sz="2000" dirty="0">
                <a:ea typeface="ＭＳ Ｐゴシック" panose="020B0600070205080204" pitchFamily="34" charset="-128"/>
              </a:rPr>
              <a:t>its hundreds digit is the 3. </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number % 10) </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print("tens:",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spcBef>
                <a:spcPct val="0"/>
              </a:spcBef>
              <a:buClr>
                <a:schemeClr val="bg1"/>
              </a:buClr>
              <a:buNone/>
            </a:pPr>
            <a:r>
              <a:rPr lang="en-US" altLang="en-US" sz="2000" b="1" dirty="0">
                <a:latin typeface="Inconsolata" panose="020B0609030003000000" pitchFamily="49" charset="77"/>
                <a:ea typeface="ＭＳ Ｐゴシック" panose="020B0600070205080204" pitchFamily="34" charset="-128"/>
              </a:rPr>
              <a:t>print(number)</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spcBef>
                <a:spcPct val="0"/>
              </a:spcBef>
              <a:buClr>
                <a:schemeClr val="bg1"/>
              </a:buClr>
              <a:buNone/>
            </a:pPr>
            <a:r>
              <a:rPr lang="en-US" altLang="en-US" sz="2000" dirty="0">
                <a:ea typeface="ＭＳ Ｐゴシック" panose="020B0600070205080204" pitchFamily="34" charset="-128"/>
              </a:rPr>
              <a:t>Note:  Modulo 10 (% 10) extracts the last digit. Floor division (// 10) discards the </a:t>
            </a:r>
          </a:p>
          <a:p>
            <a:pPr lvl="1">
              <a:spcBef>
                <a:spcPct val="0"/>
              </a:spcBef>
              <a:buClr>
                <a:schemeClr val="bg1"/>
              </a:buClr>
              <a:buNone/>
            </a:pPr>
            <a:r>
              <a:rPr lang="en-US" altLang="en-US" sz="2000" dirty="0">
                <a:ea typeface="ＭＳ Ｐゴシック" panose="020B0600070205080204" pitchFamily="34" charset="-128"/>
              </a:rPr>
              <a:t>last digit. Later in another lecture, we will see how to generalize this to</a:t>
            </a:r>
          </a:p>
          <a:p>
            <a:pPr lvl="1">
              <a:spcBef>
                <a:spcPct val="0"/>
              </a:spcBef>
              <a:buClr>
                <a:schemeClr val="bg1"/>
              </a:buClr>
              <a:buNone/>
            </a:pPr>
            <a:r>
              <a:rPr lang="en-US" altLang="en-US" sz="2000" dirty="0">
                <a:ea typeface="ＭＳ Ｐゴシック" panose="020B0600070205080204" pitchFamily="34" charset="-128"/>
              </a:rPr>
              <a:t>any number of digits.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TextBox 1">
            <a:extLst>
              <a:ext uri="{FF2B5EF4-FFF2-40B4-BE49-F238E27FC236}">
                <a16:creationId xmlns:a16="http://schemas.microsoft.com/office/drawing/2014/main" id="{600D5CB3-625D-E342-9D51-0EE03B50A663}"/>
              </a:ext>
            </a:extLst>
          </p:cNvPr>
          <p:cNvSpPr txBox="1"/>
          <p:nvPr/>
        </p:nvSpPr>
        <p:spPr>
          <a:xfrm>
            <a:off x="4571999" y="2378003"/>
            <a:ext cx="3101009"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ones: 2 </a:t>
            </a:r>
          </a:p>
          <a:p>
            <a:endParaRPr lang="en-US" dirty="0"/>
          </a:p>
        </p:txBody>
      </p:sp>
      <p:sp>
        <p:nvSpPr>
          <p:cNvPr id="5" name="TextBox 4">
            <a:extLst>
              <a:ext uri="{FF2B5EF4-FFF2-40B4-BE49-F238E27FC236}">
                <a16:creationId xmlns:a16="http://schemas.microsoft.com/office/drawing/2014/main" id="{0E173567-B84C-454D-BAF9-EF1407796310}"/>
              </a:ext>
            </a:extLst>
          </p:cNvPr>
          <p:cNvSpPr txBox="1"/>
          <p:nvPr/>
        </p:nvSpPr>
        <p:spPr>
          <a:xfrm>
            <a:off x="4571999" y="261984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35 (discards last digit) </a:t>
            </a:r>
          </a:p>
          <a:p>
            <a:endParaRPr lang="en-US" dirty="0"/>
          </a:p>
        </p:txBody>
      </p:sp>
      <p:sp>
        <p:nvSpPr>
          <p:cNvPr id="6" name="TextBox 5">
            <a:extLst>
              <a:ext uri="{FF2B5EF4-FFF2-40B4-BE49-F238E27FC236}">
                <a16:creationId xmlns:a16="http://schemas.microsoft.com/office/drawing/2014/main" id="{BE5E8063-F781-3D42-B800-13B2E2534261}"/>
              </a:ext>
            </a:extLst>
          </p:cNvPr>
          <p:cNvSpPr txBox="1"/>
          <p:nvPr/>
        </p:nvSpPr>
        <p:spPr>
          <a:xfrm>
            <a:off x="4565374" y="2905618"/>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35 </a:t>
            </a:r>
          </a:p>
          <a:p>
            <a:endParaRPr lang="en-US" dirty="0"/>
          </a:p>
        </p:txBody>
      </p:sp>
      <p:sp>
        <p:nvSpPr>
          <p:cNvPr id="7" name="TextBox 6">
            <a:extLst>
              <a:ext uri="{FF2B5EF4-FFF2-40B4-BE49-F238E27FC236}">
                <a16:creationId xmlns:a16="http://schemas.microsoft.com/office/drawing/2014/main" id="{C3540662-C43E-CF41-97AB-6AE0B3E757AD}"/>
              </a:ext>
            </a:extLst>
          </p:cNvPr>
          <p:cNvSpPr txBox="1"/>
          <p:nvPr/>
        </p:nvSpPr>
        <p:spPr>
          <a:xfrm>
            <a:off x="4558749" y="3213715"/>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tens: 5 </a:t>
            </a:r>
          </a:p>
          <a:p>
            <a:endParaRPr lang="en-US" dirty="0"/>
          </a:p>
        </p:txBody>
      </p:sp>
      <p:sp>
        <p:nvSpPr>
          <p:cNvPr id="8" name="TextBox 7">
            <a:extLst>
              <a:ext uri="{FF2B5EF4-FFF2-40B4-BE49-F238E27FC236}">
                <a16:creationId xmlns:a16="http://schemas.microsoft.com/office/drawing/2014/main" id="{013C43CA-42BE-F548-8077-CF3234BD4B20}"/>
              </a:ext>
            </a:extLst>
          </p:cNvPr>
          <p:cNvSpPr txBox="1"/>
          <p:nvPr/>
        </p:nvSpPr>
        <p:spPr>
          <a:xfrm>
            <a:off x="4538873" y="3521844"/>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 (discards last digit) </a:t>
            </a:r>
          </a:p>
          <a:p>
            <a:endParaRPr lang="en-US" dirty="0"/>
          </a:p>
        </p:txBody>
      </p:sp>
      <p:sp>
        <p:nvSpPr>
          <p:cNvPr id="9" name="TextBox 8">
            <a:extLst>
              <a:ext uri="{FF2B5EF4-FFF2-40B4-BE49-F238E27FC236}">
                <a16:creationId xmlns:a16="http://schemas.microsoft.com/office/drawing/2014/main" id="{95934F45-DC5A-0544-9C2F-A9E2BDC9C68F}"/>
              </a:ext>
            </a:extLst>
          </p:cNvPr>
          <p:cNvSpPr txBox="1"/>
          <p:nvPr/>
        </p:nvSpPr>
        <p:spPr>
          <a:xfrm>
            <a:off x="4565374" y="3807590"/>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3 </a:t>
            </a:r>
          </a:p>
          <a:p>
            <a:endParaRPr lang="en-US" dirty="0"/>
          </a:p>
        </p:txBody>
      </p:sp>
      <p:sp>
        <p:nvSpPr>
          <p:cNvPr id="3" name="Slide Number Placeholder 2">
            <a:extLst>
              <a:ext uri="{FF2B5EF4-FFF2-40B4-BE49-F238E27FC236}">
                <a16:creationId xmlns:a16="http://schemas.microsoft.com/office/drawing/2014/main" id="{D066EDD7-2470-6E42-857F-D7BD0FA2B658}"/>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711467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147">
                                            <p:txEl>
                                              <p:pRg st="14" end="1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47">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4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1200" y="0"/>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21201" y="774551"/>
            <a:ext cx="9022800" cy="4732592"/>
          </a:xfrm>
        </p:spPr>
        <p:txBody>
          <a:bodyPr/>
          <a:lstStyle/>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dirty="0">
                <a:latin typeface="Gill Sans MT" panose="020B0502020104020203" pitchFamily="34" charset="77"/>
                <a:ea typeface="ＭＳ Ｐゴシック" panose="020B0600070205080204" pitchFamily="34" charset="-128"/>
              </a:rPr>
              <a:t>Alternatively:</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ones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tens = (number // 10)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hundreds = number // 100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ones, "tens", tens, "hundreds:", hundreds)</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Output:</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ones: 2 tens: 5 hundreds: 3</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DF9CF5D0-36E8-B244-BC95-E21A3515C335}"/>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500526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96572" y="101267"/>
            <a:ext cx="7053542" cy="683886"/>
          </a:xfrm>
        </p:spPr>
        <p:txBody>
          <a:bodyPr/>
          <a:lstStyle/>
          <a:p>
            <a:r>
              <a:rPr lang="en-US" dirty="0"/>
              <a:t>Exponentiation and Negation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880" y="785154"/>
            <a:ext cx="8724452" cy="4733519"/>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 </a:t>
            </a:r>
            <a:r>
              <a:rPr lang="en-US" sz="2000" b="1" dirty="0">
                <a:latin typeface="Inconsolata" panose="020B0609030003000000" pitchFamily="49" charset="77"/>
              </a:rPr>
              <a:t>2 ** 3</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8</a:t>
            </a:r>
          </a:p>
          <a:p>
            <a:pPr marL="0" indent="0">
              <a:buNone/>
            </a:pPr>
            <a:endParaRPr lang="en-US" sz="1900" dirty="0">
              <a:latin typeface="Gill Sans MT" panose="020B0502020104020203" pitchFamily="34" charset="77"/>
            </a:endParaRPr>
          </a:p>
          <a:p>
            <a:pPr marL="0" indent="0">
              <a:buNone/>
            </a:pPr>
            <a:r>
              <a:rPr lang="en-US" sz="1900" dirty="0">
                <a:latin typeface="Gill Sans MT" panose="020B0502020104020203" pitchFamily="34" charset="77"/>
              </a:rPr>
              <a:t>Negation is a </a:t>
            </a:r>
            <a:r>
              <a:rPr lang="en-US" sz="1900" b="1" dirty="0">
                <a:latin typeface="Gill Sans MT" panose="020B0502020104020203" pitchFamily="34" charset="77"/>
              </a:rPr>
              <a:t>unary operator</a:t>
            </a:r>
            <a:r>
              <a:rPr lang="en-US" sz="1900" dirty="0">
                <a:latin typeface="Gill Sans MT" panose="020B0502020104020203" pitchFamily="34" charset="77"/>
              </a:rPr>
              <a:t>. It applies to only one operand. Other operations such as +, -, *, /, //, % are </a:t>
            </a:r>
            <a:r>
              <a:rPr lang="en-US" sz="1900" b="1" dirty="0">
                <a:latin typeface="Gill Sans MT" panose="020B0502020104020203" pitchFamily="34" charset="77"/>
              </a:rPr>
              <a:t>binary operators</a:t>
            </a:r>
            <a:r>
              <a:rPr lang="en-US" sz="1900" dirty="0">
                <a:latin typeface="Gill Sans MT" panose="020B0502020104020203" pitchFamily="34" charset="77"/>
              </a:rPr>
              <a:t>, they apply to two operands. </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x = </a:t>
            </a:r>
            <a:r>
              <a:rPr lang="en-US" sz="1800" b="1" dirty="0">
                <a:latin typeface="Inconsolata" panose="020B0609030003000000" pitchFamily="49" charset="77"/>
              </a:rPr>
              <a:t>-5</a:t>
            </a:r>
            <a:r>
              <a:rPr lang="en-US" sz="1800" b="1" dirty="0">
                <a:solidFill>
                  <a:srgbClr val="FF6600"/>
                </a:solidFill>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--5</a:t>
            </a:r>
            <a:r>
              <a:rPr lang="en-US" sz="1800" b="1" dirty="0">
                <a:solidFill>
                  <a:srgbClr val="FF6600"/>
                </a:solidFill>
                <a:latin typeface="Inconsolata" panose="020B0609030003000000" pitchFamily="49" charset="77"/>
              </a:rPr>
              <a:t> </a:t>
            </a:r>
          </a:p>
          <a:p>
            <a:pPr marL="0" indent="0">
              <a:buNone/>
            </a:pPr>
            <a:r>
              <a:rPr lang="en-US" sz="1800" b="1" dirty="0">
                <a:latin typeface="Inconsolata" panose="020B0609030003000000" pitchFamily="49" charset="77"/>
              </a:rPr>
              <a:t>print(x)	</a:t>
            </a:r>
            <a:r>
              <a:rPr lang="en-US" sz="1800" b="1" dirty="0">
                <a:solidFill>
                  <a:schemeClr val="accent1"/>
                </a:solidFill>
                <a:latin typeface="Inconsolata" panose="020B0609030003000000" pitchFamily="49" charset="77"/>
              </a:rPr>
              <a:t># -5</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93CFFFA1-E611-A94B-9D55-367CD1B4541A}"/>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3195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391B73BC-5A44-AA4B-8594-7E55B590EF7F}"/>
              </a:ext>
            </a:extLst>
          </p:cNvPr>
          <p:cNvGraphicFramePr>
            <a:graphicFrameLocks noGrp="1"/>
          </p:cNvGraphicFramePr>
          <p:nvPr>
            <p:ph idx="1"/>
            <p:extLst>
              <p:ext uri="{D42A27DB-BD31-4B8C-83A1-F6EECF244321}">
                <p14:modId xmlns:p14="http://schemas.microsoft.com/office/powerpoint/2010/main" val="2020188549"/>
              </p:ext>
            </p:extLst>
          </p:nvPr>
        </p:nvGraphicFramePr>
        <p:xfrm>
          <a:off x="666471" y="974148"/>
          <a:ext cx="7509340" cy="2608148"/>
        </p:xfrm>
        <a:graphic>
          <a:graphicData uri="http://schemas.openxmlformats.org/drawingml/2006/table">
            <a:tbl>
              <a:tblPr firstRow="1" bandRow="1">
                <a:tableStyleId>{5940675A-B579-460E-94D1-54222C63F5DA}</a:tableStyleId>
              </a:tblPr>
              <a:tblGrid>
                <a:gridCol w="1470583">
                  <a:extLst>
                    <a:ext uri="{9D8B030D-6E8A-4147-A177-3AD203B41FA5}">
                      <a16:colId xmlns:a16="http://schemas.microsoft.com/office/drawing/2014/main" val="2797331459"/>
                    </a:ext>
                  </a:extLst>
                </a:gridCol>
                <a:gridCol w="1598198">
                  <a:extLst>
                    <a:ext uri="{9D8B030D-6E8A-4147-A177-3AD203B41FA5}">
                      <a16:colId xmlns:a16="http://schemas.microsoft.com/office/drawing/2014/main" val="643804973"/>
                    </a:ext>
                  </a:extLst>
                </a:gridCol>
                <a:gridCol w="4440559">
                  <a:extLst>
                    <a:ext uri="{9D8B030D-6E8A-4147-A177-3AD203B41FA5}">
                      <a16:colId xmlns:a16="http://schemas.microsoft.com/office/drawing/2014/main" val="2390598104"/>
                    </a:ext>
                  </a:extLst>
                </a:gridCol>
              </a:tblGrid>
              <a:tr h="383314">
                <a:tc>
                  <a:txBody>
                    <a:bodyPr/>
                    <a:lstStyle/>
                    <a:p>
                      <a:r>
                        <a:rPr lang="en-US" b="1" dirty="0"/>
                        <a:t>Precedence</a:t>
                      </a:r>
                    </a:p>
                  </a:txBody>
                  <a:tcPr/>
                </a:tc>
                <a:tc>
                  <a:txBody>
                    <a:bodyPr/>
                    <a:lstStyle/>
                    <a:p>
                      <a:r>
                        <a:rPr lang="en-US" b="1" dirty="0"/>
                        <a:t>Operator</a:t>
                      </a:r>
                    </a:p>
                  </a:txBody>
                  <a:tcPr/>
                </a:tc>
                <a:tc>
                  <a:txBody>
                    <a:bodyPr/>
                    <a:lstStyle/>
                    <a:p>
                      <a:r>
                        <a:rPr lang="en-US" b="1" dirty="0"/>
                        <a:t>Operation</a:t>
                      </a:r>
                    </a:p>
                  </a:txBody>
                  <a:tcPr/>
                </a:tc>
                <a:extLst>
                  <a:ext uri="{0D108BD9-81ED-4DB2-BD59-A6C34878D82A}">
                    <a16:rowId xmlns:a16="http://schemas.microsoft.com/office/drawing/2014/main" val="1310382839"/>
                  </a:ext>
                </a:extLst>
              </a:tr>
              <a:tr h="478324">
                <a:tc>
                  <a:txBody>
                    <a:bodyPr/>
                    <a:lstStyle/>
                    <a:p>
                      <a:r>
                        <a:rPr lang="en-US" sz="1600" dirty="0"/>
                        <a:t>highest</a:t>
                      </a:r>
                    </a:p>
                  </a:txBody>
                  <a:tcPr/>
                </a:tc>
                <a:tc>
                  <a:txBody>
                    <a:bodyPr/>
                    <a:lstStyle/>
                    <a:p>
                      <a:r>
                        <a:rPr lang="en-US" sz="1600" dirty="0"/>
                        <a:t>**</a:t>
                      </a:r>
                    </a:p>
                  </a:txBody>
                  <a:tcPr/>
                </a:tc>
                <a:tc>
                  <a:txBody>
                    <a:bodyPr/>
                    <a:lstStyle/>
                    <a:p>
                      <a:r>
                        <a:rPr lang="en-US" sz="1600" dirty="0"/>
                        <a:t>exponentiation</a:t>
                      </a:r>
                    </a:p>
                  </a:txBody>
                  <a:tcPr/>
                </a:tc>
                <a:extLst>
                  <a:ext uri="{0D108BD9-81ED-4DB2-BD59-A6C34878D82A}">
                    <a16:rowId xmlns:a16="http://schemas.microsoft.com/office/drawing/2014/main" val="1996550485"/>
                  </a:ext>
                </a:extLst>
              </a:tr>
              <a:tr h="478324">
                <a:tc>
                  <a:txBody>
                    <a:bodyPr/>
                    <a:lstStyle/>
                    <a:p>
                      <a:endParaRPr lang="en-US" sz="1600" dirty="0"/>
                    </a:p>
                  </a:txBody>
                  <a:tcPr/>
                </a:tc>
                <a:tc>
                  <a:txBody>
                    <a:bodyPr/>
                    <a:lstStyle/>
                    <a:p>
                      <a:r>
                        <a:rPr lang="en-US" sz="1600" dirty="0"/>
                        <a:t>-</a:t>
                      </a:r>
                    </a:p>
                  </a:txBody>
                  <a:tcPr/>
                </a:tc>
                <a:tc>
                  <a:txBody>
                    <a:bodyPr/>
                    <a:lstStyle/>
                    <a:p>
                      <a:r>
                        <a:rPr lang="en-US" sz="1600" dirty="0"/>
                        <a:t>negation</a:t>
                      </a:r>
                    </a:p>
                  </a:txBody>
                  <a:tcPr/>
                </a:tc>
                <a:extLst>
                  <a:ext uri="{0D108BD9-81ED-4DB2-BD59-A6C34878D82A}">
                    <a16:rowId xmlns:a16="http://schemas.microsoft.com/office/drawing/2014/main" val="3709973102"/>
                  </a:ext>
                </a:extLst>
              </a:tr>
              <a:tr h="746971">
                <a:tc>
                  <a:txBody>
                    <a:bodyPr/>
                    <a:lstStyle/>
                    <a:p>
                      <a:endParaRPr lang="en-US" sz="1600" dirty="0"/>
                    </a:p>
                  </a:txBody>
                  <a:tcPr/>
                </a:tc>
                <a:tc>
                  <a:txBody>
                    <a:bodyPr/>
                    <a:lstStyle/>
                    <a:p>
                      <a:r>
                        <a:rPr lang="en-US" sz="1600" dirty="0"/>
                        <a:t>*, /, //, %</a:t>
                      </a:r>
                    </a:p>
                  </a:txBody>
                  <a:tcPr/>
                </a:tc>
                <a:tc>
                  <a:txBody>
                    <a:bodyPr/>
                    <a:lstStyle/>
                    <a:p>
                      <a:r>
                        <a:rPr lang="en-US" sz="1600" dirty="0"/>
                        <a:t>multiplication, division, floor division, modulus</a:t>
                      </a:r>
                    </a:p>
                  </a:txBody>
                  <a:tcPr/>
                </a:tc>
                <a:extLst>
                  <a:ext uri="{0D108BD9-81ED-4DB2-BD59-A6C34878D82A}">
                    <a16:rowId xmlns:a16="http://schemas.microsoft.com/office/drawing/2014/main" val="1095184765"/>
                  </a:ext>
                </a:extLst>
              </a:tr>
              <a:tr h="521215">
                <a:tc>
                  <a:txBody>
                    <a:bodyPr/>
                    <a:lstStyle/>
                    <a:p>
                      <a:r>
                        <a:rPr lang="en-US" sz="1600" dirty="0"/>
                        <a:t>lowest</a:t>
                      </a:r>
                    </a:p>
                  </a:txBody>
                  <a:tcPr/>
                </a:tc>
                <a:tc>
                  <a:txBody>
                    <a:bodyPr/>
                    <a:lstStyle/>
                    <a:p>
                      <a:r>
                        <a:rPr lang="en-US" sz="1600" dirty="0"/>
                        <a:t>+, -</a:t>
                      </a:r>
                    </a:p>
                  </a:txBody>
                  <a:tcPr/>
                </a:tc>
                <a:tc>
                  <a:txBody>
                    <a:bodyPr/>
                    <a:lstStyle/>
                    <a:p>
                      <a:r>
                        <a:rPr lang="en-US" sz="1600" dirty="0"/>
                        <a:t>adding, subtraction</a:t>
                      </a:r>
                    </a:p>
                  </a:txBody>
                  <a:tcPr/>
                </a:tc>
                <a:extLst>
                  <a:ext uri="{0D108BD9-81ED-4DB2-BD59-A6C34878D82A}">
                    <a16:rowId xmlns:a16="http://schemas.microsoft.com/office/drawing/2014/main" val="1499592130"/>
                  </a:ext>
                </a:extLst>
              </a:tr>
            </a:tbl>
          </a:graphicData>
        </a:graphic>
      </p:graphicFrame>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4907" y="101267"/>
            <a:ext cx="7053542" cy="683886"/>
          </a:xfrm>
        </p:spPr>
        <p:txBody>
          <a:bodyPr/>
          <a:lstStyle/>
          <a:p>
            <a:r>
              <a:rPr lang="en-US" dirty="0"/>
              <a:t>Operator Precedence</a:t>
            </a:r>
          </a:p>
        </p:txBody>
      </p:sp>
      <p:sp>
        <p:nvSpPr>
          <p:cNvPr id="5" name="TextBox 4">
            <a:extLst>
              <a:ext uri="{FF2B5EF4-FFF2-40B4-BE49-F238E27FC236}">
                <a16:creationId xmlns:a16="http://schemas.microsoft.com/office/drawing/2014/main" id="{F46FDA34-E2B9-0847-B9D0-D4D6C167AC45}"/>
              </a:ext>
            </a:extLst>
          </p:cNvPr>
          <p:cNvSpPr txBox="1"/>
          <p:nvPr/>
        </p:nvSpPr>
        <p:spPr>
          <a:xfrm>
            <a:off x="107330" y="4094521"/>
            <a:ext cx="8474783" cy="646331"/>
          </a:xfrm>
          <a:prstGeom prst="rect">
            <a:avLst/>
          </a:prstGeom>
          <a:noFill/>
        </p:spPr>
        <p:txBody>
          <a:bodyPr wrap="square" rtlCol="0">
            <a:spAutoFit/>
          </a:bodyPr>
          <a:lstStyle/>
          <a:p>
            <a:r>
              <a:rPr lang="en-US" sz="1800" dirty="0">
                <a:solidFill>
                  <a:srgbClr val="FF0000"/>
                </a:solidFill>
              </a:rPr>
              <a:t>Operators on the same row are applied left to right</a:t>
            </a:r>
            <a:r>
              <a:rPr lang="en-US" sz="1800" dirty="0"/>
              <a:t>. Exponentiation, however, is </a:t>
            </a:r>
          </a:p>
          <a:p>
            <a:r>
              <a:rPr lang="en-US" sz="1800" dirty="0"/>
              <a:t>applied right to left. Expressions in parenthesis are evaluated first(PEMDAS). </a:t>
            </a:r>
          </a:p>
        </p:txBody>
      </p:sp>
      <p:sp>
        <p:nvSpPr>
          <p:cNvPr id="4" name="Slide Number Placeholder 3">
            <a:extLst>
              <a:ext uri="{FF2B5EF4-FFF2-40B4-BE49-F238E27FC236}">
                <a16:creationId xmlns:a16="http://schemas.microsoft.com/office/drawing/2014/main" id="{A89AF26A-AEB3-E642-91C5-17A799FD40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124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122782"/>
            <a:ext cx="7053542" cy="683886"/>
          </a:xfrm>
        </p:spPr>
        <p:txBody>
          <a:bodyPr/>
          <a:lstStyle/>
          <a:p>
            <a:r>
              <a:rPr lang="en-US" dirty="0"/>
              <a:t>Operator Precedence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806668"/>
            <a:ext cx="8385212" cy="4908331"/>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latin typeface="Inconsolata" panose="020B0609030003000000" pitchFamily="49" charset="77"/>
              </a:rPr>
              <a:t> -2 ** 4</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-16</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7 – 4 * 5 % (1 + 2)</a:t>
            </a:r>
            <a:endParaRPr lang="en-US" sz="1800" b="1" dirty="0">
              <a:solidFill>
                <a:srgbClr val="FF6600"/>
              </a:solidFill>
              <a:latin typeface="Inconsolata" panose="020B0609030003000000" pitchFamily="49" charset="77"/>
            </a:endParaRP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r>
              <a:rPr lang="en-US" sz="1800" b="1" dirty="0">
                <a:latin typeface="Inconsolata" panose="020B0609030003000000" pitchFamily="49" charset="77"/>
              </a:rPr>
              <a:t> </a:t>
            </a:r>
          </a:p>
          <a:p>
            <a:pPr marL="0" indent="0" algn="ctr">
              <a:buNone/>
            </a:pPr>
            <a:endParaRPr lang="en-US" sz="1900" dirty="0">
              <a:latin typeface="Gill Sans MT" panose="020B0502020104020203" pitchFamily="34" charset="77"/>
            </a:endParaRPr>
          </a:p>
          <a:p>
            <a:pPr marL="0" indent="0" algn="ctr">
              <a:buNone/>
            </a:pPr>
            <a:r>
              <a:rPr lang="en-US" sz="2000" b="1" dirty="0">
                <a:latin typeface="Inconsolata" panose="020B0609030003000000" pitchFamily="49" charset="77"/>
              </a:rPr>
              <a:t>7 - 4 * 5 % </a:t>
            </a:r>
            <a:r>
              <a:rPr lang="en-US" sz="2000" b="1" dirty="0">
                <a:solidFill>
                  <a:schemeClr val="accent2"/>
                </a:solidFill>
                <a:latin typeface="Inconsolata" panose="020B0609030003000000" pitchFamily="49" charset="77"/>
              </a:rPr>
              <a:t>(1 + 2)</a:t>
            </a:r>
            <a:endParaRPr lang="en-US" sz="2000" dirty="0">
              <a:solidFill>
                <a:schemeClr val="accent2"/>
              </a:solidFill>
              <a:latin typeface="Gill Sans MT" panose="020B0502020104020203" pitchFamily="34" charset="77"/>
            </a:endParaRP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4 * 5 </a:t>
            </a:r>
            <a:r>
              <a:rPr lang="en-US" sz="2000" b="1" dirty="0">
                <a:latin typeface="Inconsolata" panose="020B0609030003000000" pitchFamily="49" charset="77"/>
              </a:rPr>
              <a:t>% 3</a:t>
            </a: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20 % 3</a:t>
            </a:r>
          </a:p>
          <a:p>
            <a:pPr marL="0" indent="0" algn="ctr">
              <a:buNone/>
            </a:pPr>
            <a:r>
              <a:rPr lang="en-US" sz="2000" b="1" dirty="0">
                <a:solidFill>
                  <a:schemeClr val="accent2"/>
                </a:solidFill>
                <a:latin typeface="Inconsolata" panose="020B0609030003000000" pitchFamily="49" charset="77"/>
              </a:rPr>
              <a:t>7 – 2</a:t>
            </a:r>
          </a:p>
          <a:p>
            <a:pPr marL="0" indent="0" algn="ctr">
              <a:buNone/>
            </a:pPr>
            <a:r>
              <a:rPr lang="en-US" sz="2000" b="1" dirty="0">
                <a:latin typeface="Inconsolata" panose="020B0609030003000000" pitchFamily="49" charset="77"/>
              </a:rPr>
              <a:t>5</a:t>
            </a: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1D74296-407A-6241-931A-BDF13B9B791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5669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79752"/>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763638"/>
            <a:ext cx="8385212" cy="4951362"/>
          </a:xfrm>
        </p:spPr>
        <p:txBody>
          <a:bodyPr>
            <a:noAutofit/>
          </a:bodyPr>
          <a:lstStyle/>
          <a:p>
            <a:pPr marL="0" indent="0">
              <a:buNone/>
            </a:pPr>
            <a:r>
              <a:rPr lang="en-US" sz="2000" dirty="0"/>
              <a:t>An </a:t>
            </a:r>
            <a:r>
              <a:rPr lang="en-US" sz="2000" b="1" dirty="0"/>
              <a:t>augmented assignment </a:t>
            </a:r>
            <a:r>
              <a:rPr lang="en-US" sz="2000" dirty="0"/>
              <a:t>combines an assignment statement with an operator to make the statement more concise. </a:t>
            </a:r>
          </a:p>
          <a:p>
            <a:pPr marL="0" indent="0">
              <a:buNone/>
            </a:pPr>
            <a:r>
              <a:rPr lang="en-US" sz="1900" b="1" dirty="0">
                <a:solidFill>
                  <a:srgbClr val="FF0000"/>
                </a:solidFill>
                <a:latin typeface="Inconsolata" panose="020B0609030003000000" pitchFamily="49" charset="77"/>
              </a:rPr>
              <a:t>    Shorthand				Equivalent version</a:t>
            </a:r>
            <a:endParaRPr lang="en-US" b="1" dirty="0"/>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a:t>
            </a:r>
            <a:r>
              <a:rPr lang="en-US">
                <a:latin typeface="Courier New" charset="0"/>
              </a:rPr>
              <a:t>% </a:t>
            </a:r>
            <a:r>
              <a:rPr lang="en-US" b="1"/>
              <a:t>value</a:t>
            </a:r>
            <a:endParaRPr lang="en-US" dirty="0">
              <a:latin typeface="Courier New" charset="0"/>
            </a:endParaRPr>
          </a:p>
          <a:p>
            <a:pPr marL="742950" lvl="1" indent="-285750">
              <a:lnSpc>
                <a:spcPct val="60000"/>
              </a:lnSpc>
              <a:buNone/>
              <a:tabLst>
                <a:tab pos="4113213" algn="l"/>
              </a:tabLst>
              <a:defRPr/>
            </a:pPr>
            <a:endParaRPr lang="en-US" dirty="0">
              <a:latin typeface="Courier New" charset="0"/>
            </a:endParaRPr>
          </a:p>
          <a:p>
            <a:pPr marL="0" indent="0">
              <a:buNone/>
            </a:pP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 </a:t>
            </a:r>
            <a:r>
              <a:rPr lang="en-US" sz="1800" b="1" dirty="0">
                <a:solidFill>
                  <a:srgbClr val="FF6600"/>
                </a:solidFill>
                <a:latin typeface="Inconsolata" panose="020B0609030003000000" pitchFamily="49" charset="77"/>
              </a:rPr>
              <a:t>4 </a:t>
            </a:r>
          </a:p>
          <a:p>
            <a:pPr marL="0" indent="0">
              <a:buNone/>
            </a:pPr>
            <a:r>
              <a:rPr lang="en-US" sz="1800" b="1" dirty="0">
                <a:solidFill>
                  <a:srgbClr val="000087"/>
                </a:solidFill>
                <a:latin typeface="Inconsolata" panose="020B0609030003000000" pitchFamily="49" charset="77"/>
              </a:rPr>
              <a:t>x += 1 </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equivalent to x = x + 1</a:t>
            </a:r>
          </a:p>
          <a:p>
            <a:pPr marL="0" indent="0">
              <a:buNone/>
            </a:pPr>
            <a:r>
              <a:rPr lang="en-US" sz="1800" b="1" dirty="0">
                <a:solidFill>
                  <a:srgbClr val="00B050"/>
                </a:solidFill>
                <a:latin typeface="Inconsolata" panose="020B0609030003000000" pitchFamily="49" charset="77"/>
              </a:rPr>
              <a:t>print(</a:t>
            </a:r>
            <a:r>
              <a:rPr lang="en-US" sz="1800" b="1" dirty="0">
                <a:solidFill>
                  <a:srgbClr val="000087"/>
                </a:solidFill>
                <a:latin typeface="Inconsolata" panose="020B0609030003000000" pitchFamily="49" charset="77"/>
              </a:rPr>
              <a:t>x</a:t>
            </a:r>
            <a:r>
              <a:rPr lang="en-US" sz="1800" b="1" dirty="0">
                <a:solidFill>
                  <a:srgbClr val="00B050"/>
                </a:solidFill>
                <a:latin typeface="Inconsolata" panose="020B0609030003000000" pitchFamily="49" charset="77"/>
              </a:rPr>
              <a:t>)	</a:t>
            </a:r>
            <a:r>
              <a:rPr lang="en-US" sz="1800" b="1" dirty="0">
                <a:solidFill>
                  <a:schemeClr val="accent1"/>
                </a:solidFill>
                <a:latin typeface="Inconsolata" panose="020B0609030003000000" pitchFamily="49" charset="77"/>
              </a:rPr>
              <a:t># 5</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C1BC3374-85B5-0241-B843-ACDC34DD684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7158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sz="19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x *= 2 + 5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x</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21</a:t>
            </a:r>
          </a:p>
          <a:p>
            <a:pPr marL="0" indent="0">
              <a:buNone/>
            </a:pPr>
            <a:endParaRPr lang="en-US" sz="20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number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5 </a:t>
            </a:r>
          </a:p>
          <a:p>
            <a:pPr marL="0" indent="0">
              <a:buNone/>
            </a:pPr>
            <a:r>
              <a:rPr lang="en-US" sz="2000" b="1" dirty="0">
                <a:solidFill>
                  <a:srgbClr val="000087"/>
                </a:solidFill>
                <a:latin typeface="Inconsolata" panose="020B0609030003000000" pitchFamily="49" charset="77"/>
              </a:rPr>
              <a:t>number *= number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number</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25</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88461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String Concatenation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Two strings can be combined, or </a:t>
            </a:r>
            <a:r>
              <a:rPr lang="en-US" b="1" dirty="0"/>
              <a:t>concatenated</a:t>
            </a:r>
            <a:r>
              <a:rPr lang="en-US" dirty="0"/>
              <a:t>, using the + operator: </a:t>
            </a:r>
            <a:endParaRPr lang="en-US" sz="2000" dirty="0"/>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string2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cadabra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magic_string</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string2 </a:t>
            </a:r>
          </a:p>
          <a:p>
            <a:pPr marL="0" indent="0">
              <a:buNone/>
            </a:pPr>
            <a:endParaRPr lang="en-US" sz="2000" b="1" dirty="0">
              <a:solidFill>
                <a:srgbClr val="000087"/>
              </a:solidFill>
              <a:latin typeface="LuxiMono"/>
            </a:endParaRPr>
          </a:p>
          <a:p>
            <a:pPr marL="0" indent="0">
              <a:buNone/>
            </a:pPr>
            <a:r>
              <a:rPr lang="en-US" sz="2000" b="1" dirty="0">
                <a:latin typeface="INCONSOLATA" panose="020B0609030003000000" pitchFamily="49" charset="77"/>
              </a:rPr>
              <a:t>first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"Michael"</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last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"Smith"</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full_name</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first</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 " + last</a:t>
            </a:r>
          </a:p>
          <a:p>
            <a:pPr marL="0" indent="0">
              <a:buNone/>
            </a:pPr>
            <a:endParaRPr lang="en-US" sz="2000" b="1" dirty="0">
              <a:solidFill>
                <a:srgbClr val="CE5B00"/>
              </a:solidFill>
              <a:latin typeface="INCONSOLATA" panose="020B0609030003000000" pitchFamily="49" charset="77"/>
            </a:endParaRPr>
          </a:p>
          <a:p>
            <a:pPr marL="0" indent="0">
              <a:buNone/>
            </a:pPr>
            <a:r>
              <a:rPr lang="en-US" sz="2000" dirty="0"/>
              <a:t>Concatenating a string and a number raises a </a:t>
            </a:r>
            <a:r>
              <a:rPr lang="en-US" sz="2000" dirty="0" err="1"/>
              <a:t>TypeError</a:t>
            </a:r>
            <a:r>
              <a:rPr lang="en-US" sz="2000" dirty="0"/>
              <a:t>.  Must first cast the number into a string using str(). </a:t>
            </a:r>
            <a:endParaRPr lang="en-US" sz="2000" b="1" dirty="0">
              <a:solidFill>
                <a:srgbClr val="CE5B00"/>
              </a:solidFill>
              <a:latin typeface="INCONSOLATA" panose="020B0609030003000000" pitchFamily="49" charset="77"/>
            </a:endParaRPr>
          </a:p>
          <a:p>
            <a:pPr marL="0" lvl="0" indent="0">
              <a:buNone/>
            </a:pPr>
            <a:r>
              <a:rPr lang="en-US" sz="2000" b="1" dirty="0">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+ 3 + "apples"	</a:t>
            </a:r>
            <a:r>
              <a:rPr lang="en-US" sz="2000" b="1" dirty="0">
                <a:solidFill>
                  <a:srgbClr val="0070C0"/>
                </a:solidFill>
                <a:latin typeface="INCONSOLATA" panose="020B0609030003000000" pitchFamily="49" charset="77"/>
              </a:rPr>
              <a:t># error! </a:t>
            </a:r>
            <a:br>
              <a:rPr lang="en-US" sz="2000" b="1" dirty="0">
                <a:solidFill>
                  <a:srgbClr val="4F9602"/>
                </a:solidFill>
                <a:latin typeface="INCONSOLATA" panose="020B0609030003000000" pitchFamily="49" charset="77"/>
              </a:rPr>
            </a:br>
            <a:r>
              <a:rPr lang="en-US" sz="2000" b="1" dirty="0">
                <a:solidFill>
                  <a:prstClr val="black"/>
                </a:solidFill>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str(3) + "apples"	</a:t>
            </a:r>
            <a:r>
              <a:rPr lang="en-US" sz="2000" b="1" dirty="0">
                <a:solidFill>
                  <a:srgbClr val="0070C0"/>
                </a:solidFill>
                <a:latin typeface="INCONSOLATA" panose="020B0609030003000000" pitchFamily="49" charset="77"/>
              </a:rPr>
              <a:t># correct!</a:t>
            </a:r>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53213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97066" y="683301"/>
            <a:ext cx="8928846" cy="5031699"/>
          </a:xfrm>
        </p:spPr>
        <p:txBody>
          <a:bodyPr>
            <a:noAutofit/>
          </a:bodyPr>
          <a:lstStyle/>
          <a:p>
            <a:pPr marL="0" indent="0">
              <a:buNone/>
            </a:pPr>
            <a:r>
              <a:rPr lang="en-US" dirty="0"/>
              <a:t>Beginning programmers make mistakes writing programs because of inexperience in programming in general or due to unfamiliarity with a programming language. </a:t>
            </a:r>
          </a:p>
          <a:p>
            <a:pPr marL="0" indent="0">
              <a:buNone/>
            </a:pPr>
            <a:endParaRPr lang="en-US" sz="2000" dirty="0"/>
          </a:p>
          <a:p>
            <a:pPr marL="0" indent="0">
              <a:buNone/>
            </a:pPr>
            <a:r>
              <a:rPr lang="en-US" dirty="0"/>
              <a:t>There are four general kinds of errors:  </a:t>
            </a:r>
            <a:r>
              <a:rPr lang="en-US" b="1" dirty="0"/>
              <a:t>syntax errors, run-time errors, overflow errors </a:t>
            </a:r>
            <a:r>
              <a:rPr lang="en-US" dirty="0"/>
              <a:t>and</a:t>
            </a:r>
            <a:r>
              <a:rPr lang="en-US" b="1" dirty="0"/>
              <a:t> logic errors. </a:t>
            </a:r>
          </a:p>
          <a:p>
            <a:pPr marL="0" indent="0">
              <a:buNone/>
            </a:pPr>
            <a:endParaRPr lang="en-US" sz="2000" dirty="0"/>
          </a:p>
          <a:p>
            <a:pPr marL="0" indent="0">
              <a:buNone/>
            </a:pPr>
            <a:r>
              <a:rPr lang="en-US" dirty="0"/>
              <a:t>The interpreter reads the Python source file and translates it into a executable form. This is the </a:t>
            </a:r>
            <a:r>
              <a:rPr lang="en-US" i="1" dirty="0"/>
              <a:t>translation phase</a:t>
            </a:r>
            <a:r>
              <a:rPr lang="en-US" dirty="0"/>
              <a:t>. If the interpreter detects an invalid program statement during the translation phase, it will terminate the program’s execution and report an error. </a:t>
            </a:r>
          </a:p>
          <a:p>
            <a:pPr marL="0" indent="0">
              <a:buNone/>
            </a:pPr>
            <a:endParaRPr lang="en-US" dirty="0"/>
          </a:p>
          <a:p>
            <a:pPr marL="0" indent="0">
              <a:buNone/>
            </a:pPr>
            <a:r>
              <a:rPr lang="en-US" dirty="0"/>
              <a:t>Such errors result from the programmer’s misuse of the language.  A </a:t>
            </a:r>
            <a:r>
              <a:rPr lang="en-US" b="1" dirty="0"/>
              <a:t>syntax error</a:t>
            </a:r>
            <a:r>
              <a:rPr lang="en-US" i="1" dirty="0"/>
              <a:t> </a:t>
            </a:r>
            <a:r>
              <a:rPr lang="en-US" dirty="0"/>
              <a:t>is a common error that the interpreter can detect when attempting to translate a Python statement into machine language. </a:t>
            </a:r>
            <a:endParaRPr lang="en-US" sz="2000" dirty="0"/>
          </a:p>
          <a:p>
            <a:pPr marL="0" indent="0">
              <a:buNone/>
            </a:pPr>
            <a:endParaRPr lang="en-US" sz="2000" dirty="0"/>
          </a:p>
          <a:p>
            <a:pPr marL="0" indent="0">
              <a:buNone/>
            </a:pPr>
            <a:endParaRPr lang="en-US" sz="2000" dirty="0"/>
          </a:p>
          <a:p>
            <a:pPr marL="0" indent="0">
              <a:buNone/>
            </a:pPr>
            <a:endParaRPr lang="en-US" sz="2000" dirty="0"/>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32607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19503"/>
            <a:ext cx="8051725" cy="457199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Arithmetic Operations</a:t>
            </a:r>
          </a:p>
          <a:p>
            <a:pPr marL="457200" indent="-457200">
              <a:buAutoNum type="arabicParenR"/>
            </a:pPr>
            <a:r>
              <a:rPr lang="en-US" dirty="0">
                <a:latin typeface="Gill Sans MT" panose="020B0502020104020203" pitchFamily="34" charset="77"/>
              </a:rPr>
              <a:t>Floor Division vs True Division</a:t>
            </a:r>
          </a:p>
          <a:p>
            <a:pPr marL="457200" indent="-457200">
              <a:buFont typeface="Arial" panose="020B0604020202020204" pitchFamily="34" charset="0"/>
              <a:buAutoNum type="arabicParenR"/>
            </a:pPr>
            <a:r>
              <a:rPr lang="en-US" dirty="0">
                <a:latin typeface="Gill Sans MT" panose="020B0502020104020203" pitchFamily="34" charset="77"/>
              </a:rPr>
              <a:t>Modulo Operator</a:t>
            </a:r>
          </a:p>
          <a:p>
            <a:pPr marL="457200" indent="-457200">
              <a:buFont typeface="Arial" panose="020B0604020202020204" pitchFamily="34" charset="0"/>
              <a:buAutoNum type="arabicParenR"/>
            </a:pPr>
            <a:r>
              <a:rPr lang="en-US" dirty="0">
                <a:latin typeface="Gill Sans MT" panose="020B0502020104020203" pitchFamily="34" charset="77"/>
              </a:rPr>
              <a:t>Operator Precedence</a:t>
            </a:r>
          </a:p>
          <a:p>
            <a:pPr marL="457200" indent="-457200">
              <a:buFont typeface="Arial" panose="020B0604020202020204" pitchFamily="34" charset="0"/>
              <a:buAutoNum type="arabicParenR"/>
            </a:pPr>
            <a:r>
              <a:rPr lang="en-US" dirty="0">
                <a:latin typeface="Gill Sans MT" panose="020B0502020104020203" pitchFamily="34" charset="77"/>
              </a:rPr>
              <a:t>String Concatenation</a:t>
            </a:r>
          </a:p>
          <a:p>
            <a:pPr marL="457200" indent="-457200">
              <a:buFont typeface="Arial" panose="020B0604020202020204" pitchFamily="34" charset="0"/>
              <a:buAutoNum type="arabicParenR"/>
            </a:pPr>
            <a:r>
              <a:rPr lang="en-US" dirty="0">
                <a:latin typeface="Gill Sans MT" panose="020B0502020104020203" pitchFamily="34" charset="77"/>
              </a:rPr>
              <a:t>Augmented Assignment</a:t>
            </a:r>
          </a:p>
          <a:p>
            <a:pPr marL="457200" indent="-457200">
              <a:buAutoNum type="arabicParenR"/>
            </a:pPr>
            <a:endParaRPr lang="en-US" dirty="0">
              <a:latin typeface="Gill Sans MT" panose="020B0502020104020203" pitchFamily="34" charset="77"/>
            </a:endParaRPr>
          </a:p>
          <a:p>
            <a:pPr marL="800100" lvl="1" indent="-457200">
              <a:buFont typeface="+mj-lt"/>
              <a:buAutoNum type="alphaLcParenR"/>
            </a:pPr>
            <a:endParaRPr lang="en-US" dirty="0">
              <a:latin typeface="Gill Sans MT" panose="020B0502020104020203" pitchFamily="34" charset="77"/>
            </a:endParaRPr>
          </a:p>
          <a:p>
            <a:pPr marL="342900" lvl="1" indent="0">
              <a:buNone/>
            </a:pPr>
            <a:endParaRPr lang="en-US" dirty="0">
              <a:latin typeface="Gill Sans MT" panose="020B0502020104020203" pitchFamily="34" charset="77"/>
            </a:endParaRPr>
          </a:p>
          <a:p>
            <a:pPr marL="457200" indent="-457200">
              <a:buFont typeface="+mj-lt"/>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27EF5B8A-56BB-E54B-9FD8-FB2CA69D506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2072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Syntax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sz="2000" dirty="0"/>
              <a:t>A </a:t>
            </a:r>
            <a:r>
              <a:rPr lang="en-US" sz="2000" b="1" dirty="0"/>
              <a:t>syntax error</a:t>
            </a:r>
            <a:r>
              <a:rPr lang="en-US" sz="2000" i="1" dirty="0"/>
              <a:t> </a:t>
            </a:r>
            <a:r>
              <a:rPr lang="en-US" sz="2000" dirty="0"/>
              <a:t>is a common error that the interpreter can detect when attempting to translate a Python statement into machine language. </a:t>
            </a:r>
            <a:endParaRPr lang="en-US" sz="19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+ 2 = 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46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A syntactically correct Python program still can have problems. Some language errors depend on the context of the program’s execution. Such errors are called </a:t>
            </a:r>
            <a:r>
              <a:rPr lang="en-US" b="1" dirty="0"/>
              <a:t>run-time exceptions</a:t>
            </a:r>
            <a:r>
              <a:rPr lang="en-US" i="1" dirty="0"/>
              <a:t> </a:t>
            </a:r>
            <a:r>
              <a:rPr lang="en-US" dirty="0"/>
              <a:t>or </a:t>
            </a:r>
            <a:r>
              <a:rPr lang="en-US" b="1" dirty="0"/>
              <a:t>run-time errors</a:t>
            </a:r>
            <a:r>
              <a:rPr lang="en-US" dirty="0"/>
              <a:t>. </a:t>
            </a:r>
          </a:p>
          <a:p>
            <a:pPr marL="0" indent="0">
              <a:buNone/>
            </a:pPr>
            <a:endParaRPr lang="en-US" dirty="0"/>
          </a:p>
          <a:p>
            <a:pPr marL="0" indent="0">
              <a:buNone/>
            </a:pPr>
            <a:r>
              <a:rPr lang="en-US" dirty="0"/>
              <a:t>We say the interpreter </a:t>
            </a:r>
            <a:r>
              <a:rPr lang="en-US" b="1" dirty="0"/>
              <a:t>raises</a:t>
            </a:r>
            <a:r>
              <a:rPr lang="en-US" i="1" dirty="0"/>
              <a:t> </a:t>
            </a:r>
            <a:r>
              <a:rPr lang="en-US" dirty="0"/>
              <a:t>an exception. Run-time exceptions arise after the interpreter’s translation phase and during the program’s execution phase.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w + 1		</a:t>
            </a:r>
            <a:r>
              <a:rPr lang="en-US" sz="2000" b="1" dirty="0">
                <a:solidFill>
                  <a:schemeClr val="accent1"/>
                </a:solidFill>
                <a:latin typeface="Inconsolata" panose="020B0609030003000000" pitchFamily="49" charset="77"/>
              </a:rPr>
              <a:t># Syntactically correct but raises a run-time 				# error: "name w is not defined"</a:t>
            </a:r>
            <a:r>
              <a:rPr lang="en-US" sz="2000" b="1" dirty="0">
                <a:solidFill>
                  <a:srgbClr val="FF6600"/>
                </a:solidFill>
                <a:latin typeface="Inconsolata" panose="020B0609030003000000" pitchFamily="49" charset="77"/>
              </a:rPr>
              <a:t>  </a:t>
            </a: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410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810758" cy="4826835"/>
          </a:xfrm>
        </p:spPr>
        <p:txBody>
          <a:bodyPr>
            <a:noAutofit/>
          </a:bodyPr>
          <a:lstStyle/>
          <a:p>
            <a:pPr marL="0" indent="0">
              <a:buNone/>
            </a:pPr>
            <a:r>
              <a:rPr lang="en-US" dirty="0"/>
              <a:t>Here's another example of a run-time error. </a:t>
            </a:r>
            <a:endParaRPr lang="en-US" sz="2000" dirty="0"/>
          </a:p>
          <a:p>
            <a:pPr marL="0" indent="0">
              <a:buNone/>
            </a:pPr>
            <a:r>
              <a:rPr lang="en-US" b="1" dirty="0">
                <a:solidFill>
                  <a:schemeClr val="accent1"/>
                </a:solidFill>
                <a:latin typeface="INCONSOLATA" panose="020B0609030003000000" pitchFamily="49" charset="77"/>
              </a:rPr>
              <a:t># Get two integers from the user </a:t>
            </a:r>
          </a:p>
          <a:p>
            <a:pPr marL="0" indent="0">
              <a:buNone/>
            </a:pPr>
            <a:r>
              <a:rPr lang="en-US" b="1" dirty="0">
                <a:latin typeface="INCONSOLATA" panose="020B0609030003000000" pitchFamily="49" charset="77"/>
              </a:rPr>
              <a:t>print(</a:t>
            </a:r>
            <a:r>
              <a:rPr lang="en-US" b="1" dirty="0">
                <a:solidFill>
                  <a:srgbClr val="FF0000"/>
                </a:solidFill>
                <a:latin typeface="INCONSOLATA" panose="020B0609030003000000" pitchFamily="49" charset="77"/>
              </a:rPr>
              <a:t>'Please enter two numbers to divide.'</a:t>
            </a:r>
            <a:r>
              <a:rPr lang="en-US" b="1" dirty="0">
                <a:latin typeface="INCONSOLATA" panose="020B0609030003000000" pitchFamily="49" charset="77"/>
              </a:rPr>
              <a:t>) </a:t>
            </a:r>
          </a:p>
          <a:p>
            <a:pPr marL="0" indent="0">
              <a:buNone/>
            </a:pPr>
            <a:r>
              <a:rPr lang="en-US" b="1" dirty="0">
                <a:latin typeface="INCONSOLATA" panose="020B0609030003000000" pitchFamily="49" charset="77"/>
              </a:rPr>
              <a:t>dividend = int(input(</a:t>
            </a:r>
            <a:r>
              <a:rPr lang="en-US" b="1" dirty="0">
                <a:solidFill>
                  <a:srgbClr val="FF0000"/>
                </a:solidFill>
                <a:latin typeface="INCONSOLATA" panose="020B0609030003000000" pitchFamily="49" charset="77"/>
              </a:rPr>
              <a:t>'Please enter the dividend: '</a:t>
            </a:r>
            <a:r>
              <a:rPr lang="en-US" b="1" dirty="0">
                <a:latin typeface="INCONSOLATA" panose="020B0609030003000000" pitchFamily="49" charset="77"/>
              </a:rPr>
              <a:t>)) </a:t>
            </a:r>
          </a:p>
          <a:p>
            <a:pPr marL="0" indent="0">
              <a:buNone/>
            </a:pPr>
            <a:r>
              <a:rPr lang="en-US" b="1" dirty="0">
                <a:latin typeface="INCONSOLATA" panose="020B0609030003000000" pitchFamily="49" charset="77"/>
              </a:rPr>
              <a:t>divisor = int(input(</a:t>
            </a:r>
            <a:r>
              <a:rPr lang="en-US" b="1" dirty="0">
                <a:solidFill>
                  <a:srgbClr val="FF0000"/>
                </a:solidFill>
                <a:latin typeface="INCONSOLATA" panose="020B0609030003000000" pitchFamily="49" charset="77"/>
              </a:rPr>
              <a:t>'Please enter the divisor: '</a:t>
            </a:r>
            <a:r>
              <a:rPr lang="en-US" b="1" dirty="0">
                <a:latin typeface="INCONSOLATA" panose="020B0609030003000000" pitchFamily="49" charset="77"/>
              </a:rPr>
              <a:t>)) </a:t>
            </a:r>
          </a:p>
          <a:p>
            <a:pPr marL="0" indent="0">
              <a:buNone/>
            </a:pPr>
            <a:r>
              <a:rPr lang="en-US" b="1" dirty="0">
                <a:solidFill>
                  <a:schemeClr val="accent1"/>
                </a:solidFill>
                <a:latin typeface="INCONSOLATA" panose="020B0609030003000000" pitchFamily="49" charset="77"/>
              </a:rPr>
              <a:t># Divide them and report the result </a:t>
            </a:r>
          </a:p>
          <a:p>
            <a:pPr marL="0" indent="0">
              <a:buNone/>
            </a:pPr>
            <a:r>
              <a:rPr lang="en-US" b="1" dirty="0">
                <a:latin typeface="INCONSOLATA" panose="020B0609030003000000" pitchFamily="49" charset="77"/>
              </a:rPr>
              <a:t>print(dividend,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divisor,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dividend/divisor)</a:t>
            </a:r>
          </a:p>
          <a:p>
            <a:pPr marL="0" indent="0">
              <a:buNone/>
            </a:pPr>
            <a:endParaRPr lang="en-US" b="1" dirty="0">
              <a:latin typeface="INCONSOLATA" panose="020B0609030003000000" pitchFamily="49" charset="77"/>
            </a:endParaRPr>
          </a:p>
          <a:p>
            <a:pPr marL="0" indent="0">
              <a:buNone/>
            </a:pPr>
            <a:r>
              <a:rPr lang="en-US" dirty="0"/>
              <a:t>The expression dividend/divisor is potentially dangerous. If the user enters, for example, 32 and 4, the program works nicely. </a:t>
            </a:r>
          </a:p>
          <a:p>
            <a:pPr marL="0" indent="0">
              <a:buNone/>
            </a:pPr>
            <a:r>
              <a:rPr lang="en-US" dirty="0"/>
              <a:t>If the user instead types the numbers 32 and 0, the program reports an error and terminates. Division by zero is undefined in mathematics, and division by zero in Python is illegal. </a:t>
            </a:r>
          </a:p>
          <a:p>
            <a:pPr marL="0" indent="0">
              <a:buNone/>
            </a:pPr>
            <a:endParaRPr lang="en-US" dirty="0"/>
          </a:p>
          <a:p>
            <a:pPr marL="0" indent="0">
              <a:buNone/>
            </a:pPr>
            <a:endParaRPr lang="en-US" dirty="0"/>
          </a:p>
          <a:p>
            <a:pPr marL="0" indent="0">
              <a:buNone/>
            </a:pPr>
            <a:r>
              <a:rPr lang="en-US" b="1" dirty="0">
                <a:latin typeface="INCONSOLATA" panose="020B0609030003000000" pitchFamily="49" charset="77"/>
              </a:rPr>
              <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3351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dirty="0"/>
          </a:p>
          <a:p>
            <a:pPr marL="0" indent="0">
              <a:buNone/>
            </a:pPr>
            <a:r>
              <a:rPr lang="en-US" dirty="0"/>
              <a:t>Another example of a run-time error is an </a:t>
            </a:r>
            <a:r>
              <a:rPr lang="en-US" b="1" dirty="0"/>
              <a:t>overflow error.  </a:t>
            </a:r>
            <a:r>
              <a:rPr lang="en-US" dirty="0"/>
              <a:t>An </a:t>
            </a:r>
            <a:r>
              <a:rPr lang="en-US" b="1" dirty="0"/>
              <a:t>overflow error</a:t>
            </a:r>
            <a:r>
              <a:rPr lang="en-US" i="1" dirty="0"/>
              <a:t> </a:t>
            </a:r>
            <a:r>
              <a:rPr lang="en-US" dirty="0"/>
              <a:t>is an error that occurs when a computer attempts to handle a number that is outside of the defined range of values. </a:t>
            </a: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r>
              <a:rPr lang="en-US" sz="2000" b="1" dirty="0">
                <a:latin typeface="Inconsolata" panose="020B0609030003000000" pitchFamily="49" charset="77"/>
              </a:rPr>
              <a:t>print(2.0 ** 10000) 	</a:t>
            </a:r>
            <a:r>
              <a:rPr lang="en-US" sz="2000" b="1" dirty="0">
                <a:solidFill>
                  <a:schemeClr val="accent1"/>
                </a:solidFill>
                <a:latin typeface="INCONSOLATA" panose="020B0609030003000000" pitchFamily="49" charset="77"/>
              </a:rPr>
              <a:t># </a:t>
            </a:r>
            <a:r>
              <a:rPr lang="en-US" b="1" dirty="0" err="1">
                <a:solidFill>
                  <a:schemeClr val="accent1"/>
                </a:solidFill>
                <a:latin typeface="INCONSOLATA" panose="020B0609030003000000" pitchFamily="49" charset="77"/>
              </a:rPr>
              <a:t>OverflowError</a:t>
            </a:r>
            <a:r>
              <a:rPr lang="en-US" b="1" dirty="0">
                <a:solidFill>
                  <a:schemeClr val="accent1"/>
                </a:solidFill>
                <a:latin typeface="INCONSOLATA" panose="020B0609030003000000" pitchFamily="49" charset="77"/>
              </a:rPr>
              <a:t>: 'Result too large'</a:t>
            </a:r>
            <a:endParaRPr lang="en-US" sz="2000" b="1" dirty="0">
              <a:solidFill>
                <a:schemeClr val="accent1"/>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04632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The interpreter can detect syntax errors during the translation phase and uncover run-time exceptions during the execution phase. Both kinds of problems represent violations of the Python language. </a:t>
            </a:r>
          </a:p>
          <a:p>
            <a:pPr marL="0" indent="0">
              <a:buNone/>
            </a:pPr>
            <a:endParaRPr lang="en-US" dirty="0"/>
          </a:p>
          <a:p>
            <a:pPr marL="0" indent="0">
              <a:buNone/>
            </a:pPr>
            <a:r>
              <a:rPr lang="en-US" dirty="0"/>
              <a:t>Such errors are the easiest to repair because the interpreter indicates the exact location within the source code where it detected the problem. </a:t>
            </a:r>
          </a:p>
          <a:p>
            <a:pPr marL="0" indent="0">
              <a:buNone/>
            </a:pPr>
            <a:endParaRPr lang="en-US" sz="2000" b="1" dirty="0">
              <a:solidFill>
                <a:srgbClr val="000087"/>
              </a:solidFill>
              <a:latin typeface="Inconsolata" panose="020B0609030003000000" pitchFamily="49" charset="77"/>
            </a:endParaRPr>
          </a:p>
          <a:p>
            <a:pPr marL="0" indent="0">
              <a:buNone/>
            </a:pPr>
            <a:r>
              <a:rPr lang="en-US" dirty="0"/>
              <a:t>A </a:t>
            </a:r>
            <a:r>
              <a:rPr lang="en-US" b="1" dirty="0"/>
              <a:t>logic error </a:t>
            </a:r>
            <a:r>
              <a:rPr lang="en-US" dirty="0"/>
              <a:t>is a mistake in the algorithm or program that causes it to behave incorrectly or unexpectedly.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0082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Consider the effects of replacing the expression dividend/divisor with divisor/</a:t>
            </a:r>
            <a:r>
              <a:rPr lang="en-US" dirty="0" err="1"/>
              <a:t>divident</a:t>
            </a:r>
            <a:r>
              <a:rPr lang="en-US" dirty="0"/>
              <a:t>. </a:t>
            </a:r>
            <a:endParaRPr lang="en-US" sz="2000" dirty="0"/>
          </a:p>
          <a:p>
            <a:pPr marL="0" indent="0">
              <a:buNone/>
            </a:pPr>
            <a:endParaRPr lang="en-US" dirty="0"/>
          </a:p>
          <a:p>
            <a:pPr marL="0" indent="0">
              <a:buNone/>
            </a:pPr>
            <a:r>
              <a:rPr lang="en-US" dirty="0"/>
              <a:t>The program runs, and unless the user enters a value of zero for the dividend, the interpreter will report no errors. However, the answer it computes is not correct in general. </a:t>
            </a:r>
          </a:p>
          <a:p>
            <a:pPr marL="0" indent="0">
              <a:buNone/>
            </a:pPr>
            <a:endParaRPr lang="en-US" dirty="0"/>
          </a:p>
          <a:p>
            <a:pPr marL="0" indent="0">
              <a:buNone/>
            </a:pPr>
            <a:r>
              <a:rPr lang="en-US" dirty="0"/>
              <a:t>The only time the program will print the correct answer is when dividend equals divisor. </a:t>
            </a:r>
          </a:p>
          <a:p>
            <a:pPr marL="0" indent="0">
              <a:buNone/>
            </a:pPr>
            <a:endParaRPr lang="en-US" dirty="0"/>
          </a:p>
          <a:p>
            <a:pPr marL="0" indent="0">
              <a:buNone/>
            </a:pPr>
            <a:r>
              <a:rPr lang="en-US" dirty="0"/>
              <a:t>The program contains an error, but the interpreter is unable detect the problem. An error of this type is known as a </a:t>
            </a:r>
            <a:r>
              <a:rPr lang="en-US" b="1" dirty="0"/>
              <a:t>logic error</a:t>
            </a:r>
            <a:r>
              <a:rPr lang="en-US" i="1" dirty="0"/>
              <a:t>.</a:t>
            </a: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6536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1: 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Write code to match the following console output. Underline numbers are user inputs; you must use the input() function. </a:t>
            </a:r>
          </a:p>
          <a:p>
            <a:pPr marL="0" indent="0">
              <a:buNone/>
            </a:pPr>
            <a:r>
              <a:rPr lang="en-US" dirty="0">
                <a:solidFill>
                  <a:srgbClr val="FF0000"/>
                </a:solidFill>
              </a:rPr>
              <a:t>Create the following variables: ones, tens and hundreds </a:t>
            </a:r>
          </a:p>
          <a:p>
            <a:pPr marL="0" indent="0">
              <a:buNone/>
            </a:pPr>
            <a:r>
              <a:rPr lang="en-US" dirty="0"/>
              <a:t>Enter a three-digit number: </a:t>
            </a:r>
            <a:r>
              <a:rPr lang="en-US" u="sng" dirty="0"/>
              <a:t>245</a:t>
            </a:r>
          </a:p>
          <a:p>
            <a:pPr marL="0" indent="0">
              <a:buNone/>
            </a:pPr>
            <a:r>
              <a:rPr lang="en-US" dirty="0"/>
              <a:t>The sum of the digits of 245 is 11.</a:t>
            </a:r>
          </a:p>
          <a:p>
            <a:pPr marL="0" indent="0">
              <a:buNone/>
            </a:pPr>
            <a:endParaRPr lang="en-US" dirty="0"/>
          </a:p>
          <a:p>
            <a:pPr marL="0" indent="0">
              <a:buNone/>
            </a:pPr>
            <a:r>
              <a:rPr lang="en-US" dirty="0">
                <a:solidFill>
                  <a:srgbClr val="FF0000"/>
                </a:solidFill>
              </a:rPr>
              <a:t>Create the following variables: quarters, dimes, nickels and pennies. </a:t>
            </a:r>
          </a:p>
          <a:p>
            <a:pPr marL="0" indent="0">
              <a:buNone/>
            </a:pPr>
            <a:r>
              <a:rPr lang="en-US" dirty="0"/>
              <a:t>Enter amount in cents: </a:t>
            </a:r>
            <a:r>
              <a:rPr lang="en-US" u="sng" dirty="0"/>
              <a:t>137</a:t>
            </a:r>
          </a:p>
          <a:p>
            <a:pPr marL="0" indent="0">
              <a:buNone/>
            </a:pPr>
            <a:r>
              <a:rPr lang="en-US" dirty="0"/>
              <a:t>Number of quarters: 5 </a:t>
            </a:r>
          </a:p>
          <a:p>
            <a:pPr marL="0" indent="0">
              <a:buNone/>
            </a:pPr>
            <a:r>
              <a:rPr lang="en-US" dirty="0"/>
              <a:t>Number of dimes: 1</a:t>
            </a:r>
          </a:p>
          <a:p>
            <a:pPr marL="0" indent="0">
              <a:buNone/>
            </a:pPr>
            <a:r>
              <a:rPr lang="en-US" dirty="0"/>
              <a:t>Number of nickels: 0 </a:t>
            </a:r>
          </a:p>
          <a:p>
            <a:pPr marL="0" indent="0">
              <a:buNone/>
            </a:pPr>
            <a:r>
              <a:rPr lang="en-US" dirty="0"/>
              <a:t>Number of pennies: 2</a:t>
            </a:r>
          </a:p>
          <a:p>
            <a:pPr marL="0" indent="0">
              <a:buNone/>
            </a:pPr>
            <a:endParaRPr lang="en-US" dirty="0"/>
          </a:p>
        </p:txBody>
      </p:sp>
      <p:sp>
        <p:nvSpPr>
          <p:cNvPr id="3" name="Slide Number Placeholder 2">
            <a:extLst>
              <a:ext uri="{FF2B5EF4-FFF2-40B4-BE49-F238E27FC236}">
                <a16:creationId xmlns:a16="http://schemas.microsoft.com/office/drawing/2014/main" id="{4C9FD257-5B98-D746-8399-DFB1F5688E35}"/>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3993483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6171" y="12349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6171" y="729465"/>
            <a:ext cx="8751657" cy="4561726"/>
          </a:xfrm>
        </p:spPr>
        <p:txBody>
          <a:bodyPr>
            <a:noAutofit/>
          </a:bodyPr>
          <a:lstStyle/>
          <a:p>
            <a:pPr marL="0" indent="0">
              <a:buNone/>
            </a:pPr>
            <a:endParaRPr lang="en-US" dirty="0"/>
          </a:p>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a:t>
            </a:r>
            <a:r>
              <a:rPr lang="en-US"/>
              <a:t>, O’Reilly </a:t>
            </a:r>
            <a:r>
              <a:rPr lang="en-US" dirty="0"/>
              <a:t>Media. </a:t>
            </a:r>
          </a:p>
          <a:p>
            <a:pPr marL="0" indent="0">
              <a:buNone/>
            </a:pPr>
            <a:r>
              <a:rPr lang="en-US" dirty="0"/>
              <a:t>This book is completely free and can be downloaded online at </a:t>
            </a:r>
            <a:r>
              <a:rPr lang="en-US" dirty="0" err="1"/>
              <a:t>O’reilly’s</a:t>
            </a:r>
            <a:r>
              <a:rPr lang="en-US" dirty="0"/>
              <a:t> site. </a:t>
            </a:r>
          </a:p>
          <a:p>
            <a:pPr marL="0" indent="0">
              <a:buNone/>
            </a:pPr>
            <a:endParaRPr lang="en-US" dirty="0"/>
          </a:p>
        </p:txBody>
      </p:sp>
      <p:sp>
        <p:nvSpPr>
          <p:cNvPr id="3" name="Slide Number Placeholder 2">
            <a:extLst>
              <a:ext uri="{FF2B5EF4-FFF2-40B4-BE49-F238E27FC236}">
                <a16:creationId xmlns:a16="http://schemas.microsoft.com/office/drawing/2014/main" id="{2DE8E440-62D0-9D48-9B65-FA37395D0761}"/>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Arithmetic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dirty="0"/>
          </a:p>
          <a:p>
            <a:pPr marL="0" indent="0">
              <a:buNone/>
            </a:pPr>
            <a:endParaRPr lang="en-US" sz="2000" b="1" dirty="0">
              <a:latin typeface="Inconsolata" panose="020B0609030003000000" pitchFamily="49" charset="77"/>
            </a:endParaRPr>
          </a:p>
        </p:txBody>
      </p:sp>
      <p:pic>
        <p:nvPicPr>
          <p:cNvPr id="5" name="Picture 4">
            <a:extLst>
              <a:ext uri="{FF2B5EF4-FFF2-40B4-BE49-F238E27FC236}">
                <a16:creationId xmlns:a16="http://schemas.microsoft.com/office/drawing/2014/main" id="{95A91F39-ED3A-DF40-A679-CCDEC730876D}"/>
              </a:ext>
            </a:extLst>
          </p:cNvPr>
          <p:cNvPicPr>
            <a:picLocks noChangeAspect="1"/>
          </p:cNvPicPr>
          <p:nvPr/>
        </p:nvPicPr>
        <p:blipFill>
          <a:blip r:embed="rId2"/>
          <a:stretch>
            <a:fillRect/>
          </a:stretch>
        </p:blipFill>
        <p:spPr>
          <a:xfrm>
            <a:off x="370918" y="1027416"/>
            <a:ext cx="6917576" cy="4564087"/>
          </a:xfrm>
          <a:prstGeom prst="rect">
            <a:avLst/>
          </a:prstGeom>
        </p:spPr>
      </p:pic>
      <p:sp>
        <p:nvSpPr>
          <p:cNvPr id="3" name="Slide Number Placeholder 2">
            <a:extLst>
              <a:ext uri="{FF2B5EF4-FFF2-40B4-BE49-F238E27FC236}">
                <a16:creationId xmlns:a16="http://schemas.microsoft.com/office/drawing/2014/main" id="{11277427-416E-234C-9BB0-C708A18935A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85873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4526" y="97158"/>
            <a:ext cx="7053542" cy="683886"/>
          </a:xfrm>
        </p:spPr>
        <p:txBody>
          <a:bodyPr/>
          <a:lstStyle/>
          <a:p>
            <a:r>
              <a:rPr lang="en-US" dirty="0"/>
              <a:t>Mixing Types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4526" y="781044"/>
            <a:ext cx="8401047" cy="4933955"/>
          </a:xfrm>
        </p:spPr>
        <p:txBody>
          <a:bodyPr>
            <a:noAutofit/>
          </a:bodyPr>
          <a:lstStyle/>
          <a:p>
            <a:pPr marL="0" indent="0">
              <a:buNone/>
            </a:pPr>
            <a:r>
              <a:rPr lang="en-US" sz="1900" dirty="0">
                <a:latin typeface="Gill Sans MT" panose="020B0502020104020203" pitchFamily="34" charset="77"/>
              </a:rPr>
              <a:t>Any expression that two floats produce a float. </a:t>
            </a:r>
            <a:endParaRPr lang="en-US" sz="19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10.0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endParaRPr lang="en-US" sz="2000" dirty="0"/>
          </a:p>
          <a:p>
            <a:pPr marL="0" indent="0">
              <a:buNone/>
            </a:pPr>
            <a:endParaRPr lang="en-US" sz="2000" dirty="0"/>
          </a:p>
          <a:p>
            <a:pPr marL="0" indent="0">
              <a:buNone/>
            </a:pPr>
            <a:r>
              <a:rPr lang="en-US" sz="2000" dirty="0"/>
              <a:t>When an expression’s operands are an int and a float, Python automatically converts the int to a float. </a:t>
            </a:r>
            <a:endParaRPr lang="en-US" sz="19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r>
              <a:rPr lang="en-US" sz="2000" b="1" dirty="0">
                <a:latin typeface="Inconsolata" panose="020B0609030003000000" pitchFamily="49" charset="77"/>
              </a:rPr>
              <a:t>y</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 – 10.0 </a:t>
            </a:r>
          </a:p>
          <a:p>
            <a:pPr marL="0" indent="0">
              <a:buNone/>
            </a:pPr>
            <a:r>
              <a:rPr lang="en-US" sz="2000" b="1" dirty="0">
                <a:latin typeface="Inconsolata" panose="020B0609030003000000" pitchFamily="49" charset="77"/>
              </a:rPr>
              <a:t>print(y)		</a:t>
            </a:r>
            <a:r>
              <a:rPr lang="en-US" sz="2000" b="1" dirty="0">
                <a:solidFill>
                  <a:schemeClr val="accent1"/>
                </a:solidFill>
                <a:latin typeface="Inconsolata" panose="020B0609030003000000" pitchFamily="49" charset="77"/>
              </a:rPr>
              <a:t># 7.0</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BE69D01B-A263-524A-B53D-C74EED1B75D5}"/>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18746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3" y="148528"/>
            <a:ext cx="7053542" cy="683886"/>
          </a:xfrm>
        </p:spPr>
        <p:txBody>
          <a:bodyPr/>
          <a:lstStyle/>
          <a:p>
            <a:r>
              <a:rPr lang="en-US" dirty="0"/>
              <a:t>True Division vs Floor Division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4" y="750014"/>
            <a:ext cx="8411320" cy="4964986"/>
          </a:xfrm>
        </p:spPr>
        <p:txBody>
          <a:bodyPr>
            <a:noAutofit/>
          </a:bodyPr>
          <a:lstStyle/>
          <a:p>
            <a:pPr marL="0" indent="0">
              <a:buNone/>
            </a:pPr>
            <a:r>
              <a:rPr lang="en-US" sz="2000" dirty="0">
                <a:latin typeface="Gill Sans MT" panose="020B0502020104020203" pitchFamily="34" charset="77"/>
              </a:rPr>
              <a:t>The operator / is true division and the operator // returns floor division(round down after true divide). True divide / always gives the answer as a float.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23 // 7)</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3</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3 // 9)		</a:t>
            </a:r>
            <a:r>
              <a:rPr lang="en-US" b="1" dirty="0">
                <a:solidFill>
                  <a:schemeClr val="accent1"/>
                </a:solidFill>
                <a:latin typeface="Inconsolata" panose="020B0609030003000000" pitchFamily="49" charset="77"/>
              </a:rPr>
              <a:t># 0</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-4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5)</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1.2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2.0 NOT 2!</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4DC6BE1-2904-D044-80C3-3D68C1656906}"/>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454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2A9DB22-9F1D-6246-8ADC-4607FADFA321}"/>
              </a:ext>
            </a:extLst>
          </p:cNvPr>
          <p:cNvSpPr>
            <a:spLocks noGrp="1" noChangeArrowheads="1"/>
          </p:cNvSpPr>
          <p:nvPr>
            <p:ph type="title" idx="4294967295"/>
          </p:nvPr>
        </p:nvSpPr>
        <p:spPr>
          <a:xfrm>
            <a:off x="140552" y="154111"/>
            <a:ext cx="7886701" cy="583579"/>
          </a:xfrm>
        </p:spPr>
        <p:txBody>
          <a:bodyPr vert="horz" lIns="0" tIns="45720" rIns="0" bIns="0" rtlCol="0" anchor="b">
            <a:normAutofit/>
          </a:bodyPr>
          <a:lstStyle/>
          <a:p>
            <a:pPr eaLnBrk="1" hangingPunct="1">
              <a:defRPr/>
            </a:pPr>
            <a:r>
              <a:rPr lang="en-US" dirty="0"/>
              <a:t>R</a:t>
            </a:r>
            <a:r>
              <a:rPr lang="en-US" dirty="0">
                <a:cs typeface="+mj-cs"/>
              </a:rPr>
              <a:t>emainder with </a:t>
            </a:r>
            <a:r>
              <a:rPr lang="en-US" dirty="0">
                <a:latin typeface="Courier New" charset="0"/>
                <a:cs typeface="+mj-cs"/>
              </a:rPr>
              <a:t>%</a:t>
            </a:r>
          </a:p>
        </p:txBody>
      </p:sp>
      <p:sp>
        <p:nvSpPr>
          <p:cNvPr id="379907" name="Rectangle 3">
            <a:extLst>
              <a:ext uri="{FF2B5EF4-FFF2-40B4-BE49-F238E27FC236}">
                <a16:creationId xmlns:a16="http://schemas.microsoft.com/office/drawing/2014/main" id="{DFD80859-C625-5B49-9869-2DFC8F837F0E}"/>
              </a:ext>
            </a:extLst>
          </p:cNvPr>
          <p:cNvSpPr>
            <a:spLocks noGrp="1" noChangeArrowheads="1"/>
          </p:cNvSpPr>
          <p:nvPr>
            <p:ph idx="4294967295"/>
          </p:nvPr>
        </p:nvSpPr>
        <p:spPr>
          <a:xfrm>
            <a:off x="140553" y="737690"/>
            <a:ext cx="8738404" cy="4977310"/>
          </a:xfrm>
        </p:spPr>
        <p:txBody>
          <a:bodyPr/>
          <a:lstStyle/>
          <a:p>
            <a:pPr marL="0" indent="0">
              <a:buNone/>
              <a:tabLst>
                <a:tab pos="1908893" algn="l"/>
                <a:tab pos="3999018" algn="l"/>
              </a:tabLst>
            </a:pPr>
            <a:r>
              <a:rPr lang="en-US" altLang="en-US" sz="1833" dirty="0">
                <a:ea typeface="ＭＳ Ｐゴシック" panose="020B0600070205080204" pitchFamily="34" charset="-128"/>
              </a:rPr>
              <a:t>The </a:t>
            </a:r>
            <a:r>
              <a:rPr lang="en-US" altLang="en-US" sz="1833" dirty="0">
                <a:latin typeface="Courier New" panose="02070309020205020404" pitchFamily="49" charset="0"/>
                <a:ea typeface="ＭＳ Ｐゴシック" panose="020B0600070205080204" pitchFamily="34" charset="-128"/>
              </a:rPr>
              <a:t>%</a:t>
            </a:r>
            <a:r>
              <a:rPr lang="en-US" altLang="en-US" sz="1833" dirty="0">
                <a:ea typeface="ＭＳ Ｐゴシック" panose="020B0600070205080204" pitchFamily="34" charset="-128"/>
              </a:rPr>
              <a:t> operator computes the remainder after floor division.</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14 % 4</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2</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218 % 5</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3</a:t>
            </a:r>
            <a:br>
              <a:rPr lang="en-US" altLang="en-US" sz="667" dirty="0">
                <a:latin typeface="Courier New" panose="02070309020205020404" pitchFamily="49" charset="0"/>
                <a:ea typeface="ＭＳ Ｐゴシック" panose="020B0600070205080204" pitchFamily="34" charset="-128"/>
              </a:rPr>
            </a:br>
            <a:r>
              <a:rPr lang="en-US" altLang="en-US" sz="667" dirty="0">
                <a:latin typeface="Courier New" panose="02070309020205020404" pitchFamily="49" charset="0"/>
                <a:ea typeface="ＭＳ Ｐゴシック" panose="020B0600070205080204" pitchFamily="34" charset="-128"/>
              </a:rPr>
              <a:t> </a:t>
            </a:r>
            <a:br>
              <a:rPr lang="en-US" altLang="en-US" sz="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3</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43</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4 ) 14              5 ) 218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12</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20</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2</a:t>
            </a:r>
            <a:r>
              <a:rPr lang="en-US" altLang="en-US" sz="1667" dirty="0">
                <a:latin typeface="Courier New" panose="02070309020205020404" pitchFamily="49" charset="0"/>
                <a:ea typeface="ＭＳ Ｐゴシック" panose="020B0600070205080204" pitchFamily="34" charset="-128"/>
              </a:rPr>
              <a:t>                   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15</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3</a:t>
            </a:r>
          </a:p>
          <a:p>
            <a:pPr marL="227533" indent="-227533">
              <a:buNone/>
              <a:tabLst>
                <a:tab pos="1908893" algn="l"/>
                <a:tab pos="3999018" algn="l"/>
              </a:tabLst>
            </a:pPr>
            <a:endParaRPr lang="en-US" altLang="en-US" sz="667" dirty="0">
              <a:ea typeface="ＭＳ Ｐゴシック" panose="020B0600070205080204" pitchFamily="34" charset="-128"/>
            </a:endParaRPr>
          </a:p>
          <a:p>
            <a:pPr marL="227533" indent="-227533">
              <a:buNone/>
              <a:tabLst>
                <a:tab pos="1908893" algn="l"/>
                <a:tab pos="3999018" algn="l"/>
              </a:tabLst>
            </a:pPr>
            <a:endParaRPr lang="en-US" altLang="en-US" sz="667" dirty="0">
              <a:ea typeface="ＭＳ Ｐゴシック" panose="020B0600070205080204" pitchFamily="34" charset="-128"/>
            </a:endParaRPr>
          </a:p>
          <a:p>
            <a:pPr marL="0" indent="0">
              <a:lnSpc>
                <a:spcPct val="110000"/>
              </a:lnSpc>
              <a:buNone/>
              <a:tabLst>
                <a:tab pos="1908893" algn="l"/>
                <a:tab pos="3999018" algn="l"/>
              </a:tabLst>
            </a:pPr>
            <a:r>
              <a:rPr lang="en-US" altLang="en-US" dirty="0">
                <a:ea typeface="ＭＳ Ｐゴシック" panose="020B0600070205080204" pitchFamily="34" charset="-128"/>
              </a:rPr>
              <a:t>Applications of </a:t>
            </a:r>
            <a:r>
              <a:rPr lang="en-US" altLang="en-US" dirty="0">
                <a:latin typeface="Courier New" panose="02070309020205020404" pitchFamily="49" charset="0"/>
                <a:ea typeface="ＭＳ Ｐゴシック" panose="020B0600070205080204" pitchFamily="34" charset="-128"/>
              </a:rPr>
              <a:t>%</a:t>
            </a:r>
            <a:r>
              <a:rPr lang="en-US" altLang="en-US" dirty="0">
                <a:ea typeface="ＭＳ Ｐゴシック" panose="020B0600070205080204" pitchFamily="34" charset="-128"/>
              </a:rPr>
              <a:t> operator:</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digit of a number:</a:t>
            </a:r>
            <a:r>
              <a:rPr lang="en-US" altLang="en-US" i="1"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230857 % 10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7</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4 digits:	</a:t>
            </a:r>
            <a:r>
              <a:rPr lang="en-US" altLang="en-US" dirty="0">
                <a:latin typeface="Courier New" panose="02070309020205020404" pitchFamily="49" charset="0"/>
                <a:ea typeface="ＭＳ Ｐゴシック" panose="020B0600070205080204" pitchFamily="34" charset="-128"/>
              </a:rPr>
              <a:t>658236489 % 10000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6489</a:t>
            </a:r>
          </a:p>
          <a:p>
            <a:pPr marL="533115" lvl="1" indent="-205044">
              <a:lnSpc>
                <a:spcPct val="110000"/>
              </a:lnSpc>
              <a:tabLst>
                <a:tab pos="1908893" algn="l"/>
                <a:tab pos="3999018" algn="l"/>
              </a:tabLst>
            </a:pPr>
            <a:r>
              <a:rPr lang="en-US" altLang="en-US" dirty="0">
                <a:ea typeface="ＭＳ Ｐゴシック" panose="020B0600070205080204" pitchFamily="34" charset="-128"/>
              </a:rPr>
              <a:t>See whether a number is odd:	</a:t>
            </a:r>
            <a:r>
              <a:rPr lang="en-US" altLang="en-US" dirty="0">
                <a:latin typeface="Courier New" panose="02070309020205020404" pitchFamily="49" charset="0"/>
                <a:ea typeface="ＭＳ Ｐゴシック" panose="020B0600070205080204" pitchFamily="34" charset="-128"/>
              </a:rPr>
              <a:t>7 %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1</a:t>
            </a:r>
            <a:r>
              <a:rPr lang="en-US" altLang="en-US"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42 %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0</a:t>
            </a:r>
          </a:p>
        </p:txBody>
      </p:sp>
      <p:sp>
        <p:nvSpPr>
          <p:cNvPr id="2" name="Slide Number Placeholder 1">
            <a:extLst>
              <a:ext uri="{FF2B5EF4-FFF2-40B4-BE49-F238E27FC236}">
                <a16:creationId xmlns:a16="http://schemas.microsoft.com/office/drawing/2014/main" id="{F070F285-F7BE-0248-A6EB-B686876A113F}"/>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920510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9907">
                                            <p:txEl>
                                              <p:pRg st="5" end="5"/>
                                            </p:txEl>
                                          </p:spTgt>
                                        </p:tgtEl>
                                        <p:attrNameLst>
                                          <p:attrName>style.visibility</p:attrName>
                                        </p:attrNameLst>
                                      </p:cBhvr>
                                      <p:to>
                                        <p:strVal val="visible"/>
                                      </p:to>
                                    </p:set>
                                    <p:animEffect transition="in" filter="fade">
                                      <p:cBhvr>
                                        <p:cTn id="7" dur="1000"/>
                                        <p:tgtEl>
                                          <p:spTgt spid="37990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9907">
                                            <p:txEl>
                                              <p:pRg st="6" end="6"/>
                                            </p:txEl>
                                          </p:spTgt>
                                        </p:tgtEl>
                                        <p:attrNameLst>
                                          <p:attrName>style.visibility</p:attrName>
                                        </p:attrNameLst>
                                      </p:cBhvr>
                                      <p:to>
                                        <p:strVal val="visible"/>
                                      </p:to>
                                    </p:set>
                                    <p:animEffect transition="in" filter="fade">
                                      <p:cBhvr>
                                        <p:cTn id="10" dur="1000"/>
                                        <p:tgtEl>
                                          <p:spTgt spid="37990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9907">
                                            <p:txEl>
                                              <p:pRg st="7" end="7"/>
                                            </p:txEl>
                                          </p:spTgt>
                                        </p:tgtEl>
                                        <p:attrNameLst>
                                          <p:attrName>style.visibility</p:attrName>
                                        </p:attrNameLst>
                                      </p:cBhvr>
                                      <p:to>
                                        <p:strVal val="visible"/>
                                      </p:to>
                                    </p:set>
                                    <p:animEffect transition="in" filter="fade">
                                      <p:cBhvr>
                                        <p:cTn id="13" dur="1000"/>
                                        <p:tgtEl>
                                          <p:spTgt spid="37990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79907">
                                            <p:txEl>
                                              <p:pRg st="8" end="8"/>
                                            </p:txEl>
                                          </p:spTgt>
                                        </p:tgtEl>
                                        <p:attrNameLst>
                                          <p:attrName>style.visibility</p:attrName>
                                        </p:attrNameLst>
                                      </p:cBhvr>
                                      <p:to>
                                        <p:strVal val="visible"/>
                                      </p:to>
                                    </p:set>
                                    <p:animEffect transition="in" filter="fade">
                                      <p:cBhvr>
                                        <p:cTn id="16" dur="1000"/>
                                        <p:tgtEl>
                                          <p:spTgt spid="379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5349" y="53681"/>
            <a:ext cx="7053542" cy="683886"/>
          </a:xfrm>
        </p:spPr>
        <p:txBody>
          <a:bodyPr/>
          <a:lstStyle/>
          <a:p>
            <a:r>
              <a:rPr lang="en-US" dirty="0"/>
              <a:t>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5350" y="737568"/>
            <a:ext cx="8978650" cy="4977432"/>
          </a:xfrm>
        </p:spPr>
        <p:txBody>
          <a:bodyPr>
            <a:noAutofit/>
          </a:bodyPr>
          <a:lstStyle/>
          <a:p>
            <a:pPr marL="0" indent="0">
              <a:buNone/>
            </a:pPr>
            <a:r>
              <a:rPr lang="en-US" sz="2000" dirty="0">
                <a:latin typeface="Gill Sans MT" panose="020B0502020104020203" pitchFamily="34" charset="77"/>
              </a:rPr>
              <a:t>The operator % returns the modulus which is the remainder after floor division.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18 % 5)</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2 % 9)</a:t>
            </a:r>
            <a:r>
              <a:rPr lang="en-US" sz="2000" b="1" dirty="0">
                <a:solidFill>
                  <a:srgbClr val="FF6600"/>
                </a:solidFill>
                <a:latin typeface="Inconsolata" panose="020B0609030003000000" pitchFamily="49" charset="77"/>
              </a:rPr>
              <a:t> 		</a:t>
            </a:r>
            <a:r>
              <a:rPr lang="en-US" sz="1900" b="1" dirty="0">
                <a:solidFill>
                  <a:schemeClr val="accent1"/>
                </a:solidFill>
                <a:latin typeface="Inconsolata" panose="020B0609030003000000" pitchFamily="49" charset="77"/>
              </a:rPr>
              <a:t># 2, if first number is smaller, it's the answer</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125 % 10)</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5</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0 % 10)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0 </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10 % 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ZeroDivisionError</a:t>
            </a:r>
            <a:endParaRPr lang="en-US" sz="1800" b="1" dirty="0">
              <a:solidFill>
                <a:schemeClr val="accent1"/>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BAFC34F3-9669-0D4E-8633-E8846D99ABA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965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978" y="138254"/>
            <a:ext cx="7053542" cy="683886"/>
          </a:xfrm>
        </p:spPr>
        <p:txBody>
          <a:bodyPr/>
          <a:lstStyle/>
          <a:p>
            <a:r>
              <a:rPr lang="en-US" dirty="0"/>
              <a:t>Why floor/modulo division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758" y="822141"/>
            <a:ext cx="8784404" cy="4754606"/>
          </a:xfrm>
        </p:spPr>
        <p:txBody>
          <a:bodyPr>
            <a:noAutofit/>
          </a:bodyPr>
          <a:lstStyle/>
          <a:p>
            <a:pPr marL="0" indent="0">
              <a:buNone/>
            </a:pPr>
            <a:r>
              <a:rPr lang="en-US" sz="2000" dirty="0"/>
              <a:t>Floor division allows us to extract the integer part of the division while the modulo operator extracts the remainder part of the division. Consider the question:</a:t>
            </a:r>
          </a:p>
          <a:p>
            <a:pPr marL="0" indent="0">
              <a:buNone/>
            </a:pPr>
            <a:endParaRPr lang="en-US" sz="2000" dirty="0"/>
          </a:p>
          <a:p>
            <a:pPr marL="0" indent="0">
              <a:buNone/>
            </a:pPr>
            <a:r>
              <a:rPr lang="en-US" sz="2000" dirty="0"/>
              <a:t>How many weeks and days are there in 25 days? </a:t>
            </a: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Answer: 3 weeks plus 4 days.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num_weeks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weeks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num_weeks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endParaRPr lang="en-US" sz="2000" b="1" dirty="0">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num_days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days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num_days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4</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A2CEF152-4123-274B-8778-13899F1E40B7}"/>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62063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5075" y="107432"/>
            <a:ext cx="7053542" cy="683886"/>
          </a:xfrm>
        </p:spPr>
        <p:txBody>
          <a:bodyPr/>
          <a:lstStyle/>
          <a:p>
            <a:r>
              <a:rPr lang="en-US" dirty="0"/>
              <a:t>Why the modulo operator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5076" y="791318"/>
            <a:ext cx="8380498" cy="4923681"/>
          </a:xfrm>
        </p:spPr>
        <p:txBody>
          <a:bodyPr>
            <a:noAutofit/>
          </a:bodyPr>
          <a:lstStyle/>
          <a:p>
            <a:pPr marL="0" indent="0">
              <a:buNone/>
            </a:pPr>
            <a:r>
              <a:rPr lang="en-US" sz="2000" dirty="0"/>
              <a:t>If today is a Tuesday, which day is 43 days from today? </a:t>
            </a: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Answer: 43 divided by 7 is 6 with a remainder of 1. Thus, it will be Wednesday.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43 %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1</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Even/odd:  A number x is even if x % 2 is 0 and odd if x % 2 is 1.</a:t>
            </a:r>
          </a:p>
          <a:p>
            <a:pPr marL="0" indent="0">
              <a:buNone/>
            </a:pPr>
            <a:endParaRPr lang="en-US" sz="20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num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‘Please enter an integer value: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34A327"/>
                </a:solidFill>
                <a:latin typeface="Inconsolata" panose="020B0609030003000000" pitchFamily="49" charset="77"/>
              </a:rPr>
              <a:t>print</a:t>
            </a:r>
            <a:r>
              <a:rPr lang="en-US" sz="1900" b="1" dirty="0">
                <a:solidFill>
                  <a:srgbClr val="000000"/>
                </a:solidFill>
                <a:latin typeface="Inconsolata" panose="020B0609030003000000" pitchFamily="49" charset="77"/>
              </a:rPr>
              <a:t>(num, </a:t>
            </a:r>
            <a:r>
              <a:rPr lang="en-US" sz="1900" b="1" dirty="0">
                <a:solidFill>
                  <a:srgbClr val="CD7923"/>
                </a:solidFill>
                <a:latin typeface="Inconsolata" panose="020B0609030003000000" pitchFamily="49" charset="77"/>
              </a:rPr>
              <a:t>'is even:'</a:t>
            </a:r>
            <a:r>
              <a:rPr lang="en-US" sz="1900" b="1" dirty="0">
                <a:solidFill>
                  <a:srgbClr val="000000"/>
                </a:solidFill>
                <a:latin typeface="Inconsolata" panose="020B0609030003000000" pitchFamily="49" charset="77"/>
              </a:rPr>
              <a:t>, num % 2 == 0)  </a:t>
            </a:r>
          </a:p>
          <a:p>
            <a:pPr marL="0" indent="0">
              <a:buNone/>
            </a:pPr>
            <a:r>
              <a:rPr lang="en-US" sz="2400" dirty="0">
                <a:solidFill>
                  <a:srgbClr val="000000"/>
                </a:solidFill>
                <a:latin typeface="Inconsolata" panose="020B0609030003000000" pitchFamily="49"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4" name="TextBox 3">
            <a:extLst>
              <a:ext uri="{FF2B5EF4-FFF2-40B4-BE49-F238E27FC236}">
                <a16:creationId xmlns:a16="http://schemas.microsoft.com/office/drawing/2014/main" id="{66A8319D-156C-EE43-BECD-589D5CA615A3}"/>
              </a:ext>
            </a:extLst>
          </p:cNvPr>
          <p:cNvSpPr txBox="1"/>
          <p:nvPr/>
        </p:nvSpPr>
        <p:spPr>
          <a:xfrm>
            <a:off x="351947" y="4307808"/>
            <a:ext cx="3692928"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1:</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4</a:t>
            </a:r>
          </a:p>
          <a:p>
            <a:r>
              <a:rPr lang="en-US" sz="2000" dirty="0">
                <a:solidFill>
                  <a:srgbClr val="000000"/>
                </a:solidFill>
                <a:latin typeface="Gill Sans MT" panose="020B0502020104020203" pitchFamily="34" charset="77"/>
              </a:rPr>
              <a:t>4 is even: True</a:t>
            </a:r>
          </a:p>
          <a:p>
            <a:endParaRPr lang="en-US" dirty="0"/>
          </a:p>
        </p:txBody>
      </p:sp>
      <p:sp>
        <p:nvSpPr>
          <p:cNvPr id="6" name="TextBox 5">
            <a:extLst>
              <a:ext uri="{FF2B5EF4-FFF2-40B4-BE49-F238E27FC236}">
                <a16:creationId xmlns:a16="http://schemas.microsoft.com/office/drawing/2014/main" id="{C4DFE0E8-006D-464E-8844-50AB7E317D17}"/>
              </a:ext>
            </a:extLst>
          </p:cNvPr>
          <p:cNvSpPr txBox="1"/>
          <p:nvPr/>
        </p:nvSpPr>
        <p:spPr>
          <a:xfrm>
            <a:off x="4539726" y="4277630"/>
            <a:ext cx="4416924"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2:</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13</a:t>
            </a:r>
          </a:p>
          <a:p>
            <a:r>
              <a:rPr lang="en-US" sz="2000" dirty="0">
                <a:solidFill>
                  <a:srgbClr val="000000"/>
                </a:solidFill>
                <a:latin typeface="Gill Sans MT" panose="020B0502020104020203" pitchFamily="34" charset="77"/>
              </a:rPr>
              <a:t>13 is even: False</a:t>
            </a:r>
          </a:p>
          <a:p>
            <a:endParaRPr lang="en-US" dirty="0"/>
          </a:p>
        </p:txBody>
      </p:sp>
      <p:sp>
        <p:nvSpPr>
          <p:cNvPr id="3" name="Slide Number Placeholder 2">
            <a:extLst>
              <a:ext uri="{FF2B5EF4-FFF2-40B4-BE49-F238E27FC236}">
                <a16:creationId xmlns:a16="http://schemas.microsoft.com/office/drawing/2014/main" id="{C31714EB-8122-D349-B38F-B3EEEE3BE52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6056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3427</TotalTime>
  <Words>2129</Words>
  <Application>Microsoft Macintosh PowerPoint</Application>
  <PresentationFormat>On-screen Show (16:10)</PresentationFormat>
  <Paragraphs>357</Paragraphs>
  <Slides>27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LuxiMono</vt:lpstr>
      <vt:lpstr>Arial</vt:lpstr>
      <vt:lpstr>Calibri</vt:lpstr>
      <vt:lpstr>Courier New</vt:lpstr>
      <vt:lpstr>Gill Sans MT</vt:lpstr>
      <vt:lpstr>Inconsolata</vt:lpstr>
      <vt:lpstr>Inconsolata</vt:lpstr>
      <vt:lpstr>Times New Roman</vt:lpstr>
      <vt:lpstr>Office Theme</vt:lpstr>
      <vt:lpstr>Introduction to Python</vt:lpstr>
      <vt:lpstr>Topics</vt:lpstr>
      <vt:lpstr>Arithmetic Operations</vt:lpstr>
      <vt:lpstr>Mixing Types</vt:lpstr>
      <vt:lpstr>True Division vs Floor Division</vt:lpstr>
      <vt:lpstr>Remainder with %</vt:lpstr>
      <vt:lpstr>Modulo Operator</vt:lpstr>
      <vt:lpstr>Why floor/modulo division is useful</vt:lpstr>
      <vt:lpstr>Why the modulo operator is useful</vt:lpstr>
      <vt:lpstr>Expressions</vt:lpstr>
      <vt:lpstr>Extracting Digits</vt:lpstr>
      <vt:lpstr>Extracting Digits</vt:lpstr>
      <vt:lpstr>Exponentiation and Negation</vt:lpstr>
      <vt:lpstr>Operator Precedence</vt:lpstr>
      <vt:lpstr>Operator Precedence</vt:lpstr>
      <vt:lpstr>Augmented Assignment</vt:lpstr>
      <vt:lpstr>Augmented Assignment</vt:lpstr>
      <vt:lpstr>String Concatenation</vt:lpstr>
      <vt:lpstr>Errors</vt:lpstr>
      <vt:lpstr>Syntax Errors</vt:lpstr>
      <vt:lpstr>Run-time Errors</vt:lpstr>
      <vt:lpstr>Run-time Errors</vt:lpstr>
      <vt:lpstr>Run-time Errors</vt:lpstr>
      <vt:lpstr>Logic Errors</vt:lpstr>
      <vt:lpstr>Logic Errors</vt:lpstr>
      <vt:lpstr>Lab 1: Modulo Operator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2021-09-23T14:59:19Z</dcterms:modified>
</cp:coreProperties>
</file>