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7"/>
  </p:notesMasterIdLst>
  <p:sldIdLst>
    <p:sldId id="555" r:id="rId2"/>
    <p:sldId id="350" r:id="rId3"/>
    <p:sldId id="352" r:id="rId4"/>
    <p:sldId id="355" r:id="rId5"/>
    <p:sldId id="356" r:id="rId6"/>
    <p:sldId id="357" r:id="rId7"/>
    <p:sldId id="360" r:id="rId8"/>
    <p:sldId id="361" r:id="rId9"/>
    <p:sldId id="362" r:id="rId10"/>
    <p:sldId id="363" r:id="rId11"/>
    <p:sldId id="365" r:id="rId12"/>
    <p:sldId id="366" r:id="rId13"/>
    <p:sldId id="565" r:id="rId14"/>
    <p:sldId id="567" r:id="rId15"/>
    <p:sldId id="566" r:id="rId16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B6379-0F6F-E74E-B186-CF6D55281A1A}" v="123" dt="2021-03-23T16:37:16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590"/>
  </p:normalViewPr>
  <p:slideViewPr>
    <p:cSldViewPr snapToGrid="0" snapToObjects="1">
      <p:cViewPr varScale="1">
        <p:scale>
          <a:sx n="124" d="100"/>
          <a:sy n="124" d="100"/>
        </p:scale>
        <p:origin x="17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3T03:58:15.711" v="1102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modSp mod">
        <pc:chgData name="Long B Nguyen" userId="f59fb8f3-a021-417a-8bc1-65c8d471c621" providerId="ADAL" clId="{98AFD058-D505-904E-8E22-CB1366FC9E94}" dt="2021-02-03T02:58:16.902" v="703" actId="20577"/>
        <pc:sldMkLst>
          <pc:docMk/>
          <pc:sldMk cId="3477128042" sldId="327"/>
        </pc:sldMkLst>
        <pc:spChg chg="mod">
          <ac:chgData name="Long B Nguyen" userId="f59fb8f3-a021-417a-8bc1-65c8d471c621" providerId="ADAL" clId="{98AFD058-D505-904E-8E22-CB1366FC9E94}" dt="2021-02-03T02:58:16.902" v="703" actId="20577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3T02:58:03.666" v="695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3T02:58:03.666" v="695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3T02:56:56.744" v="688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3T02:56:56.744" v="688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3T03:58:15.711" v="110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3T03:58:15.711" v="110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 modAnim">
        <pc:chgData name="Long B Nguyen" userId="f59fb8f3-a021-417a-8bc1-65c8d471c621" providerId="ADAL" clId="{98AFD058-D505-904E-8E22-CB1366FC9E94}" dt="2021-02-03T02:57:20.060" v="694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3T02:57:20.060" v="694" actId="20577"/>
          <ac:spMkLst>
            <pc:docMk/>
            <pc:sldMk cId="3898703545" sldId="574"/>
            <ac:spMk id="62467" creationId="{1D575D20-594C-2945-B2F4-512D3B748F19}"/>
          </ac:spMkLst>
        </pc:spChg>
      </pc:sldChg>
      <pc:sldChg chg="modSp add del mod">
        <pc:chgData name="Long B Nguyen" userId="f59fb8f3-a021-417a-8bc1-65c8d471c621" providerId="ADAL" clId="{98AFD058-D505-904E-8E22-CB1366FC9E94}" dt="2021-02-03T03:00:40.311" v="745" actId="2696"/>
        <pc:sldMkLst>
          <pc:docMk/>
          <pc:sldMk cId="4081041306" sldId="575"/>
        </pc:sldMkLst>
        <pc:spChg chg="mod">
          <ac:chgData name="Long B Nguyen" userId="f59fb8f3-a021-417a-8bc1-65c8d471c621" providerId="ADAL" clId="{98AFD058-D505-904E-8E22-CB1366FC9E94}" dt="2021-02-03T03:00:18.243" v="744" actId="20577"/>
          <ac:spMkLst>
            <pc:docMk/>
            <pc:sldMk cId="4081041306" sldId="575"/>
            <ac:spMk id="26626" creationId="{4D0361EB-D6AE-704D-8E7B-E027D54EA1C7}"/>
          </ac:spMkLst>
        </pc:spChg>
      </pc:sldChg>
    </pc:docChg>
  </pc:docChgLst>
  <pc:docChgLst>
    <pc:chgData name="Long B Nguyen" userId="f59fb8f3-a021-417a-8bc1-65c8d471c621" providerId="ADAL" clId="{8DDB6379-0F6F-E74E-B186-CF6D55281A1A}"/>
    <pc:docChg chg="modSld">
      <pc:chgData name="Long B Nguyen" userId="f59fb8f3-a021-417a-8bc1-65c8d471c621" providerId="ADAL" clId="{8DDB6379-0F6F-E74E-B186-CF6D55281A1A}" dt="2021-03-23T16:37:39.116" v="194" actId="20577"/>
      <pc:docMkLst>
        <pc:docMk/>
      </pc:docMkLst>
      <pc:sldChg chg="modSp mod">
        <pc:chgData name="Long B Nguyen" userId="f59fb8f3-a021-417a-8bc1-65c8d471c621" providerId="ADAL" clId="{8DDB6379-0F6F-E74E-B186-CF6D55281A1A}" dt="2021-03-23T16:30:27.176" v="32" actId="20577"/>
        <pc:sldMkLst>
          <pc:docMk/>
          <pc:sldMk cId="2173464303" sldId="363"/>
        </pc:sldMkLst>
        <pc:spChg chg="mod">
          <ac:chgData name="Long B Nguyen" userId="f59fb8f3-a021-417a-8bc1-65c8d471c621" providerId="ADAL" clId="{8DDB6379-0F6F-E74E-B186-CF6D55281A1A}" dt="2021-03-23T16:30:27.176" v="32" actId="20577"/>
          <ac:spMkLst>
            <pc:docMk/>
            <pc:sldMk cId="2173464303" sldId="363"/>
            <ac:spMk id="27" creationId="{C2B7F269-607F-CD47-86B7-A7E719D5EDB6}"/>
          </ac:spMkLst>
        </pc:spChg>
      </pc:sldChg>
      <pc:sldChg chg="modSp mod">
        <pc:chgData name="Long B Nguyen" userId="f59fb8f3-a021-417a-8bc1-65c8d471c621" providerId="ADAL" clId="{8DDB6379-0F6F-E74E-B186-CF6D55281A1A}" dt="2021-03-23T16:29:52.282" v="4" actId="20577"/>
        <pc:sldMkLst>
          <pc:docMk/>
          <pc:sldMk cId="3939507383" sldId="365"/>
        </pc:sldMkLst>
        <pc:spChg chg="mod">
          <ac:chgData name="Long B Nguyen" userId="f59fb8f3-a021-417a-8bc1-65c8d471c621" providerId="ADAL" clId="{8DDB6379-0F6F-E74E-B186-CF6D55281A1A}" dt="2021-03-23T16:29:52.282" v="4" actId="20577"/>
          <ac:spMkLst>
            <pc:docMk/>
            <pc:sldMk cId="3939507383" sldId="365"/>
            <ac:spMk id="24" creationId="{5EB0EC41-FA9B-574F-A8E5-BCAAFE8FDE96}"/>
          </ac:spMkLst>
        </pc:spChg>
      </pc:sldChg>
      <pc:sldChg chg="modSp">
        <pc:chgData name="Long B Nguyen" userId="f59fb8f3-a021-417a-8bc1-65c8d471c621" providerId="ADAL" clId="{8DDB6379-0F6F-E74E-B186-CF6D55281A1A}" dt="2021-03-23T16:30:13.788" v="23" actId="20577"/>
        <pc:sldMkLst>
          <pc:docMk/>
          <pc:sldMk cId="2512088621" sldId="366"/>
        </pc:sldMkLst>
        <pc:spChg chg="mod">
          <ac:chgData name="Long B Nguyen" userId="f59fb8f3-a021-417a-8bc1-65c8d471c621" providerId="ADAL" clId="{8DDB6379-0F6F-E74E-B186-CF6D55281A1A}" dt="2021-03-23T16:30:13.788" v="23" actId="20577"/>
          <ac:spMkLst>
            <pc:docMk/>
            <pc:sldMk cId="2512088621" sldId="366"/>
            <ac:spMk id="24" creationId="{5EB0EC41-FA9B-574F-A8E5-BCAAFE8FDE96}"/>
          </ac:spMkLst>
        </pc:spChg>
      </pc:sldChg>
      <pc:sldChg chg="modSp mod modAnim">
        <pc:chgData name="Long B Nguyen" userId="f59fb8f3-a021-417a-8bc1-65c8d471c621" providerId="ADAL" clId="{8DDB6379-0F6F-E74E-B186-CF6D55281A1A}" dt="2021-03-23T16:36:44.924" v="120" actId="20577"/>
        <pc:sldMkLst>
          <pc:docMk/>
          <pc:sldMk cId="4104989124" sldId="565"/>
        </pc:sldMkLst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2" creationId="{CB2F6E96-4CD2-C44A-AB81-75ABF044CDB7}"/>
          </ac:spMkLst>
        </pc:spChg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9" creationId="{058FED70-7412-F84A-8609-574E29D8E195}"/>
          </ac:spMkLst>
        </pc:spChg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11" creationId="{249C4CBE-DD3F-6440-920B-019D5BE504E1}"/>
          </ac:spMkLst>
        </pc:spChg>
        <pc:spChg chg="mod">
          <ac:chgData name="Long B Nguyen" userId="f59fb8f3-a021-417a-8bc1-65c8d471c621" providerId="ADAL" clId="{8DDB6379-0F6F-E74E-B186-CF6D55281A1A}" dt="2021-03-23T16:36:03.810" v="94" actId="1035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8DDB6379-0F6F-E74E-B186-CF6D55281A1A}" dt="2021-03-23T16:36:31.261" v="11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8DDB6379-0F6F-E74E-B186-CF6D55281A1A}" dt="2021-03-23T16:36:44.924" v="120" actId="20577"/>
          <ac:spMkLst>
            <pc:docMk/>
            <pc:sldMk cId="4104989124" sldId="565"/>
            <ac:spMk id="35842" creationId="{C94BCA01-D831-ED4D-84FD-C30E8117F872}"/>
          </ac:spMkLst>
        </pc:spChg>
        <pc:picChg chg="mod">
          <ac:chgData name="Long B Nguyen" userId="f59fb8f3-a021-417a-8bc1-65c8d471c621" providerId="ADAL" clId="{8DDB6379-0F6F-E74E-B186-CF6D55281A1A}" dt="2021-03-23T16:36:03.810" v="94" actId="1035"/>
          <ac:picMkLst>
            <pc:docMk/>
            <pc:sldMk cId="4104989124" sldId="565"/>
            <ac:picMk id="4" creationId="{3F466FBC-7AC0-E240-9D98-B9E14B5407F4}"/>
          </ac:picMkLst>
        </pc:pic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5" creationId="{62260D48-5B03-B44E-9F0D-B2CFC2945D90}"/>
          </ac:cxnSpMkLst>
        </pc:cxn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10" creationId="{46DDA9E1-C022-B94F-A177-DF50BAC24F55}"/>
          </ac:cxnSpMkLst>
        </pc:cxn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12" creationId="{F6B9E24D-C17D-8847-8395-7E6C2A5AAB9B}"/>
          </ac:cxnSpMkLst>
        </pc:cxnChg>
        <pc:cxnChg chg="mod">
          <ac:chgData name="Long B Nguyen" userId="f59fb8f3-a021-417a-8bc1-65c8d471c621" providerId="ADAL" clId="{8DDB6379-0F6F-E74E-B186-CF6D55281A1A}" dt="2021-03-23T16:36:03.810" v="94" actId="1035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mod">
        <pc:chgData name="Long B Nguyen" userId="f59fb8f3-a021-417a-8bc1-65c8d471c621" providerId="ADAL" clId="{8DDB6379-0F6F-E74E-B186-CF6D55281A1A}" dt="2021-03-23T16:37:39.116" v="194" actId="20577"/>
        <pc:sldMkLst>
          <pc:docMk/>
          <pc:sldMk cId="330158964" sldId="566"/>
        </pc:sldMkLst>
        <pc:spChg chg="mod">
          <ac:chgData name="Long B Nguyen" userId="f59fb8f3-a021-417a-8bc1-65c8d471c621" providerId="ADAL" clId="{8DDB6379-0F6F-E74E-B186-CF6D55281A1A}" dt="2021-03-23T16:37:39.116" v="194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mod modAnim">
        <pc:chgData name="Long B Nguyen" userId="f59fb8f3-a021-417a-8bc1-65c8d471c621" providerId="ADAL" clId="{8DDB6379-0F6F-E74E-B186-CF6D55281A1A}" dt="2021-03-23T16:37:16.638" v="168" actId="2711"/>
        <pc:sldMkLst>
          <pc:docMk/>
          <pc:sldMk cId="4018863804" sldId="567"/>
        </pc:sldMkLst>
        <pc:spChg chg="mod">
          <ac:chgData name="Long B Nguyen" userId="f59fb8f3-a021-417a-8bc1-65c8d471c621" providerId="ADAL" clId="{8DDB6379-0F6F-E74E-B186-CF6D55281A1A}" dt="2021-03-23T16:36:34.333" v="113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8DDB6379-0F6F-E74E-B186-CF6D55281A1A}" dt="2021-03-23T16:37:16.638" v="168" actId="2711"/>
          <ac:spMkLst>
            <pc:docMk/>
            <pc:sldMk cId="4018863804" sldId="567"/>
            <ac:spMk id="35842" creationId="{C94BCA01-D831-ED4D-84FD-C30E8117F872}"/>
          </ac:spMkLst>
        </pc:spChg>
      </pc:sldChg>
    </pc:docChg>
  </pc:docChgLst>
  <pc:docChgLst>
    <pc:chgData name="Long B Nguyen" userId="f59fb8f3-a021-417a-8bc1-65c8d471c621" providerId="ADAL" clId="{155FEEDE-AC30-BC4E-BA1D-380595766DDA}"/>
    <pc:docChg chg="custSel addSld delSld modSld">
      <pc:chgData name="Long B Nguyen" userId="f59fb8f3-a021-417a-8bc1-65c8d471c621" providerId="ADAL" clId="{155FEEDE-AC30-BC4E-BA1D-380595766DDA}" dt="2021-02-04T03:22:23.200" v="1718" actId="2711"/>
      <pc:docMkLst>
        <pc:docMk/>
      </pc:docMkLst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386423262" sldId="326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477128042" sldId="327"/>
        </pc:sldMkLst>
      </pc:sldChg>
      <pc:sldChg chg="addSp modSp add mod modAnim">
        <pc:chgData name="Long B Nguyen" userId="f59fb8f3-a021-417a-8bc1-65c8d471c621" providerId="ADAL" clId="{155FEEDE-AC30-BC4E-BA1D-380595766DDA}" dt="2021-02-04T03:14:25.021" v="1631"/>
        <pc:sldMkLst>
          <pc:docMk/>
          <pc:sldMk cId="118089062" sldId="350"/>
        </pc:sldMkLst>
        <pc:spChg chg="mod">
          <ac:chgData name="Long B Nguyen" userId="f59fb8f3-a021-417a-8bc1-65c8d471c621" providerId="ADAL" clId="{155FEEDE-AC30-BC4E-BA1D-380595766DDA}" dt="2021-02-03T16:26:08.561" v="45" actId="1076"/>
          <ac:spMkLst>
            <pc:docMk/>
            <pc:sldMk cId="118089062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155FEEDE-AC30-BC4E-BA1D-380595766DDA}" dt="2021-02-03T16:26:21.329" v="49" actId="20577"/>
          <ac:spMkLst>
            <pc:docMk/>
            <pc:sldMk cId="118089062" sldId="350"/>
            <ac:spMk id="9" creationId="{E3B2E017-30B2-884B-A113-B419A2ED51AD}"/>
          </ac:spMkLst>
        </pc:spChg>
        <pc:picChg chg="add mod">
          <ac:chgData name="Long B Nguyen" userId="f59fb8f3-a021-417a-8bc1-65c8d471c621" providerId="ADAL" clId="{155FEEDE-AC30-BC4E-BA1D-380595766DDA}" dt="2021-02-03T16:28:15.430" v="66" actId="692"/>
          <ac:picMkLst>
            <pc:docMk/>
            <pc:sldMk cId="118089062" sldId="350"/>
            <ac:picMk id="5" creationId="{DCE27A21-98CD-1D43-A4C8-E79F87B2941C}"/>
          </ac:picMkLst>
        </pc:picChg>
        <pc:picChg chg="add mod">
          <ac:chgData name="Long B Nguyen" userId="f59fb8f3-a021-417a-8bc1-65c8d471c621" providerId="ADAL" clId="{155FEEDE-AC30-BC4E-BA1D-380595766DDA}" dt="2021-02-03T16:28:24.445" v="71" actId="692"/>
          <ac:picMkLst>
            <pc:docMk/>
            <pc:sldMk cId="118089062" sldId="350"/>
            <ac:picMk id="7" creationId="{2C2737B9-DB83-C846-B719-01B5B146C3C4}"/>
          </ac:picMkLst>
        </pc:picChg>
      </pc:sldChg>
      <pc:sldChg chg="delSp modSp add mod">
        <pc:chgData name="Long B Nguyen" userId="f59fb8f3-a021-417a-8bc1-65c8d471c621" providerId="ADAL" clId="{155FEEDE-AC30-BC4E-BA1D-380595766DDA}" dt="2021-02-03T16:29:38.721" v="84"/>
        <pc:sldMkLst>
          <pc:docMk/>
          <pc:sldMk cId="1958779420" sldId="352"/>
        </pc:sldMkLst>
        <pc:spChg chg="mod">
          <ac:chgData name="Long B Nguyen" userId="f59fb8f3-a021-417a-8bc1-65c8d471c621" providerId="ADAL" clId="{155FEEDE-AC30-BC4E-BA1D-380595766DDA}" dt="2021-02-03T16:28:52.230" v="74" actId="1076"/>
          <ac:spMkLst>
            <pc:docMk/>
            <pc:sldMk cId="1958779420" sldId="35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3.148" v="81" actId="478"/>
          <ac:spMkLst>
            <pc:docMk/>
            <pc:sldMk cId="1958779420" sldId="352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29:38.721" v="84"/>
          <ac:spMkLst>
            <pc:docMk/>
            <pc:sldMk cId="1958779420" sldId="352"/>
            <ac:spMk id="8" creationId="{61E6B7CA-3510-2641-9859-C05DEE7B35B5}"/>
          </ac:spMkLst>
        </pc:spChg>
        <pc:cxnChg chg="del mod">
          <ac:chgData name="Long B Nguyen" userId="f59fb8f3-a021-417a-8bc1-65c8d471c621" providerId="ADAL" clId="{155FEEDE-AC30-BC4E-BA1D-380595766DDA}" dt="2021-02-03T16:29:31.143" v="80" actId="478"/>
          <ac:cxnSpMkLst>
            <pc:docMk/>
            <pc:sldMk cId="1958779420" sldId="35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3.148" v="81" actId="478"/>
          <ac:cxnSpMkLst>
            <pc:docMk/>
            <pc:sldMk cId="1958779420" sldId="352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38.121" v="82" actId="478"/>
        <pc:sldMkLst>
          <pc:docMk/>
          <pc:sldMk cId="3703206200" sldId="355"/>
        </pc:sldMkLst>
        <pc:spChg chg="del">
          <ac:chgData name="Long B Nguyen" userId="f59fb8f3-a021-417a-8bc1-65c8d471c621" providerId="ADAL" clId="{155FEEDE-AC30-BC4E-BA1D-380595766DDA}" dt="2021-02-03T16:29:02.240" v="76" actId="478"/>
          <ac:spMkLst>
            <pc:docMk/>
            <pc:sldMk cId="3703206200" sldId="35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38.121" v="82" actId="478"/>
          <ac:spMkLst>
            <pc:docMk/>
            <pc:sldMk cId="3703206200" sldId="355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00.205" v="75"/>
          <ac:spMkLst>
            <pc:docMk/>
            <pc:sldMk cId="3703206200" sldId="355"/>
            <ac:spMk id="12" creationId="{9D388B09-03EE-A44C-9963-4CD528342DC5}"/>
          </ac:spMkLst>
        </pc:spChg>
        <pc:cxnChg chg="del mod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38.121" v="82" actId="478"/>
          <ac:cxnSpMkLst>
            <pc:docMk/>
            <pc:sldMk cId="3703206200" sldId="355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3T16:29:51.279" v="86" actId="478"/>
        <pc:sldMkLst>
          <pc:docMk/>
          <pc:sldMk cId="2824823433" sldId="356"/>
        </pc:sldMkLst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1.279" v="86" actId="478"/>
          <ac:spMkLst>
            <pc:docMk/>
            <pc:sldMk cId="2824823433" sldId="356"/>
            <ac:spMk id="8" creationId="{61E6B7CA-3510-2641-9859-C05DEE7B35B5}"/>
          </ac:spMkLst>
        </pc:spChg>
        <pc:spChg chg="add mod">
          <ac:chgData name="Long B Nguyen" userId="f59fb8f3-a021-417a-8bc1-65c8d471c621" providerId="ADAL" clId="{155FEEDE-AC30-BC4E-BA1D-380595766DDA}" dt="2021-02-03T16:29:46.208" v="85"/>
          <ac:spMkLst>
            <pc:docMk/>
            <pc:sldMk cId="2824823433" sldId="356"/>
            <ac:spMk id="12" creationId="{A8C1A20B-6051-9A4B-A849-F40E23305EAC}"/>
          </ac:spMkLst>
        </pc:sp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1.279" v="86" actId="478"/>
          <ac:cxnSpMkLst>
            <pc:docMk/>
            <pc:sldMk cId="2824823433" sldId="356"/>
            <ac:cxnSpMk id="11" creationId="{9C8CFF0D-CEB8-3F41-B9C3-0B60F5D1A9C7}"/>
          </ac:cxnSpMkLst>
        </pc:cxnChg>
      </pc:sldChg>
      <pc:sldChg chg="addSp delSp modSp add mod modAnim">
        <pc:chgData name="Long B Nguyen" userId="f59fb8f3-a021-417a-8bc1-65c8d471c621" providerId="ADAL" clId="{155FEEDE-AC30-BC4E-BA1D-380595766DDA}" dt="2021-02-04T03:15:25.833" v="1634"/>
        <pc:sldMkLst>
          <pc:docMk/>
          <pc:sldMk cId="1611483102" sldId="357"/>
        </pc:sldMkLst>
        <pc:spChg chg="del">
          <ac:chgData name="Long B Nguyen" userId="f59fb8f3-a021-417a-8bc1-65c8d471c621" providerId="ADAL" clId="{155FEEDE-AC30-BC4E-BA1D-380595766DDA}" dt="2021-02-03T16:30:07.130" v="89" actId="478"/>
          <ac:spMkLst>
            <pc:docMk/>
            <pc:sldMk cId="1611483102" sldId="357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8" creationId="{61E6B7CA-3510-2641-9859-C05DEE7B35B5}"/>
          </ac:spMkLst>
        </pc:spChg>
        <pc:spChg chg="del">
          <ac:chgData name="Long B Nguyen" userId="f59fb8f3-a021-417a-8bc1-65c8d471c621" providerId="ADAL" clId="{155FEEDE-AC30-BC4E-BA1D-380595766DDA}" dt="2021-02-03T16:29:59.142" v="87" actId="478"/>
          <ac:spMkLst>
            <pc:docMk/>
            <pc:sldMk cId="1611483102" sldId="357"/>
            <ac:spMk id="9" creationId="{E3B2E017-30B2-884B-A113-B419A2ED51AD}"/>
          </ac:spMkLst>
        </pc:spChg>
        <pc:spChg chg="add mod">
          <ac:chgData name="Long B Nguyen" userId="f59fb8f3-a021-417a-8bc1-65c8d471c621" providerId="ADAL" clId="{155FEEDE-AC30-BC4E-BA1D-380595766DDA}" dt="2021-02-04T03:15:20.770" v="1633"/>
          <ac:spMkLst>
            <pc:docMk/>
            <pc:sldMk cId="1611483102" sldId="357"/>
            <ac:spMk id="18" creationId="{8C28A73F-4BBF-9846-B5CD-B54D1BB9F7E7}"/>
          </ac:spMkLst>
        </pc:spChg>
        <pc:spChg chg="add mod">
          <ac:chgData name="Long B Nguyen" userId="f59fb8f3-a021-417a-8bc1-65c8d471c621" providerId="ADAL" clId="{155FEEDE-AC30-BC4E-BA1D-380595766DDA}" dt="2021-02-03T16:30:11.044" v="90" actId="1076"/>
          <ac:spMkLst>
            <pc:docMk/>
            <pc:sldMk cId="1611483102" sldId="357"/>
            <ac:spMk id="28" creationId="{375DA2D2-6321-8440-AE14-C62C9E3952D0}"/>
          </ac:spMkLst>
        </pc:sp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29:59.142" v="87" actId="478"/>
          <ac:cxnSpMkLst>
            <pc:docMk/>
            <pc:sldMk cId="1611483102" sldId="357"/>
            <ac:cxnSpMk id="11" creationId="{9C8CFF0D-CEB8-3F41-B9C3-0B60F5D1A9C7}"/>
          </ac:cxnSpMkLst>
        </pc:cxnChg>
      </pc:sldChg>
      <pc:sldChg chg="delSp add mod">
        <pc:chgData name="Long B Nguyen" userId="f59fb8f3-a021-417a-8bc1-65c8d471c621" providerId="ADAL" clId="{155FEEDE-AC30-BC4E-BA1D-380595766DDA}" dt="2021-02-03T16:30:41.072" v="91" actId="478"/>
        <pc:sldMkLst>
          <pc:docMk/>
          <pc:sldMk cId="1181743911" sldId="360"/>
        </pc:sldMkLst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1.072" v="91" actId="478"/>
          <ac:spMkLst>
            <pc:docMk/>
            <pc:sldMk cId="1181743911" sldId="360"/>
            <ac:spMk id="8" creationId="{61E6B7CA-3510-2641-9859-C05DEE7B35B5}"/>
          </ac:spMkLst>
        </pc:sp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1.072" v="91" actId="478"/>
          <ac:cxnSpMkLst>
            <pc:docMk/>
            <pc:sldMk cId="1181743911" sldId="360"/>
            <ac:cxnSpMk id="11" creationId="{9C8CFF0D-CEB8-3F41-B9C3-0B60F5D1A9C7}"/>
          </ac:cxnSpMkLst>
        </pc:cxnChg>
      </pc:sldChg>
      <pc:sldChg chg="addSp delSp modSp add mod">
        <pc:chgData name="Long B Nguyen" userId="f59fb8f3-a021-417a-8bc1-65c8d471c621" providerId="ADAL" clId="{155FEEDE-AC30-BC4E-BA1D-380595766DDA}" dt="2021-02-04T03:16:28.643" v="1667" actId="5793"/>
        <pc:sldMkLst>
          <pc:docMk/>
          <pc:sldMk cId="2085925546" sldId="361"/>
        </pc:sldMkLst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0:47.502" v="92" actId="478"/>
          <ac:spMkLst>
            <pc:docMk/>
            <pc:sldMk cId="2085925546" sldId="361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8.643" v="1667" actId="5793"/>
          <ac:spMkLst>
            <pc:docMk/>
            <pc:sldMk cId="2085925546" sldId="361"/>
            <ac:spMk id="27" creationId="{C2B7F269-607F-CD47-86B7-A7E719D5EDB6}"/>
          </ac:spMkLst>
        </pc:spChg>
        <pc:spChg chg="add del mod">
          <ac:chgData name="Long B Nguyen" userId="f59fb8f3-a021-417a-8bc1-65c8d471c621" providerId="ADAL" clId="{155FEEDE-AC30-BC4E-BA1D-380595766DDA}" dt="2021-02-03T16:30:57.950" v="95" actId="478"/>
          <ac:spMkLst>
            <pc:docMk/>
            <pc:sldMk cId="2085925546" sldId="361"/>
            <ac:spMk id="28" creationId="{9847AD87-7BB4-2E44-B911-56D4D0D98537}"/>
          </ac:spMkLst>
        </pc:sp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0:47.502" v="92" actId="478"/>
          <ac:cxnSpMkLst>
            <pc:docMk/>
            <pc:sldMk cId="2085925546" sldId="361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4T03:16:22.368" v="1666" actId="20577"/>
        <pc:sldMkLst>
          <pc:docMk/>
          <pc:sldMk cId="307853517" sldId="362"/>
        </pc:sldMkLst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15.020" v="96" actId="478"/>
          <ac:spMkLst>
            <pc:docMk/>
            <pc:sldMk cId="307853517" sldId="362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4T03:16:22.368" v="1666" actId="20577"/>
          <ac:spMkLst>
            <pc:docMk/>
            <pc:sldMk cId="307853517" sldId="362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15.020" v="96" actId="478"/>
          <ac:cxnSpMkLst>
            <pc:docMk/>
            <pc:sldMk cId="307853517" sldId="362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13.089" v="111" actId="20577"/>
        <pc:sldMkLst>
          <pc:docMk/>
          <pc:sldMk cId="2173464303" sldId="363"/>
        </pc:sldMkLst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0.093" v="106" actId="478"/>
          <ac:spMkLst>
            <pc:docMk/>
            <pc:sldMk cId="2173464303" sldId="363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37.311" v="105" actId="478"/>
          <ac:spMkLst>
            <pc:docMk/>
            <pc:sldMk cId="2173464303" sldId="363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13.089" v="111" actId="20577"/>
          <ac:spMkLst>
            <pc:docMk/>
            <pc:sldMk cId="2173464303" sldId="363"/>
            <ac:spMk id="27" creationId="{C2B7F269-607F-CD47-86B7-A7E719D5EDB6}"/>
          </ac:spMkLst>
        </pc:spChg>
        <pc:cxnChg chg="del">
          <ac:chgData name="Long B Nguyen" userId="f59fb8f3-a021-417a-8bc1-65c8d471c621" providerId="ADAL" clId="{155FEEDE-AC30-BC4E-BA1D-380595766DDA}" dt="2021-02-03T16:31:34.435" v="104" actId="478"/>
          <ac:cxnSpMkLst>
            <pc:docMk/>
            <pc:sldMk cId="2173464303" sldId="363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0.093" v="106" actId="478"/>
          <ac:cxnSpMkLst>
            <pc:docMk/>
            <pc:sldMk cId="2173464303" sldId="363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2:22.626" v="117" actId="20577"/>
        <pc:sldMkLst>
          <pc:docMk/>
          <pc:sldMk cId="3939507383" sldId="365"/>
        </pc:sldMkLst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7" creationId="{DD8A5CCD-E1C2-A844-A623-D7CF631C7807}"/>
          </ac:spMkLst>
        </pc:spChg>
        <pc:spChg chg="del">
          <ac:chgData name="Long B Nguyen" userId="f59fb8f3-a021-417a-8bc1-65c8d471c621" providerId="ADAL" clId="{155FEEDE-AC30-BC4E-BA1D-380595766DDA}" dt="2021-02-03T16:31:46.681" v="107" actId="478"/>
          <ac:spMkLst>
            <pc:docMk/>
            <pc:sldMk cId="3939507383" sldId="365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2:22.626" v="117" actId="20577"/>
          <ac:spMkLst>
            <pc:docMk/>
            <pc:sldMk cId="3939507383" sldId="365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1:46.681" v="107" actId="478"/>
          <ac:cxnSpMkLst>
            <pc:docMk/>
            <pc:sldMk cId="3939507383" sldId="365"/>
            <ac:cxnSpMk id="11" creationId="{9C8CFF0D-CEB8-3F41-B9C3-0B60F5D1A9C7}"/>
          </ac:cxnSpMkLst>
        </pc:cxnChg>
      </pc:sldChg>
      <pc:sldChg chg="delSp modSp add mod">
        <pc:chgData name="Long B Nguyen" userId="f59fb8f3-a021-417a-8bc1-65c8d471c621" providerId="ADAL" clId="{155FEEDE-AC30-BC4E-BA1D-380595766DDA}" dt="2021-02-03T16:34:59.543" v="192" actId="20577"/>
        <pc:sldMkLst>
          <pc:docMk/>
          <pc:sldMk cId="2512088621" sldId="366"/>
        </pc:sldMkLst>
        <pc:spChg chg="del">
          <ac:chgData name="Long B Nguyen" userId="f59fb8f3-a021-417a-8bc1-65c8d471c621" providerId="ADAL" clId="{155FEEDE-AC30-BC4E-BA1D-380595766DDA}" dt="2021-02-03T16:32:54.277" v="131" actId="478"/>
          <ac:spMkLst>
            <pc:docMk/>
            <pc:sldMk cId="2512088621" sldId="366"/>
            <ac:spMk id="5" creationId="{14F23CA8-6CDC-B54F-AA0A-1BDFF4948D1E}"/>
          </ac:spMkLst>
        </pc:spChg>
        <pc:spChg chg="del">
          <ac:chgData name="Long B Nguyen" userId="f59fb8f3-a021-417a-8bc1-65c8d471c621" providerId="ADAL" clId="{155FEEDE-AC30-BC4E-BA1D-380595766DDA}" dt="2021-02-03T16:32:52.129" v="130" actId="478"/>
          <ac:spMkLst>
            <pc:docMk/>
            <pc:sldMk cId="2512088621" sldId="366"/>
            <ac:spMk id="7" creationId="{DD8A5CCD-E1C2-A844-A623-D7CF631C7807}"/>
          </ac:spMkLst>
        </pc:spChg>
        <pc:spChg chg="del mod">
          <ac:chgData name="Long B Nguyen" userId="f59fb8f3-a021-417a-8bc1-65c8d471c621" providerId="ADAL" clId="{155FEEDE-AC30-BC4E-BA1D-380595766DDA}" dt="2021-02-03T16:32:49.146" v="128" actId="478"/>
          <ac:spMkLst>
            <pc:docMk/>
            <pc:sldMk cId="2512088621" sldId="366"/>
            <ac:spMk id="8" creationId="{61E6B7CA-3510-2641-9859-C05DEE7B35B5}"/>
          </ac:spMkLst>
        </pc:spChg>
        <pc:spChg chg="mod">
          <ac:chgData name="Long B Nguyen" userId="f59fb8f3-a021-417a-8bc1-65c8d471c621" providerId="ADAL" clId="{155FEEDE-AC30-BC4E-BA1D-380595766DDA}" dt="2021-02-03T16:34:34.040" v="142"/>
          <ac:spMkLst>
            <pc:docMk/>
            <pc:sldMk cId="2512088621" sldId="366"/>
            <ac:spMk id="9" creationId="{E3B2E017-30B2-884B-A113-B419A2ED51AD}"/>
          </ac:spMkLst>
        </pc:spChg>
        <pc:spChg chg="mod">
          <ac:chgData name="Long B Nguyen" userId="f59fb8f3-a021-417a-8bc1-65c8d471c621" providerId="ADAL" clId="{155FEEDE-AC30-BC4E-BA1D-380595766DDA}" dt="2021-02-03T16:34:59.543" v="192" actId="20577"/>
          <ac:spMkLst>
            <pc:docMk/>
            <pc:sldMk cId="2512088621" sldId="366"/>
            <ac:spMk id="24" creationId="{5EB0EC41-FA9B-574F-A8E5-BCAAFE8FDE96}"/>
          </ac:spMkLst>
        </pc:spChg>
        <pc:cxnChg chg="del">
          <ac:chgData name="Long B Nguyen" userId="f59fb8f3-a021-417a-8bc1-65c8d471c621" providerId="ADAL" clId="{155FEEDE-AC30-BC4E-BA1D-380595766DDA}" dt="2021-02-03T16:32:47.747" v="127" actId="478"/>
          <ac:cxnSpMkLst>
            <pc:docMk/>
            <pc:sldMk cId="2512088621" sldId="366"/>
            <ac:cxnSpMk id="10" creationId="{0D9865E7-CCBD-3D4C-8E32-088329ADAD1D}"/>
          </ac:cxnSpMkLst>
        </pc:cxnChg>
        <pc:cxnChg chg="del">
          <ac:chgData name="Long B Nguyen" userId="f59fb8f3-a021-417a-8bc1-65c8d471c621" providerId="ADAL" clId="{155FEEDE-AC30-BC4E-BA1D-380595766DDA}" dt="2021-02-03T16:32:50.863" v="129" actId="478"/>
          <ac:cxnSpMkLst>
            <pc:docMk/>
            <pc:sldMk cId="2512088621" sldId="366"/>
            <ac:cxnSpMk id="11" creationId="{9C8CFF0D-CEB8-3F41-B9C3-0B60F5D1A9C7}"/>
          </ac:cxnSpMkLst>
        </pc:cxn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4045518149" sldId="427"/>
        </pc:sldMkLst>
      </pc:sldChg>
      <pc:sldChg chg="modSp mod">
        <pc:chgData name="Long B Nguyen" userId="f59fb8f3-a021-417a-8bc1-65c8d471c621" providerId="ADAL" clId="{155FEEDE-AC30-BC4E-BA1D-380595766DDA}" dt="2021-02-04T03:19:55.578" v="1714" actId="1076"/>
        <pc:sldMkLst>
          <pc:docMk/>
          <pc:sldMk cId="847347657" sldId="555"/>
        </pc:sldMkLst>
        <pc:spChg chg="mod">
          <ac:chgData name="Long B Nguyen" userId="f59fb8f3-a021-417a-8bc1-65c8d471c621" providerId="ADAL" clId="{155FEEDE-AC30-BC4E-BA1D-380595766DDA}" dt="2021-02-04T03:19:55.578" v="1714" actId="1076"/>
          <ac:spMkLst>
            <pc:docMk/>
            <pc:sldMk cId="847347657" sldId="555"/>
            <ac:spMk id="3" creationId="{69ADCD5C-363A-6249-B0DD-5A7EF5ACE656}"/>
          </ac:spMkLst>
        </pc:spChg>
      </pc:sldChg>
      <pc:sldChg chg="addSp modSp mod modAnim">
        <pc:chgData name="Long B Nguyen" userId="f59fb8f3-a021-417a-8bc1-65c8d471c621" providerId="ADAL" clId="{155FEEDE-AC30-BC4E-BA1D-380595766DDA}" dt="2021-02-04T03:17:57.400" v="1672"/>
        <pc:sldMkLst>
          <pc:docMk/>
          <pc:sldMk cId="4104989124" sldId="565"/>
        </pc:sldMkLst>
        <pc:spChg chg="add mod">
          <ac:chgData name="Long B Nguyen" userId="f59fb8f3-a021-417a-8bc1-65c8d471c621" providerId="ADAL" clId="{155FEEDE-AC30-BC4E-BA1D-380595766DDA}" dt="2021-02-03T16:57:37.630" v="1333" actId="1076"/>
          <ac:spMkLst>
            <pc:docMk/>
            <pc:sldMk cId="4104989124" sldId="565"/>
            <ac:spMk id="2" creationId="{CB2F6E96-4CD2-C44A-AB81-75ABF044CDB7}"/>
          </ac:spMkLst>
        </pc:spChg>
        <pc:spChg chg="add mod">
          <ac:chgData name="Long B Nguyen" userId="f59fb8f3-a021-417a-8bc1-65c8d471c621" providerId="ADAL" clId="{155FEEDE-AC30-BC4E-BA1D-380595766DDA}" dt="2021-02-03T16:57:48.194" v="1349" actId="20577"/>
          <ac:spMkLst>
            <pc:docMk/>
            <pc:sldMk cId="4104989124" sldId="565"/>
            <ac:spMk id="9" creationId="{058FED70-7412-F84A-8609-574E29D8E195}"/>
          </ac:spMkLst>
        </pc:spChg>
        <pc:spChg chg="add mod">
          <ac:chgData name="Long B Nguyen" userId="f59fb8f3-a021-417a-8bc1-65c8d471c621" providerId="ADAL" clId="{155FEEDE-AC30-BC4E-BA1D-380595766DDA}" dt="2021-02-03T16:58:02.278" v="1360" actId="20577"/>
          <ac:spMkLst>
            <pc:docMk/>
            <pc:sldMk cId="4104989124" sldId="565"/>
            <ac:spMk id="11" creationId="{249C4CBE-DD3F-6440-920B-019D5BE504E1}"/>
          </ac:spMkLst>
        </pc:spChg>
        <pc:spChg chg="add mod">
          <ac:chgData name="Long B Nguyen" userId="f59fb8f3-a021-417a-8bc1-65c8d471c621" providerId="ADAL" clId="{155FEEDE-AC30-BC4E-BA1D-380595766DDA}" dt="2021-02-03T16:58:21.296" v="1374" actId="1076"/>
          <ac:spMkLst>
            <pc:docMk/>
            <pc:sldMk cId="4104989124" sldId="565"/>
            <ac:spMk id="14" creationId="{8BD62064-C7B5-EC44-92AD-010306CCA16B}"/>
          </ac:spMkLst>
        </pc:spChg>
        <pc:spChg chg="mod">
          <ac:chgData name="Long B Nguyen" userId="f59fb8f3-a021-417a-8bc1-65c8d471c621" providerId="ADAL" clId="{155FEEDE-AC30-BC4E-BA1D-380595766DDA}" dt="2021-02-03T16:35:51.576" v="234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17:32.492" v="1669" actId="255"/>
          <ac:spMkLst>
            <pc:docMk/>
            <pc:sldMk cId="4104989124" sldId="565"/>
            <ac:spMk id="35842" creationId="{C94BCA01-D831-ED4D-84FD-C30E8117F872}"/>
          </ac:spMkLst>
        </pc:spChg>
        <pc:picChg chg="add mod">
          <ac:chgData name="Long B Nguyen" userId="f59fb8f3-a021-417a-8bc1-65c8d471c621" providerId="ADAL" clId="{155FEEDE-AC30-BC4E-BA1D-380595766DDA}" dt="2021-02-03T16:56:43.608" v="1305" actId="1076"/>
          <ac:picMkLst>
            <pc:docMk/>
            <pc:sldMk cId="4104989124" sldId="565"/>
            <ac:picMk id="4" creationId="{3F466FBC-7AC0-E240-9D98-B9E14B5407F4}"/>
          </ac:picMkLst>
        </pc:picChg>
        <pc:cxnChg chg="add mod">
          <ac:chgData name="Long B Nguyen" userId="f59fb8f3-a021-417a-8bc1-65c8d471c621" providerId="ADAL" clId="{155FEEDE-AC30-BC4E-BA1D-380595766DDA}" dt="2021-02-03T16:57:34.580" v="1332" actId="14100"/>
          <ac:cxnSpMkLst>
            <pc:docMk/>
            <pc:sldMk cId="4104989124" sldId="565"/>
            <ac:cxnSpMk id="5" creationId="{62260D48-5B03-B44E-9F0D-B2CFC2945D90}"/>
          </ac:cxnSpMkLst>
        </pc:cxnChg>
        <pc:cxnChg chg="add mod">
          <ac:chgData name="Long B Nguyen" userId="f59fb8f3-a021-417a-8bc1-65c8d471c621" providerId="ADAL" clId="{155FEEDE-AC30-BC4E-BA1D-380595766DDA}" dt="2021-02-03T16:57:43.426" v="1335" actId="1076"/>
          <ac:cxnSpMkLst>
            <pc:docMk/>
            <pc:sldMk cId="4104989124" sldId="565"/>
            <ac:cxnSpMk id="10" creationId="{46DDA9E1-C022-B94F-A177-DF50BAC24F55}"/>
          </ac:cxnSpMkLst>
        </pc:cxnChg>
        <pc:cxnChg chg="add mod">
          <ac:chgData name="Long B Nguyen" userId="f59fb8f3-a021-417a-8bc1-65c8d471c621" providerId="ADAL" clId="{155FEEDE-AC30-BC4E-BA1D-380595766DDA}" dt="2021-02-03T16:57:59.661" v="1353" actId="14100"/>
          <ac:cxnSpMkLst>
            <pc:docMk/>
            <pc:sldMk cId="4104989124" sldId="565"/>
            <ac:cxnSpMk id="12" creationId="{F6B9E24D-C17D-8847-8395-7E6C2A5AAB9B}"/>
          </ac:cxnSpMkLst>
        </pc:cxnChg>
        <pc:cxnChg chg="add mod">
          <ac:chgData name="Long B Nguyen" userId="f59fb8f3-a021-417a-8bc1-65c8d471c621" providerId="ADAL" clId="{155FEEDE-AC30-BC4E-BA1D-380595766DDA}" dt="2021-02-03T16:58:13.123" v="1363" actId="14100"/>
          <ac:cxnSpMkLst>
            <pc:docMk/>
            <pc:sldMk cId="4104989124" sldId="565"/>
            <ac:cxnSpMk id="15" creationId="{1546FFA2-F9F4-FA40-972C-CAFFC09B6054}"/>
          </ac:cxnSpMkLst>
        </pc:cxnChg>
      </pc:sldChg>
      <pc:sldChg chg="modSp add mod">
        <pc:chgData name="Long B Nguyen" userId="f59fb8f3-a021-417a-8bc1-65c8d471c621" providerId="ADAL" clId="{155FEEDE-AC30-BC4E-BA1D-380595766DDA}" dt="2021-02-04T02:36:14.465" v="1630" actId="20577"/>
        <pc:sldMkLst>
          <pc:docMk/>
          <pc:sldMk cId="330158964" sldId="566"/>
        </pc:sldMkLst>
        <pc:spChg chg="mod">
          <ac:chgData name="Long B Nguyen" userId="f59fb8f3-a021-417a-8bc1-65c8d471c621" providerId="ADAL" clId="{155FEEDE-AC30-BC4E-BA1D-380595766DDA}" dt="2021-02-03T16:38:56.057" v="772" actId="20577"/>
          <ac:spMkLst>
            <pc:docMk/>
            <pc:sldMk cId="330158964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2:36:14.465" v="1630" actId="20577"/>
          <ac:spMkLst>
            <pc:docMk/>
            <pc:sldMk cId="330158964" sldId="566"/>
            <ac:spMk id="35842" creationId="{C94BCA01-D831-ED4D-84FD-C30E8117F872}"/>
          </ac:spMkLst>
        </pc:spChg>
      </pc:sldChg>
      <pc:sldChg chg="modSp add mod modAnim">
        <pc:chgData name="Long B Nguyen" userId="f59fb8f3-a021-417a-8bc1-65c8d471c621" providerId="ADAL" clId="{155FEEDE-AC30-BC4E-BA1D-380595766DDA}" dt="2021-02-04T03:22:23.200" v="1718" actId="2711"/>
        <pc:sldMkLst>
          <pc:docMk/>
          <pc:sldMk cId="4018863804" sldId="567"/>
        </pc:sldMkLst>
        <pc:spChg chg="mod">
          <ac:chgData name="Long B Nguyen" userId="f59fb8f3-a021-417a-8bc1-65c8d471c621" providerId="ADAL" clId="{155FEEDE-AC30-BC4E-BA1D-380595766DDA}" dt="2021-02-03T16:37:41.035" v="565" actId="20577"/>
          <ac:spMkLst>
            <pc:docMk/>
            <pc:sldMk cId="401886380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155FEEDE-AC30-BC4E-BA1D-380595766DDA}" dt="2021-02-04T03:22:23.200" v="1718" actId="2711"/>
          <ac:spMkLst>
            <pc:docMk/>
            <pc:sldMk cId="4018863804" sldId="567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316208775" sldId="568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124955920" sldId="573"/>
        </pc:sldMkLst>
      </pc:sldChg>
      <pc:sldChg chg="del">
        <pc:chgData name="Long B Nguyen" userId="f59fb8f3-a021-417a-8bc1-65c8d471c621" providerId="ADAL" clId="{155FEEDE-AC30-BC4E-BA1D-380595766DDA}" dt="2021-02-03T16:25:50.135" v="19" actId="2696"/>
        <pc:sldMkLst>
          <pc:docMk/>
          <pc:sldMk cId="3898703545" sldId="574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FF1548-1F50-8049-A5B3-6549A1D01BC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79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984" y="4494727"/>
            <a:ext cx="4056459" cy="579549"/>
          </a:xfrm>
        </p:spPr>
        <p:txBody>
          <a:bodyPr/>
          <a:lstStyle/>
          <a:p>
            <a:r>
              <a:rPr lang="en-US" sz="2800" dirty="0"/>
              <a:t>Collision Detection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083701" y="3159855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330869" y="3822290"/>
            <a:ext cx="55222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if(right2 &gt; left1 &amp;&amp; left2 &lt; right1)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	# overlap! </a:t>
            </a:r>
          </a:p>
        </p:txBody>
      </p:sp>
    </p:spTree>
    <p:extLst>
      <p:ext uri="{BB962C8B-B14F-4D97-AF65-F5344CB8AC3E}">
        <p14:creationId xmlns:p14="http://schemas.microsoft.com/office/powerpoint/2010/main" val="217346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5" y="1622788"/>
            <a:ext cx="6229444" cy="3437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F6B-88B3-5242-B6FE-ED334021A7FB}"/>
              </a:ext>
            </a:extLst>
          </p:cNvPr>
          <p:cNvSpPr txBox="1"/>
          <p:nvPr/>
        </p:nvSpPr>
        <p:spPr>
          <a:xfrm>
            <a:off x="4572000" y="1955581"/>
            <a:ext cx="139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6AD51-3413-1D42-9F10-1883AA6947F0}"/>
              </a:ext>
            </a:extLst>
          </p:cNvPr>
          <p:cNvSpPr/>
          <p:nvPr/>
        </p:nvSpPr>
        <p:spPr>
          <a:xfrm>
            <a:off x="2562627" y="1753076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0F9B-4DF7-CA4C-B058-DD800FBF69E7}"/>
              </a:ext>
            </a:extLst>
          </p:cNvPr>
          <p:cNvSpPr txBox="1"/>
          <p:nvPr/>
        </p:nvSpPr>
        <p:spPr>
          <a:xfrm>
            <a:off x="1716823" y="2083866"/>
            <a:ext cx="845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0CEC-6299-3D4A-9B04-2070F602E85F}"/>
              </a:ext>
            </a:extLst>
          </p:cNvPr>
          <p:cNvSpPr txBox="1"/>
          <p:nvPr/>
        </p:nvSpPr>
        <p:spPr>
          <a:xfrm>
            <a:off x="3401056" y="3108866"/>
            <a:ext cx="841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left2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B573A-3F31-5947-9DB3-53B8BA67AFAC}"/>
              </a:ext>
            </a:extLst>
          </p:cNvPr>
          <p:cNvSpPr/>
          <p:nvPr/>
        </p:nvSpPr>
        <p:spPr>
          <a:xfrm>
            <a:off x="4219307" y="2656851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C0B56-21CC-EC4E-8E56-556B1AFA7389}"/>
              </a:ext>
            </a:extLst>
          </p:cNvPr>
          <p:cNvSpPr txBox="1"/>
          <p:nvPr/>
        </p:nvSpPr>
        <p:spPr>
          <a:xfrm>
            <a:off x="6210322" y="3033001"/>
            <a:ext cx="1245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right2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0EC41-FA9B-574F-A8E5-BCAAFE8FDE96}"/>
              </a:ext>
            </a:extLst>
          </p:cNvPr>
          <p:cNvSpPr txBox="1"/>
          <p:nvPr/>
        </p:nvSpPr>
        <p:spPr>
          <a:xfrm>
            <a:off x="1458188" y="3970437"/>
            <a:ext cx="552223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right2 &gt; left1 &amp;&amp; left2 &lt; right1 </a:t>
            </a:r>
          </a:p>
          <a:p>
            <a:endParaRPr lang="en-US" sz="17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3950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5" y="1622788"/>
            <a:ext cx="6229444" cy="343725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55F6B-88B3-5242-B6FE-ED334021A7FB}"/>
              </a:ext>
            </a:extLst>
          </p:cNvPr>
          <p:cNvSpPr txBox="1"/>
          <p:nvPr/>
        </p:nvSpPr>
        <p:spPr>
          <a:xfrm>
            <a:off x="2849300" y="2964754"/>
            <a:ext cx="13988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46AD51-3413-1D42-9F10-1883AA6947F0}"/>
              </a:ext>
            </a:extLst>
          </p:cNvPr>
          <p:cNvSpPr/>
          <p:nvPr/>
        </p:nvSpPr>
        <p:spPr>
          <a:xfrm>
            <a:off x="2562627" y="1753076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0F9B-4DF7-CA4C-B058-DD800FBF69E7}"/>
              </a:ext>
            </a:extLst>
          </p:cNvPr>
          <p:cNvSpPr txBox="1"/>
          <p:nvPr/>
        </p:nvSpPr>
        <p:spPr>
          <a:xfrm>
            <a:off x="3056272" y="1781017"/>
            <a:ext cx="8458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0CEC-6299-3D4A-9B04-2070F602E85F}"/>
              </a:ext>
            </a:extLst>
          </p:cNvPr>
          <p:cNvSpPr txBox="1"/>
          <p:nvPr/>
        </p:nvSpPr>
        <p:spPr>
          <a:xfrm>
            <a:off x="4858217" y="2245738"/>
            <a:ext cx="841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top2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B573A-3F31-5947-9DB3-53B8BA67AFAC}"/>
              </a:ext>
            </a:extLst>
          </p:cNvPr>
          <p:cNvSpPr/>
          <p:nvPr/>
        </p:nvSpPr>
        <p:spPr>
          <a:xfrm>
            <a:off x="4219307" y="2656851"/>
            <a:ext cx="1872730" cy="11677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7C0B56-21CC-EC4E-8E56-556B1AFA7389}"/>
              </a:ext>
            </a:extLst>
          </p:cNvPr>
          <p:cNvSpPr txBox="1"/>
          <p:nvPr/>
        </p:nvSpPr>
        <p:spPr>
          <a:xfrm>
            <a:off x="4660687" y="3431229"/>
            <a:ext cx="12458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bottom2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B0EC41-FA9B-574F-A8E5-BCAAFE8FDE96}"/>
              </a:ext>
            </a:extLst>
          </p:cNvPr>
          <p:cNvSpPr txBox="1"/>
          <p:nvPr/>
        </p:nvSpPr>
        <p:spPr>
          <a:xfrm>
            <a:off x="1364894" y="3874548"/>
            <a:ext cx="552223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right2 &gt; left1 &amp;&amp; left2 &lt; right1 </a:t>
            </a:r>
          </a:p>
          <a:p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y_overlap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= bottom2 &gt; top1 &amp;&amp; top2 &lt; bottom1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if(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x_overlap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 &amp;&amp; </a:t>
            </a:r>
            <a:r>
              <a:rPr lang="en-US" sz="1700" b="1" dirty="0" err="1">
                <a:solidFill>
                  <a:srgbClr val="FF0000"/>
                </a:solidFill>
                <a:latin typeface="Inconsolata" panose="020B0609030003000000" pitchFamily="49" charset="77"/>
              </a:rPr>
              <a:t>y_overlap</a:t>
            </a: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)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	# overlap!</a:t>
            </a:r>
          </a:p>
          <a:p>
            <a:endParaRPr lang="en-US" sz="1700" b="1" dirty="0">
              <a:solidFill>
                <a:srgbClr val="FF0000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1208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checkCollision</a:t>
            </a:r>
            <a:r>
              <a:rPr lang="en-US" altLang="en-US" dirty="0">
                <a:ea typeface="ＭＳ Ｐゴシック" panose="020B0600070205080204" pitchFamily="34" charset="-128"/>
              </a:rPr>
              <a:t>(sprite1, sprite2)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We'll write the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method which accepts two parameters: sprite1 and sprite2 and returns whether they intersect.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solidFill>
                <a:srgbClr val="FF0000"/>
              </a:solidFill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Use the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getLeft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getRight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getTop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getBottom</a:t>
            </a:r>
            <a:r>
              <a:rPr lang="en-US" altLang="en-US" sz="2167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 methods to get the respective boundaries of the sprite!</a:t>
            </a:r>
          </a:p>
          <a:p>
            <a:pPr marL="0" indent="0">
              <a:buNone/>
            </a:pPr>
            <a:endParaRPr lang="en-US" altLang="en-US" sz="2167" b="1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pic>
        <p:nvPicPr>
          <p:cNvPr id="4" name="Picture 3" descr="Chart&#10;&#10;Description automatically generated with low confidence">
            <a:extLst>
              <a:ext uri="{FF2B5EF4-FFF2-40B4-BE49-F238E27FC236}">
                <a16:creationId xmlns:a16="http://schemas.microsoft.com/office/drawing/2014/main" id="{3F466FBC-7AC0-E240-9D98-B9E14B540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010" y="3799861"/>
            <a:ext cx="1171380" cy="117138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2F6E96-4CD2-C44A-AB81-75ABF044CDB7}"/>
              </a:ext>
            </a:extLst>
          </p:cNvPr>
          <p:cNvSpPr txBox="1"/>
          <p:nvPr/>
        </p:nvSpPr>
        <p:spPr>
          <a:xfrm>
            <a:off x="5424755" y="3046871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getTop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260D48-5B03-B44E-9F0D-B2CFC2945D90}"/>
              </a:ext>
            </a:extLst>
          </p:cNvPr>
          <p:cNvCxnSpPr>
            <a:cxnSpLocks/>
          </p:cNvCxnSpPr>
          <p:nvPr/>
        </p:nvCxnSpPr>
        <p:spPr>
          <a:xfrm flipH="1">
            <a:off x="4387065" y="3226087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8FED70-7412-F84A-8609-574E29D8E195}"/>
              </a:ext>
            </a:extLst>
          </p:cNvPr>
          <p:cNvSpPr txBox="1"/>
          <p:nvPr/>
        </p:nvSpPr>
        <p:spPr>
          <a:xfrm>
            <a:off x="5834008" y="3968364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getRight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DDA9E1-C022-B94F-A177-DF50BAC24F55}"/>
              </a:ext>
            </a:extLst>
          </p:cNvPr>
          <p:cNvCxnSpPr>
            <a:cxnSpLocks/>
          </p:cNvCxnSpPr>
          <p:nvPr/>
        </p:nvCxnSpPr>
        <p:spPr>
          <a:xfrm flipH="1">
            <a:off x="4796318" y="4147580"/>
            <a:ext cx="934948" cy="4417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C4CBE-DD3F-6440-920B-019D5BE504E1}"/>
              </a:ext>
            </a:extLst>
          </p:cNvPr>
          <p:cNvSpPr txBox="1"/>
          <p:nvPr/>
        </p:nvSpPr>
        <p:spPr>
          <a:xfrm>
            <a:off x="1964348" y="374747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getLeft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9E24D-C17D-8847-8395-7E6C2A5AAB9B}"/>
              </a:ext>
            </a:extLst>
          </p:cNvPr>
          <p:cNvCxnSpPr>
            <a:cxnSpLocks/>
          </p:cNvCxnSpPr>
          <p:nvPr/>
        </p:nvCxnSpPr>
        <p:spPr>
          <a:xfrm>
            <a:off x="2681327" y="4234099"/>
            <a:ext cx="675755" cy="3552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D62064-C7B5-EC44-92AD-010306CCA16B}"/>
              </a:ext>
            </a:extLst>
          </p:cNvPr>
          <p:cNvSpPr txBox="1"/>
          <p:nvPr/>
        </p:nvSpPr>
        <p:spPr>
          <a:xfrm>
            <a:off x="1769788" y="4771280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getBottom</a:t>
            </a:r>
            <a:r>
              <a:rPr lang="en-US" sz="20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46FFA2-F9F4-FA40-972C-CAFFC09B6054}"/>
              </a:ext>
            </a:extLst>
          </p:cNvPr>
          <p:cNvCxnSpPr>
            <a:cxnSpLocks/>
          </p:cNvCxnSpPr>
          <p:nvPr/>
        </p:nvCxnSpPr>
        <p:spPr>
          <a:xfrm flipV="1">
            <a:off x="2748291" y="5110753"/>
            <a:ext cx="1166163" cy="17303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checkCollisionList</a:t>
            </a:r>
            <a:r>
              <a:rPr lang="en-US" altLang="en-US" dirty="0">
                <a:ea typeface="ＭＳ Ｐゴシック" panose="020B0600070205080204" pitchFamily="34" charset="-128"/>
              </a:rPr>
              <a:t>(sprite, </a:t>
            </a:r>
            <a:r>
              <a:rPr lang="en-US" altLang="en-US" dirty="0" err="1">
                <a:ea typeface="ＭＳ Ｐゴシック" panose="020B0600070205080204" pitchFamily="34" charset="-128"/>
              </a:rPr>
              <a:t>sprite_list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87858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Another useful method is the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which accepts two parameters: 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returns a list of sprites in </a:t>
            </a:r>
            <a:r>
              <a:rPr lang="en-US" altLang="en-US" sz="2167" dirty="0" err="1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sprite_list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which intersects with </a:t>
            </a:r>
            <a:r>
              <a:rPr lang="en-US" altLang="en-US" sz="2167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sprite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method calls </a:t>
            </a:r>
            <a:r>
              <a:rPr lang="en-US" altLang="en-US" sz="19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checkCollision</a:t>
            </a:r>
            <a:r>
              <a:rPr lang="en-US" altLang="en-US" sz="19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886380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Pick Up Coins Lab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the previous lab, you are now able to control a sprite with the keyboard.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this lab, implement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and </a:t>
            </a:r>
            <a:r>
              <a:rPr lang="en-US" altLang="en-US" sz="2167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checkCollisionList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Then </a:t>
            </a:r>
            <a:r>
              <a:rPr lang="en-US" altLang="en-US" sz="2167">
                <a:latin typeface="Gill Sans MT" panose="020B0502020104020203" pitchFamily="34" charset="77"/>
                <a:ea typeface="ＭＳ Ｐゴシック" panose="020B0600070205080204" pitchFamily="34" charset="-128"/>
              </a:rPr>
              <a:t>implement draw() so </a:t>
            </a: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that as the tank moves about, it picks up coins and coins are removed from the screen appropriately.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Display the text which shows the coin count. For example, "Coins: 10" and update appropriately. </a:t>
            </a: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1589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81" y="139610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82" y="914401"/>
            <a:ext cx="8391492" cy="477435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Since images are simply rectangular array of pixels, rectangle-rectangle collision is very useful for writing games.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B97AF7-6488-BE43-8363-9BFD815B4E7A}"/>
              </a:ext>
            </a:extLst>
          </p:cNvPr>
          <p:cNvSpPr txBox="1"/>
          <p:nvPr/>
        </p:nvSpPr>
        <p:spPr>
          <a:xfrm>
            <a:off x="3670852" y="72887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DCE27A21-98CD-1D43-A4C8-E79F87B29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042" y="3301578"/>
            <a:ext cx="1625600" cy="16256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2C2737B9-DB83-C846-B719-01B5B146C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6388" y="2675711"/>
            <a:ext cx="1168400" cy="10668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8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a horizontal overlap but not a vertical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23CA8-6CDC-B54F-AA0A-1BDFF4948D1E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48050" y="2247995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255734" y="3222170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79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a vertical overlap but not a horizontal one.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64166" y="2601041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857420" y="2942169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88B09-03EE-A44C-9963-4CD528342DC5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</p:spTree>
    <p:extLst>
      <p:ext uri="{BB962C8B-B14F-4D97-AF65-F5344CB8AC3E}">
        <p14:creationId xmlns:p14="http://schemas.microsoft.com/office/powerpoint/2010/main" val="370320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Rectangle-Rectangle Collision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Rectangles below have overlaps in both directions.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645B45-9CC0-0742-8019-93103DFD04AF}"/>
              </a:ext>
            </a:extLst>
          </p:cNvPr>
          <p:cNvSpPr/>
          <p:nvPr/>
        </p:nvSpPr>
        <p:spPr>
          <a:xfrm>
            <a:off x="2164166" y="2601041"/>
            <a:ext cx="1528024" cy="7132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9690BB-46A0-644F-9129-A9BDD1379CE0}"/>
              </a:ext>
            </a:extLst>
          </p:cNvPr>
          <p:cNvSpPr/>
          <p:nvPr/>
        </p:nvSpPr>
        <p:spPr>
          <a:xfrm>
            <a:off x="3358167" y="2978004"/>
            <a:ext cx="2420237" cy="1532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C1A20B-6051-9A4B-A849-F40E23305EAC}"/>
              </a:ext>
            </a:extLst>
          </p:cNvPr>
          <p:cNvSpPr txBox="1"/>
          <p:nvPr/>
        </p:nvSpPr>
        <p:spPr>
          <a:xfrm>
            <a:off x="-29249" y="1567441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</p:spTree>
    <p:extLst>
      <p:ext uri="{BB962C8B-B14F-4D97-AF65-F5344CB8AC3E}">
        <p14:creationId xmlns:p14="http://schemas.microsoft.com/office/powerpoint/2010/main" val="2824823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1110381" y="3019561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C28A73F-4BBF-9846-B5CD-B54D1BB9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5DA2D2-6321-8440-AE14-C62C9E3952D0}"/>
              </a:ext>
            </a:extLst>
          </p:cNvPr>
          <p:cNvSpPr txBox="1"/>
          <p:nvPr/>
        </p:nvSpPr>
        <p:spPr>
          <a:xfrm>
            <a:off x="113592" y="1247529"/>
            <a:ext cx="145905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Origin (0,0)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3" y="3822290"/>
            <a:ext cx="469314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1) Need right2 to be larger than left1.</a:t>
            </a:r>
          </a:p>
        </p:txBody>
      </p:sp>
    </p:spTree>
    <p:extLst>
      <p:ext uri="{BB962C8B-B14F-4D97-AF65-F5344CB8AC3E}">
        <p14:creationId xmlns:p14="http://schemas.microsoft.com/office/powerpoint/2010/main" val="161148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1924948" y="3033654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466543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1) Need right2 to be larger than left1.</a:t>
            </a:r>
          </a:p>
        </p:txBody>
      </p:sp>
    </p:spTree>
    <p:extLst>
      <p:ext uri="{BB962C8B-B14F-4D97-AF65-F5344CB8AC3E}">
        <p14:creationId xmlns:p14="http://schemas.microsoft.com/office/powerpoint/2010/main" val="118174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829304" y="3097822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4665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Need right2 to be larger than left1.</a:t>
            </a:r>
          </a:p>
          <a:p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But not too much bigger!</a:t>
            </a:r>
          </a:p>
        </p:txBody>
      </p:sp>
    </p:spTree>
    <p:extLst>
      <p:ext uri="{BB962C8B-B14F-4D97-AF65-F5344CB8AC3E}">
        <p14:creationId xmlns:p14="http://schemas.microsoft.com/office/powerpoint/2010/main" val="208592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Checking Overlap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70517"/>
            <a:ext cx="8281011" cy="46182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How do we check for overlap?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66CE53-F112-A541-9BD3-66B15923A625}"/>
              </a:ext>
            </a:extLst>
          </p:cNvPr>
          <p:cNvSpPr/>
          <p:nvPr/>
        </p:nvSpPr>
        <p:spPr>
          <a:xfrm>
            <a:off x="1163803" y="1967345"/>
            <a:ext cx="6229455" cy="309942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6B39BA-0168-0945-A23C-FE7B674255BA}"/>
              </a:ext>
            </a:extLst>
          </p:cNvPr>
          <p:cNvGrpSpPr/>
          <p:nvPr/>
        </p:nvGrpSpPr>
        <p:grpSpPr>
          <a:xfrm>
            <a:off x="2666873" y="2099364"/>
            <a:ext cx="2890691" cy="621236"/>
            <a:chOff x="1750742" y="2398639"/>
            <a:chExt cx="2890691" cy="62123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F002DB7-B690-EC45-9F05-10875EE20151}"/>
                </a:ext>
              </a:extLst>
            </p:cNvPr>
            <p:cNvGrpSpPr/>
            <p:nvPr/>
          </p:nvGrpSpPr>
          <p:grpSpPr>
            <a:xfrm>
              <a:off x="1750742" y="2398639"/>
              <a:ext cx="2890691" cy="543040"/>
              <a:chOff x="2025689" y="2429650"/>
              <a:chExt cx="2890691" cy="54304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610F071-9918-1748-BF15-DEFE26C846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43312" y="2972690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8B5F804-535C-9942-B0CF-287992D83E44}"/>
                  </a:ext>
                </a:extLst>
              </p:cNvPr>
              <p:cNvSpPr txBox="1"/>
              <p:nvPr/>
            </p:nvSpPr>
            <p:spPr>
              <a:xfrm>
                <a:off x="2025689" y="2442002"/>
                <a:ext cx="717623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AC534B-29C0-F342-8B9E-690FD4402424}"/>
                  </a:ext>
                </a:extLst>
              </p:cNvPr>
              <p:cNvSpPr txBox="1"/>
              <p:nvPr/>
            </p:nvSpPr>
            <p:spPr>
              <a:xfrm>
                <a:off x="3991850" y="2429650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right1</a:t>
                </a:r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473809-D420-CC4D-92E3-3A1AD5FBB052}"/>
                </a:ext>
              </a:extLst>
            </p:cNvPr>
            <p:cNvSpPr/>
            <p:nvPr/>
          </p:nvSpPr>
          <p:spPr>
            <a:xfrm>
              <a:off x="2405193" y="2877459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E9E218A-1CA6-1B49-AAF0-8F8A3346F089}"/>
                </a:ext>
              </a:extLst>
            </p:cNvPr>
            <p:cNvSpPr/>
            <p:nvPr/>
          </p:nvSpPr>
          <p:spPr>
            <a:xfrm>
              <a:off x="3877642" y="2882880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449C87-A2A0-E14F-B96D-9A02E8F36F30}"/>
              </a:ext>
            </a:extLst>
          </p:cNvPr>
          <p:cNvGrpSpPr/>
          <p:nvPr/>
        </p:nvGrpSpPr>
        <p:grpSpPr>
          <a:xfrm>
            <a:off x="4083701" y="3159855"/>
            <a:ext cx="2708086" cy="563625"/>
            <a:chOff x="3111330" y="3233545"/>
            <a:chExt cx="2708086" cy="56362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BEF32-7D3F-D84A-80F5-154829884C74}"/>
                </a:ext>
              </a:extLst>
            </p:cNvPr>
            <p:cNvGrpSpPr/>
            <p:nvPr/>
          </p:nvGrpSpPr>
          <p:grpSpPr>
            <a:xfrm>
              <a:off x="3111330" y="3293169"/>
              <a:ext cx="2708086" cy="504001"/>
              <a:chOff x="3314530" y="3461475"/>
              <a:chExt cx="2708086" cy="50400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DDD4F9-412C-8F40-889A-6A81D93A3E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85852" y="3461475"/>
                <a:ext cx="149311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18CA39-4BEB-AF48-9BBB-2C531E8D51DF}"/>
                  </a:ext>
                </a:extLst>
              </p:cNvPr>
              <p:cNvSpPr txBox="1"/>
              <p:nvPr/>
            </p:nvSpPr>
            <p:spPr>
              <a:xfrm>
                <a:off x="5098086" y="3521505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right2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0D7AF99-2F99-8B44-B4B7-16F04D256C8F}"/>
                  </a:ext>
                </a:extLst>
              </p:cNvPr>
              <p:cNvSpPr txBox="1"/>
              <p:nvPr/>
            </p:nvSpPr>
            <p:spPr>
              <a:xfrm>
                <a:off x="3314530" y="3549978"/>
                <a:ext cx="92453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/>
                  <a:t>left2</a:t>
                </a: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47D89C8-1EC0-4F43-9916-B4065DAA9DE2}"/>
                </a:ext>
              </a:extLst>
            </p:cNvPr>
            <p:cNvSpPr/>
            <p:nvPr/>
          </p:nvSpPr>
          <p:spPr>
            <a:xfrm>
              <a:off x="3522804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C7589E-2531-5949-B665-958384808B39}"/>
                </a:ext>
              </a:extLst>
            </p:cNvPr>
            <p:cNvSpPr/>
            <p:nvPr/>
          </p:nvSpPr>
          <p:spPr>
            <a:xfrm>
              <a:off x="4990166" y="3233545"/>
              <a:ext cx="144966" cy="13699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2B7F269-607F-CD47-86B7-A7E719D5EDB6}"/>
              </a:ext>
            </a:extLst>
          </p:cNvPr>
          <p:cNvSpPr txBox="1"/>
          <p:nvPr/>
        </p:nvSpPr>
        <p:spPr>
          <a:xfrm>
            <a:off x="1790784" y="3822290"/>
            <a:ext cx="5062322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Need right2 to be larger than left1.</a:t>
            </a:r>
          </a:p>
          <a:p>
            <a:pPr marL="342900" indent="-342900">
              <a:buAutoNum type="arabicParenR"/>
            </a:pPr>
            <a:r>
              <a:rPr lang="en-US" sz="1700" b="1" dirty="0">
                <a:solidFill>
                  <a:srgbClr val="FF0000"/>
                </a:solidFill>
                <a:latin typeface="Inconsolata" panose="020B0609030003000000" pitchFamily="49" charset="77"/>
              </a:rPr>
              <a:t>In addition, need left2 to be less than right1.</a:t>
            </a:r>
          </a:p>
        </p:txBody>
      </p:sp>
    </p:spTree>
    <p:extLst>
      <p:ext uri="{BB962C8B-B14F-4D97-AF65-F5344CB8AC3E}">
        <p14:creationId xmlns:p14="http://schemas.microsoft.com/office/powerpoint/2010/main" val="307853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4830</TotalTime>
  <Words>452</Words>
  <Application>Microsoft Macintosh PowerPoint</Application>
  <PresentationFormat>On-screen Show (16:10)</PresentationFormat>
  <Paragraphs>103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Gill Sans MT</vt:lpstr>
      <vt:lpstr>Inconsolata</vt:lpstr>
      <vt:lpstr>Tahoma</vt:lpstr>
      <vt:lpstr>Office Theme</vt:lpstr>
      <vt:lpstr>Introduction to Processing</vt:lpstr>
      <vt:lpstr>Rectangle-Rectangle Collision</vt:lpstr>
      <vt:lpstr>Rectangle-Rectangle Collision</vt:lpstr>
      <vt:lpstr>Rectangle-Rectangle Collision</vt:lpstr>
      <vt:lpstr>Rectangle-Rectangle Collision</vt:lpstr>
      <vt:lpstr>Checking Overlap</vt:lpstr>
      <vt:lpstr>Checking Overlap</vt:lpstr>
      <vt:lpstr>Checking Overlap</vt:lpstr>
      <vt:lpstr>Checking Overlap</vt:lpstr>
      <vt:lpstr>Checking Overlap</vt:lpstr>
      <vt:lpstr>Rectangle-Rectangle Collision</vt:lpstr>
      <vt:lpstr>Rectangle-Rectangle Collision</vt:lpstr>
      <vt:lpstr>checkCollision(sprite1, sprite2)</vt:lpstr>
      <vt:lpstr>checkCollisionList(sprite, sprite_list)</vt:lpstr>
      <vt:lpstr>Pick Up Coins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2021-03-23T16:37:43Z</dcterms:modified>
</cp:coreProperties>
</file>