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5" r:id="rId4"/>
    <p:sldId id="257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30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7" r:id="rId25"/>
    <p:sldId id="310" r:id="rId26"/>
    <p:sldId id="308" r:id="rId27"/>
    <p:sldId id="311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0T17:26:33.637" v="43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359527BD-9D28-FA41-9B76-D4C412CACD55}" dt="2019-05-30T17:22:29.797" v="259" actId="20577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6:33.637" v="43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16:52.190" v="586" actId="255"/>
        <pc:sldMkLst>
          <pc:docMk/>
          <pc:sldMk cId="2339437966" sldId="288"/>
        </pc:sldMkLst>
        <pc:spChg chg="mod">
          <ac:chgData name="Long B Nguyen" userId="f59fb8f3-a021-417a-8bc1-65c8d471c621" providerId="ADAL" clId="{359527BD-9D28-FA41-9B76-D4C412CACD55}" dt="2019-05-31T01:16:52.190" v="586" actId="255"/>
          <ac:spMkLst>
            <pc:docMk/>
            <pc:sldMk cId="2339437966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24:39.165" v="814" actId="20577"/>
        <pc:sldMkLst>
          <pc:docMk/>
          <pc:sldMk cId="1454012366" sldId="289"/>
        </pc:sldMkLst>
        <pc:spChg chg="mod">
          <ac:chgData name="Long B Nguyen" userId="f59fb8f3-a021-417a-8bc1-65c8d471c621" providerId="ADAL" clId="{359527BD-9D28-FA41-9B76-D4C412CACD55}" dt="2019-05-30T17:28:13.158" v="544" actId="20577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4:39.165" v="81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42:47.464" v="141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359527BD-9D28-FA41-9B76-D4C412CACD55}" dt="2019-05-31T01:23:31.248" v="802" actId="20577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42:47.464" v="141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23:00.811" v="780" actId="20577"/>
        <pc:sldMkLst>
          <pc:docMk/>
          <pc:sldMk cId="3525539036" sldId="291"/>
        </pc:sldMkLst>
        <pc:spChg chg="mod">
          <ac:chgData name="Long B Nguyen" userId="f59fb8f3-a021-417a-8bc1-65c8d471c621" providerId="ADAL" clId="{359527BD-9D28-FA41-9B76-D4C412CACD55}" dt="2019-05-31T01:22:11.934" v="687" actId="20577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3:00.811" v="780" actId="20577"/>
          <ac:spMkLst>
            <pc:docMk/>
            <pc:sldMk cId="3525539036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28:54.829" v="968" actId="255"/>
        <pc:sldMkLst>
          <pc:docMk/>
          <pc:sldMk cId="4245538547" sldId="292"/>
        </pc:sldMkLst>
        <pc:spChg chg="mod">
          <ac:chgData name="Long B Nguyen" userId="f59fb8f3-a021-417a-8bc1-65c8d471c621" providerId="ADAL" clId="{359527BD-9D28-FA41-9B76-D4C412CACD55}" dt="2019-05-31T01:23:56.586" v="809" actId="20577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28:54.829" v="968" actId="255"/>
          <ac:spMkLst>
            <pc:docMk/>
            <pc:sldMk cId="4245538547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6:46.961" v="2063" actId="207"/>
        <pc:sldMkLst>
          <pc:docMk/>
          <pc:sldMk cId="439805773" sldId="293"/>
        </pc:sldMkLst>
        <pc:spChg chg="mod">
          <ac:chgData name="Long B Nguyen" userId="f59fb8f3-a021-417a-8bc1-65c8d471c621" providerId="ADAL" clId="{359527BD-9D28-FA41-9B76-D4C412CACD55}" dt="2019-05-31T01:30:16.666" v="990" actId="20577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6:46.961" v="2063" actId="207"/>
          <ac:spMkLst>
            <pc:docMk/>
            <pc:sldMk cId="43980577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01:39:33.759" v="1394" actId="255"/>
        <pc:sldMkLst>
          <pc:docMk/>
          <pc:sldMk cId="3539054576" sldId="294"/>
        </pc:sldMkLst>
        <pc:spChg chg="mod">
          <ac:chgData name="Long B Nguyen" userId="f59fb8f3-a021-417a-8bc1-65c8d471c621" providerId="ADAL" clId="{359527BD-9D28-FA41-9B76-D4C412CACD55}" dt="2019-05-31T01:35:39.497" v="1302" actId="20577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01:39:33.759" v="1394" actId="255"/>
          <ac:spMkLst>
            <pc:docMk/>
            <pc:sldMk cId="3539054576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59527BD-9D28-FA41-9B76-D4C412CACD55}" dt="2019-05-31T11:55:19.400" v="2051" actId="20577"/>
        <pc:sldMkLst>
          <pc:docMk/>
          <pc:sldMk cId="1816941262" sldId="295"/>
        </pc:sldMkLst>
        <pc:spChg chg="mod">
          <ac:chgData name="Long B Nguyen" userId="f59fb8f3-a021-417a-8bc1-65c8d471c621" providerId="ADAL" clId="{359527BD-9D28-FA41-9B76-D4C412CACD55}" dt="2019-05-31T02:15:48.988" v="1576" actId="20577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19.400" v="2051" actId="20577"/>
          <ac:spMkLst>
            <pc:docMk/>
            <pc:sldMk cId="1816941262" sldId="295"/>
            <ac:spMk id="9" creationId="{E3B2E017-30B2-884B-A113-B419A2ED51AD}"/>
          </ac:spMkLst>
        </pc:spChg>
        <pc:picChg chg="add del mod">
          <ac:chgData name="Long B Nguyen" userId="f59fb8f3-a021-417a-8bc1-65c8d471c621" providerId="ADAL" clId="{359527BD-9D28-FA41-9B76-D4C412CACD55}" dt="2019-05-31T02:19:44.382" v="1618" actId="478"/>
          <ac:picMkLst>
            <pc:docMk/>
            <pc:sldMk cId="1816941262" sldId="295"/>
            <ac:picMk id="3" creationId="{4200A54F-C1CE-0D49-A909-B629128E9643}"/>
          </ac:picMkLst>
        </pc:picChg>
      </pc:sldChg>
      <pc:sldChg chg="modSp add">
        <pc:chgData name="Long B Nguyen" userId="f59fb8f3-a021-417a-8bc1-65c8d471c621" providerId="ADAL" clId="{359527BD-9D28-FA41-9B76-D4C412CACD55}" dt="2019-05-31T11:55:09.870" v="2048" actId="20577"/>
        <pc:sldMkLst>
          <pc:docMk/>
          <pc:sldMk cId="553003360" sldId="296"/>
        </pc:sldMkLst>
        <pc:spChg chg="mod">
          <ac:chgData name="Long B Nguyen" userId="f59fb8f3-a021-417a-8bc1-65c8d471c621" providerId="ADAL" clId="{359527BD-9D28-FA41-9B76-D4C412CACD55}" dt="2019-05-31T02:26:00.699" v="1710" actId="20577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9.870" v="204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5:05.058" v="2046" actId="20577"/>
        <pc:sldMkLst>
          <pc:docMk/>
          <pc:sldMk cId="3006175481" sldId="297"/>
        </pc:sldMkLst>
        <pc:spChg chg="mod">
          <ac:chgData name="Long B Nguyen" userId="f59fb8f3-a021-417a-8bc1-65c8d471c621" providerId="ADAL" clId="{359527BD-9D28-FA41-9B76-D4C412CACD55}" dt="2019-05-31T02:31:54.084" v="1761" actId="20577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5.058" v="204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5:00.531" v="2044" actId="20577"/>
        <pc:sldMkLst>
          <pc:docMk/>
          <pc:sldMk cId="3150557076" sldId="298"/>
        </pc:sldMkLst>
        <pc:spChg chg="mod">
          <ac:chgData name="Long B Nguyen" userId="f59fb8f3-a021-417a-8bc1-65c8d471c621" providerId="ADAL" clId="{359527BD-9D28-FA41-9B76-D4C412CACD55}" dt="2019-05-31T02:32:42.831" v="1800" actId="20577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5:00.531" v="2044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1:54:52.667" v="2040" actId="20577"/>
        <pc:sldMkLst>
          <pc:docMk/>
          <pc:sldMk cId="1136048842" sldId="299"/>
        </pc:sldMkLst>
        <pc:spChg chg="mod">
          <ac:chgData name="Long B Nguyen" userId="f59fb8f3-a021-417a-8bc1-65c8d471c621" providerId="ADAL" clId="{359527BD-9D28-FA41-9B76-D4C412CACD55}" dt="2019-05-31T02:39:01.547" v="1926" actId="20577"/>
          <ac:spMkLst>
            <pc:docMk/>
            <pc:sldMk cId="1136048842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1:54:52.667" v="2040" actId="20577"/>
          <ac:spMkLst>
            <pc:docMk/>
            <pc:sldMk cId="1136048842" sldId="29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07:36.035" v="2336" actId="113"/>
        <pc:sldMkLst>
          <pc:docMk/>
          <pc:sldMk cId="1258455770" sldId="300"/>
        </pc:sldMkLst>
        <pc:spChg chg="mod">
          <ac:chgData name="Long B Nguyen" userId="f59fb8f3-a021-417a-8bc1-65c8d471c621" providerId="ADAL" clId="{359527BD-9D28-FA41-9B76-D4C412CACD55}" dt="2019-05-31T11:35:43.565" v="1962" actId="20577"/>
          <ac:spMkLst>
            <pc:docMk/>
            <pc:sldMk cId="1258455770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07:36.035" v="2336" actId="113"/>
          <ac:spMkLst>
            <pc:docMk/>
            <pc:sldMk cId="1258455770" sldId="300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59527BD-9D28-FA41-9B76-D4C412CACD55}" dt="2019-05-31T12:02:39.925" v="2214" actId="20577"/>
        <pc:sldMkLst>
          <pc:docMk/>
          <pc:sldMk cId="393328173" sldId="301"/>
        </pc:sldMkLst>
        <pc:spChg chg="add mod">
          <ac:chgData name="Long B Nguyen" userId="f59fb8f3-a021-417a-8bc1-65c8d471c621" providerId="ADAL" clId="{359527BD-9D28-FA41-9B76-D4C412CACD55}" dt="2019-05-31T12:01:48.480" v="2190" actId="20577"/>
          <ac:spMkLst>
            <pc:docMk/>
            <pc:sldMk cId="393328173" sldId="301"/>
            <ac:spMk id="3" creationId="{3887A274-051E-7F48-83D6-811E92A4025B}"/>
          </ac:spMkLst>
        </pc:spChg>
        <pc:spChg chg="mod">
          <ac:chgData name="Long B Nguyen" userId="f59fb8f3-a021-417a-8bc1-65c8d471c621" providerId="ADAL" clId="{359527BD-9D28-FA41-9B76-D4C412CACD55}" dt="2019-05-31T12:02:39.925" v="2214" actId="20577"/>
          <ac:spMkLst>
            <pc:docMk/>
            <pc:sldMk cId="393328173" sldId="30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07:45.748" v="2338" actId="113"/>
        <pc:sldMkLst>
          <pc:docMk/>
          <pc:sldMk cId="128704095" sldId="302"/>
        </pc:sldMkLst>
        <pc:spChg chg="mod">
          <ac:chgData name="Long B Nguyen" userId="f59fb8f3-a021-417a-8bc1-65c8d471c621" providerId="ADAL" clId="{359527BD-9D28-FA41-9B76-D4C412CACD55}" dt="2019-05-31T12:03:13.997" v="2231" actId="20577"/>
          <ac:spMkLst>
            <pc:docMk/>
            <pc:sldMk cId="128704095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07:45.748" v="2338" actId="113"/>
          <ac:spMkLst>
            <pc:docMk/>
            <pc:sldMk cId="128704095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59527BD-9D28-FA41-9B76-D4C412CACD55}" dt="2019-05-31T12:11:42.206" v="2356" actId="1076"/>
        <pc:sldMkLst>
          <pc:docMk/>
          <pc:sldMk cId="2086449897" sldId="303"/>
        </pc:sldMkLst>
        <pc:spChg chg="mod">
          <ac:chgData name="Long B Nguyen" userId="f59fb8f3-a021-417a-8bc1-65c8d471c621" providerId="ADAL" clId="{359527BD-9D28-FA41-9B76-D4C412CACD55}" dt="2019-05-31T12:11:42.206" v="2356" actId="1076"/>
          <ac:spMkLst>
            <pc:docMk/>
            <pc:sldMk cId="2086449897" sldId="303"/>
            <ac:spMk id="2" creationId="{EA8D4812-1329-D34B-BE17-6F2028DA3570}"/>
          </ac:spMkLst>
        </pc:spChg>
        <pc:spChg chg="del">
          <ac:chgData name="Long B Nguyen" userId="f59fb8f3-a021-417a-8bc1-65c8d471c621" providerId="ADAL" clId="{359527BD-9D28-FA41-9B76-D4C412CACD55}" dt="2019-05-31T12:11:19.411" v="2352" actId="478"/>
          <ac:spMkLst>
            <pc:docMk/>
            <pc:sldMk cId="2086449897" sldId="303"/>
            <ac:spMk id="3" creationId="{EE909E57-CBB6-844D-AFB9-143AB588831B}"/>
          </ac:spMkLst>
        </pc:spChg>
      </pc:sldChg>
      <pc:sldChg chg="modSp add">
        <pc:chgData name="Long B Nguyen" userId="f59fb8f3-a021-417a-8bc1-65c8d471c621" providerId="ADAL" clId="{359527BD-9D28-FA41-9B76-D4C412CACD55}" dt="2019-05-31T12:45:02.073" v="2572" actId="20577"/>
        <pc:sldMkLst>
          <pc:docMk/>
          <pc:sldMk cId="3670596711" sldId="304"/>
        </pc:sldMkLst>
        <pc:spChg chg="mod">
          <ac:chgData name="Long B Nguyen" userId="f59fb8f3-a021-417a-8bc1-65c8d471c621" providerId="ADAL" clId="{359527BD-9D28-FA41-9B76-D4C412CACD55}" dt="2019-05-31T12:12:37.526" v="2396" actId="20577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1T12:45:02.073" v="2572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359527BD-9D28-FA41-9B76-D4C412CACD55}" dt="2019-05-31T12:12:12.059" v="2375" actId="20577"/>
        <pc:sldMkLst>
          <pc:docMk/>
          <pc:sldMk cId="1397036328" sldId="306"/>
        </pc:sldMkLst>
        <pc:spChg chg="mod">
          <ac:chgData name="Long B Nguyen" userId="f59fb8f3-a021-417a-8bc1-65c8d471c621" providerId="ADAL" clId="{359527BD-9D28-FA41-9B76-D4C412CACD55}" dt="2019-05-31T12:12:12.059" v="2375" actId="20577"/>
          <ac:spMkLst>
            <pc:docMk/>
            <pc:sldMk cId="1397036328" sldId="306"/>
            <ac:spMk id="2" creationId="{EA8D4812-1329-D34B-BE17-6F2028DA3570}"/>
          </ac:spMkLst>
        </pc:spChg>
      </pc:sldChg>
      <pc:sldChg chg="addSp modSp add">
        <pc:chgData name="Long B Nguyen" userId="f59fb8f3-a021-417a-8bc1-65c8d471c621" providerId="ADAL" clId="{359527BD-9D28-FA41-9B76-D4C412CACD55}" dt="2019-05-31T12:50:31.803" v="2772" actId="1076"/>
        <pc:sldMkLst>
          <pc:docMk/>
          <pc:sldMk cId="3984246490" sldId="307"/>
        </pc:sldMkLst>
        <pc:spChg chg="mod">
          <ac:chgData name="Long B Nguyen" userId="f59fb8f3-a021-417a-8bc1-65c8d471c621" providerId="ADAL" clId="{359527BD-9D28-FA41-9B76-D4C412CACD55}" dt="2019-05-31T12:43:50.388" v="2543" actId="20577"/>
          <ac:spMkLst>
            <pc:docMk/>
            <pc:sldMk cId="3984246490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359527BD-9D28-FA41-9B76-D4C412CACD55}" dt="2019-05-31T12:49:50.879" v="2752" actId="1076"/>
          <ac:spMkLst>
            <pc:docMk/>
            <pc:sldMk cId="3984246490" sldId="307"/>
            <ac:spMk id="4" creationId="{3C1D2CCE-B02B-8D4A-B006-6965D4D418F0}"/>
          </ac:spMkLst>
        </pc:spChg>
        <pc:spChg chg="add mod">
          <ac:chgData name="Long B Nguyen" userId="f59fb8f3-a021-417a-8bc1-65c8d471c621" providerId="ADAL" clId="{359527BD-9D28-FA41-9B76-D4C412CACD55}" dt="2019-05-31T12:50:31.803" v="2772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359527BD-9D28-FA41-9B76-D4C412CACD55}" dt="2019-05-31T12:49:15.749" v="2702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3:21:31.046" v="3097" actId="20577"/>
        <pc:sldMkLst>
          <pc:docMk/>
          <pc:sldMk cId="3672999173" sldId="308"/>
        </pc:sldMkLst>
        <pc:spChg chg="mod">
          <ac:chgData name="Long B Nguyen" userId="f59fb8f3-a021-417a-8bc1-65c8d471c621" providerId="ADAL" clId="{359527BD-9D28-FA41-9B76-D4C412CACD55}" dt="2019-05-31T13:21:31.046" v="3097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3:15:32.180" v="2939" actId="20577"/>
        <pc:sldMkLst>
          <pc:docMk/>
          <pc:sldMk cId="4055245160" sldId="310"/>
        </pc:sldMkLst>
        <pc:spChg chg="mod">
          <ac:chgData name="Long B Nguyen" userId="f59fb8f3-a021-417a-8bc1-65c8d471c621" providerId="ADAL" clId="{359527BD-9D28-FA41-9B76-D4C412CACD55}" dt="2019-05-31T13:15:32.180" v="2939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59527BD-9D28-FA41-9B76-D4C412CACD55}" dt="2019-05-31T13:35:34.282" v="3276" actId="1035"/>
        <pc:sldMkLst>
          <pc:docMk/>
          <pc:sldMk cId="4210029770" sldId="311"/>
        </pc:sldMkLst>
        <pc:spChg chg="add mod">
          <ac:chgData name="Long B Nguyen" userId="f59fb8f3-a021-417a-8bc1-65c8d471c621" providerId="ADAL" clId="{359527BD-9D28-FA41-9B76-D4C412CACD55}" dt="2019-05-31T13:35:31.269" v="3275" actId="1035"/>
          <ac:spMkLst>
            <pc:docMk/>
            <pc:sldMk cId="4210029770" sldId="311"/>
            <ac:spMk id="3" creationId="{4023DC8A-3C5D-324F-8DB0-21911EC4DFD1}"/>
          </ac:spMkLst>
        </pc:spChg>
        <pc:spChg chg="add mod">
          <ac:chgData name="Long B Nguyen" userId="f59fb8f3-a021-417a-8bc1-65c8d471c621" providerId="ADAL" clId="{359527BD-9D28-FA41-9B76-D4C412CACD55}" dt="2019-05-31T13:35:34.282" v="3276" actId="1035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359527BD-9D28-FA41-9B76-D4C412CACD55}" dt="2019-05-31T13:28:05.519" v="3229" actId="20577"/>
          <ac:spMkLst>
            <pc:docMk/>
            <pc:sldMk cId="4210029770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  <pc:docChg chg="modSld">
      <pc:chgData name="Long B Nguyen" userId="f59fb8f3-a021-417a-8bc1-65c8d471c621" providerId="ADAL" clId="{E5BF62A1-4F8A-BC49-8FD7-ABEA3D28ED25}" dt="2019-06-14T16:47:01.972" v="32" actId="1076"/>
      <pc:docMkLst>
        <pc:docMk/>
      </pc:docMkLst>
      <pc:sldChg chg="modSp">
        <pc:chgData name="Long B Nguyen" userId="f59fb8f3-a021-417a-8bc1-65c8d471c621" providerId="ADAL" clId="{E5BF62A1-4F8A-BC49-8FD7-ABEA3D28ED25}" dt="2019-06-14T02:16:12.814" v="30" actId="14100"/>
        <pc:sldMkLst>
          <pc:docMk/>
          <pc:sldMk cId="4247104139" sldId="256"/>
        </pc:sldMkLst>
        <pc:spChg chg="mod">
          <ac:chgData name="Long B Nguyen" userId="f59fb8f3-a021-417a-8bc1-65c8d471c621" providerId="ADAL" clId="{E5BF62A1-4F8A-BC49-8FD7-ABEA3D28ED25}" dt="2019-06-14T02:16:02.548" v="25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E5BF62A1-4F8A-BC49-8FD7-ABEA3D28ED25}" dt="2019-06-14T02:16:12.814" v="30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5BF62A1-4F8A-BC49-8FD7-ABEA3D28ED25}" dt="2019-06-14T16:47:01.972" v="32" actId="1076"/>
        <pc:sldMkLst>
          <pc:docMk/>
          <pc:sldMk cId="3984246490" sldId="307"/>
        </pc:sldMkLst>
        <pc:spChg chg="mod">
          <ac:chgData name="Long B Nguyen" userId="f59fb8f3-a021-417a-8bc1-65c8d471c621" providerId="ADAL" clId="{E5BF62A1-4F8A-BC49-8FD7-ABEA3D28ED25}" dt="2019-06-14T16:47:01.972" v="32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E5BF62A1-4F8A-BC49-8FD7-ABEA3D28ED25}" dt="2019-06-14T16:46:58.960" v="31" actId="1076"/>
          <ac:spMkLst>
            <pc:docMk/>
            <pc:sldMk cId="3984246490" sldId="307"/>
            <ac:spMk id="5" creationId="{098C8043-8C8C-AF4C-BF1C-D1D52C75A7B9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2. Conditionals, Loops and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703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while</a:t>
            </a:r>
            <a:r>
              <a:rPr lang="en-US" dirty="0">
                <a:latin typeface="Gill Sans MT" panose="020B0502020104020203" pitchFamily="34" charset="77"/>
              </a:rPr>
              <a:t> loop executes a block of code while some condition is met.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b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0 1 2 3 4 5 6 7 8 9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604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i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break statement is used to exit a for loop or a while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1 3 5 7 9 11 13 15 17 19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45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While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 err="1">
                <a:latin typeface="Inconsolata Medium" panose="020B0609030003000000" pitchFamily="49" charset="77"/>
              </a:rPr>
              <a:t>,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L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latin typeface="Inconsolata Medium" panose="020B0609030003000000" pitchFamily="49" charset="77"/>
              </a:rPr>
              <a:t>[]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while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b = 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1, 2, 3, 5, 8, 13, 21, 34, 55, 89]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A274-051E-7F48-83D6-811E92A4025B}"/>
              </a:ext>
            </a:extLst>
          </p:cNvPr>
          <p:cNvSpPr txBox="1"/>
          <p:nvPr/>
        </p:nvSpPr>
        <p:spPr>
          <a:xfrm>
            <a:off x="5002923" y="2049518"/>
            <a:ext cx="22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Create a list with Fibonacci numbers</a:t>
            </a:r>
          </a:p>
          <a:p>
            <a:r>
              <a:rPr lang="en-US" sz="2100" dirty="0"/>
              <a:t>up to </a:t>
            </a:r>
            <a:r>
              <a:rPr lang="en-US" sz="2100" dirty="0" err="1"/>
              <a:t>amax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644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default, arguments are positional.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4331819" y="2086037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331819" y="3688263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082294"/>
            <a:ext cx="381065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260263"/>
            <a:ext cx="422904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</p:spTree>
    <p:extLst>
      <p:ext uri="{BB962C8B-B14F-4D97-AF65-F5344CB8AC3E}">
        <p14:creationId xmlns:p14="http://schemas.microsoft.com/office/powerpoint/2010/main" val="22240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if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first 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814</Words>
  <Application>Microsoft Macintosh PowerPoint</Application>
  <PresentationFormat>On-screen Show (16:10)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Conditionals</vt:lpstr>
      <vt:lpstr>If block</vt:lpstr>
      <vt:lpstr>If block</vt:lpstr>
      <vt:lpstr>Sequence of Ifs</vt:lpstr>
      <vt:lpstr>if-elif</vt:lpstr>
      <vt:lpstr>if-elif</vt:lpstr>
      <vt:lpstr>if-elif-else</vt:lpstr>
      <vt:lpstr>and, or, not</vt:lpstr>
      <vt:lpstr>Ternary Operators</vt:lpstr>
      <vt:lpstr>Loops</vt:lpstr>
      <vt:lpstr>For Loops</vt:lpstr>
      <vt:lpstr>range(stop)</vt:lpstr>
      <vt:lpstr>range(start, stop)</vt:lpstr>
      <vt:lpstr>range(start, stop, step)</vt:lpstr>
      <vt:lpstr>While Loops</vt:lpstr>
      <vt:lpstr>continue vs. break</vt:lpstr>
      <vt:lpstr>continue vs. break</vt:lpstr>
      <vt:lpstr>Nested Loops</vt:lpstr>
      <vt:lpstr>Functions</vt:lpstr>
      <vt:lpstr>Functions</vt:lpstr>
      <vt:lpstr>Functions</vt:lpstr>
      <vt:lpstr>Functions</vt:lpstr>
      <vt:lpstr>Functions</vt:lpstr>
      <vt:lpstr>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2019-06-14T16:47:09Z</dcterms:modified>
</cp:coreProperties>
</file>