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98"/>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01" r:id="rId56"/>
    <p:sldId id="602" r:id="rId57"/>
    <p:sldId id="603" r:id="rId58"/>
    <p:sldId id="604" r:id="rId59"/>
    <p:sldId id="577" r:id="rId60"/>
    <p:sldId id="578" r:id="rId61"/>
    <p:sldId id="579" r:id="rId62"/>
    <p:sldId id="580" r:id="rId63"/>
    <p:sldId id="581" r:id="rId64"/>
    <p:sldId id="570" r:id="rId65"/>
    <p:sldId id="582" r:id="rId66"/>
    <p:sldId id="583" r:id="rId67"/>
    <p:sldId id="572" r:id="rId68"/>
    <p:sldId id="573" r:id="rId69"/>
    <p:sldId id="584" r:id="rId70"/>
    <p:sldId id="593" r:id="rId71"/>
    <p:sldId id="585" r:id="rId72"/>
    <p:sldId id="586" r:id="rId73"/>
    <p:sldId id="574" r:id="rId74"/>
    <p:sldId id="587" r:id="rId75"/>
    <p:sldId id="588" r:id="rId76"/>
    <p:sldId id="589" r:id="rId77"/>
    <p:sldId id="590" r:id="rId78"/>
    <p:sldId id="625" r:id="rId79"/>
    <p:sldId id="628" r:id="rId80"/>
    <p:sldId id="629" r:id="rId81"/>
    <p:sldId id="630" r:id="rId82"/>
    <p:sldId id="632" r:id="rId83"/>
    <p:sldId id="631" r:id="rId84"/>
    <p:sldId id="634" r:id="rId85"/>
    <p:sldId id="633" r:id="rId86"/>
    <p:sldId id="635" r:id="rId87"/>
    <p:sldId id="636" r:id="rId88"/>
    <p:sldId id="637" r:id="rId89"/>
    <p:sldId id="638" r:id="rId90"/>
    <p:sldId id="639" r:id="rId91"/>
    <p:sldId id="640" r:id="rId92"/>
    <p:sldId id="627" r:id="rId93"/>
    <p:sldId id="626" r:id="rId94"/>
    <p:sldId id="592" r:id="rId95"/>
    <p:sldId id="605" r:id="rId96"/>
    <p:sldId id="549" r:id="rId9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993" dt="2021-05-25T13:34:00.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051"/>
    <p:restoredTop sz="93692"/>
  </p:normalViewPr>
  <p:slideViewPr>
    <p:cSldViewPr snapToGrid="0" snapToObjects="1">
      <p:cViewPr varScale="1">
        <p:scale>
          <a:sx n="94" d="100"/>
          <a:sy n="94" d="100"/>
        </p:scale>
        <p:origin x="192"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5-25T13:34:08.367" v="8791" actId="1038"/>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21T15:17:20.541" v="4960" actId="113"/>
        <pc:sldMkLst>
          <pc:docMk/>
          <pc:sldMk cId="2179424705" sldId="605"/>
        </pc:sldMkLst>
        <pc:spChg chg="mod">
          <ac:chgData name="Long B Nguyen" userId="f59fb8f3-a021-417a-8bc1-65c8d471c621" providerId="ADAL" clId="{09EBCD6D-3E32-1447-A1AF-87925F52689B}" dt="2021-05-21T15:17:20.541" v="4960" actId="11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5/25/21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78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8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111.png"/><Relationship Id="rId2" Type="http://schemas.openxmlformats.org/officeDocument/2006/relationships/image" Target="../media/image106.png"/><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87.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8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 Id="rId6" Type="http://schemas.openxmlformats.org/officeDocument/2006/relationships/image" Target="../media/image126.png"/><Relationship Id="rId5" Type="http://schemas.openxmlformats.org/officeDocument/2006/relationships/image" Target="../media/image125.png"/><Relationship Id="rId4" Type="http://schemas.openxmlformats.org/officeDocument/2006/relationships/image" Target="../media/image124.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E28-608C-9244-A4DA-83DBD8C4F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73BEF1C2-4974-2E4C-8E8E-A3D772FAE714}"/>
              </a:ext>
            </a:extLst>
          </p:cNvPr>
          <p:cNvPicPr>
            <a:picLocks noChangeAspect="1"/>
          </p:cNvPicPr>
          <p:nvPr/>
        </p:nvPicPr>
        <p:blipFill>
          <a:blip r:embed="rId2"/>
          <a:stretch>
            <a:fillRect/>
          </a:stretch>
        </p:blipFill>
        <p:spPr>
          <a:xfrm>
            <a:off x="285750" y="304271"/>
            <a:ext cx="7200900" cy="2971800"/>
          </a:xfrm>
          <a:prstGeom prst="rect">
            <a:avLst/>
          </a:prstGeom>
        </p:spPr>
      </p:pic>
    </p:spTree>
    <p:extLst>
      <p:ext uri="{BB962C8B-B14F-4D97-AF65-F5344CB8AC3E}">
        <p14:creationId xmlns:p14="http://schemas.microsoft.com/office/powerpoint/2010/main" val="15228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B-EC54-C944-B2E0-9BE5611D43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9D2D1-6D09-6042-B2B5-B2F8C39D539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698620B2-722F-D747-B2F1-9B36EF906554}"/>
              </a:ext>
            </a:extLst>
          </p:cNvPr>
          <p:cNvPicPr>
            <a:picLocks noChangeAspect="1"/>
          </p:cNvPicPr>
          <p:nvPr/>
        </p:nvPicPr>
        <p:blipFill>
          <a:blip r:embed="rId2"/>
          <a:stretch>
            <a:fillRect/>
          </a:stretch>
        </p:blipFill>
        <p:spPr>
          <a:xfrm>
            <a:off x="333013" y="0"/>
            <a:ext cx="6124937" cy="5715000"/>
          </a:xfrm>
          <a:prstGeom prst="rect">
            <a:avLst/>
          </a:prstGeom>
        </p:spPr>
      </p:pic>
      <p:pic>
        <p:nvPicPr>
          <p:cNvPr id="6" name="Picture 5">
            <a:extLst>
              <a:ext uri="{FF2B5EF4-FFF2-40B4-BE49-F238E27FC236}">
                <a16:creationId xmlns:a16="http://schemas.microsoft.com/office/drawing/2014/main" id="{559B7FF2-65E0-984B-8406-3B01D674EC51}"/>
              </a:ext>
            </a:extLst>
          </p:cNvPr>
          <p:cNvPicPr>
            <a:picLocks noChangeAspect="1"/>
          </p:cNvPicPr>
          <p:nvPr/>
        </p:nvPicPr>
        <p:blipFill>
          <a:blip r:embed="rId3"/>
          <a:stretch>
            <a:fillRect/>
          </a:stretch>
        </p:blipFill>
        <p:spPr>
          <a:xfrm>
            <a:off x="4645387" y="3598069"/>
            <a:ext cx="2108200" cy="1549400"/>
          </a:xfrm>
          <a:prstGeom prst="rect">
            <a:avLst/>
          </a:prstGeom>
        </p:spPr>
      </p:pic>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69"/>
            <a:ext cx="5851829" cy="4038187"/>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82</a:t>
            </a:fld>
            <a:endParaRPr lang="en-US" dirty="0"/>
          </a:p>
        </p:txBody>
      </p:sp>
    </p:spTree>
    <p:extLst>
      <p:ext uri="{BB962C8B-B14F-4D97-AF65-F5344CB8AC3E}">
        <p14:creationId xmlns:p14="http://schemas.microsoft.com/office/powerpoint/2010/main" val="11156159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total sum of a list</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6" name="Picture 5">
            <a:extLst>
              <a:ext uri="{FF2B5EF4-FFF2-40B4-BE49-F238E27FC236}">
                <a16:creationId xmlns:a16="http://schemas.microsoft.com/office/drawing/2014/main" id="{EEBA6A33-6B7D-DF4B-AFF1-B54F6057B468}"/>
              </a:ext>
            </a:extLst>
          </p:cNvPr>
          <p:cNvPicPr>
            <a:picLocks noChangeAspect="1"/>
          </p:cNvPicPr>
          <p:nvPr/>
        </p:nvPicPr>
        <p:blipFill>
          <a:blip r:embed="rId2"/>
          <a:stretch>
            <a:fillRect/>
          </a:stretch>
        </p:blipFill>
        <p:spPr>
          <a:xfrm>
            <a:off x="1663787" y="1076368"/>
            <a:ext cx="3060700" cy="4013200"/>
          </a:xfrm>
          <a:prstGeom prst="rect">
            <a:avLst/>
          </a:prstGeom>
        </p:spPr>
      </p:pic>
    </p:spTree>
    <p:extLst>
      <p:ext uri="{BB962C8B-B14F-4D97-AF65-F5344CB8AC3E}">
        <p14:creationId xmlns:p14="http://schemas.microsoft.com/office/powerpoint/2010/main" val="1910378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126574B2-0F95-054C-BFD1-E3E82D200CA4}"/>
              </a:ext>
            </a:extLst>
          </p:cNvPr>
          <p:cNvPicPr>
            <a:picLocks noChangeAspect="1"/>
          </p:cNvPicPr>
          <p:nvPr/>
        </p:nvPicPr>
        <p:blipFill>
          <a:blip r:embed="rId2"/>
          <a:stretch>
            <a:fillRect/>
          </a:stretch>
        </p:blipFill>
        <p:spPr>
          <a:xfrm>
            <a:off x="1373862" y="1417094"/>
            <a:ext cx="4241800" cy="901700"/>
          </a:xfrm>
          <a:prstGeom prst="rect">
            <a:avLst/>
          </a:prstGeom>
        </p:spPr>
      </p:pic>
      <p:pic>
        <p:nvPicPr>
          <p:cNvPr id="7" name="Picture 6">
            <a:extLst>
              <a:ext uri="{FF2B5EF4-FFF2-40B4-BE49-F238E27FC236}">
                <a16:creationId xmlns:a16="http://schemas.microsoft.com/office/drawing/2014/main" id="{5425D90D-03EF-A947-A255-F7539497946D}"/>
              </a:ext>
            </a:extLst>
          </p:cNvPr>
          <p:cNvPicPr>
            <a:picLocks noChangeAspect="1"/>
          </p:cNvPicPr>
          <p:nvPr/>
        </p:nvPicPr>
        <p:blipFill>
          <a:blip r:embed="rId3"/>
          <a:stretch>
            <a:fillRect/>
          </a:stretch>
        </p:blipFill>
        <p:spPr>
          <a:xfrm>
            <a:off x="1831062" y="2307834"/>
            <a:ext cx="1663700" cy="368300"/>
          </a:xfrm>
          <a:prstGeom prst="rect">
            <a:avLst/>
          </a:prstGeom>
        </p:spPr>
      </p:pic>
      <p:pic>
        <p:nvPicPr>
          <p:cNvPr id="8" name="Picture 7">
            <a:extLst>
              <a:ext uri="{FF2B5EF4-FFF2-40B4-BE49-F238E27FC236}">
                <a16:creationId xmlns:a16="http://schemas.microsoft.com/office/drawing/2014/main" id="{FEA6E2D4-FD02-8241-962D-AC247B686734}"/>
              </a:ext>
            </a:extLst>
          </p:cNvPr>
          <p:cNvPicPr>
            <a:picLocks noChangeAspect="1"/>
          </p:cNvPicPr>
          <p:nvPr/>
        </p:nvPicPr>
        <p:blipFill>
          <a:blip r:embed="rId4"/>
          <a:stretch>
            <a:fillRect/>
          </a:stretch>
        </p:blipFill>
        <p:spPr>
          <a:xfrm>
            <a:off x="1831062" y="2704318"/>
            <a:ext cx="3352800" cy="393700"/>
          </a:xfrm>
          <a:prstGeom prst="rect">
            <a:avLst/>
          </a:prstGeom>
        </p:spPr>
      </p:pic>
      <p:pic>
        <p:nvPicPr>
          <p:cNvPr id="11" name="Picture 10">
            <a:extLst>
              <a:ext uri="{FF2B5EF4-FFF2-40B4-BE49-F238E27FC236}">
                <a16:creationId xmlns:a16="http://schemas.microsoft.com/office/drawing/2014/main" id="{C0E5CA17-49B6-3F4E-98E3-E65A6FF37588}"/>
              </a:ext>
            </a:extLst>
          </p:cNvPr>
          <p:cNvPicPr>
            <a:picLocks noChangeAspect="1"/>
          </p:cNvPicPr>
          <p:nvPr/>
        </p:nvPicPr>
        <p:blipFill>
          <a:blip r:embed="rId5"/>
          <a:stretch>
            <a:fillRect/>
          </a:stretch>
        </p:blipFill>
        <p:spPr>
          <a:xfrm>
            <a:off x="2021221" y="3112983"/>
            <a:ext cx="3632200" cy="1206500"/>
          </a:xfrm>
          <a:prstGeom prst="rect">
            <a:avLst/>
          </a:prstGeom>
        </p:spPr>
      </p:pic>
      <p:pic>
        <p:nvPicPr>
          <p:cNvPr id="13" name="Picture 12">
            <a:extLst>
              <a:ext uri="{FF2B5EF4-FFF2-40B4-BE49-F238E27FC236}">
                <a16:creationId xmlns:a16="http://schemas.microsoft.com/office/drawing/2014/main" id="{42CC63B5-611A-EC4A-A524-CEEA86A1FCE6}"/>
              </a:ext>
            </a:extLst>
          </p:cNvPr>
          <p:cNvPicPr>
            <a:picLocks noChangeAspect="1"/>
          </p:cNvPicPr>
          <p:nvPr/>
        </p:nvPicPr>
        <p:blipFill>
          <a:blip r:embed="rId6"/>
          <a:stretch>
            <a:fillRect/>
          </a:stretch>
        </p:blipFill>
        <p:spPr>
          <a:xfrm>
            <a:off x="1831062" y="4471459"/>
            <a:ext cx="4064000" cy="825500"/>
          </a:xfrm>
          <a:prstGeom prst="rect">
            <a:avLst/>
          </a:prstGeom>
        </p:spPr>
      </p:pic>
    </p:spTree>
    <p:extLst>
      <p:ext uri="{BB962C8B-B14F-4D97-AF65-F5344CB8AC3E}">
        <p14:creationId xmlns:p14="http://schemas.microsoft.com/office/powerpoint/2010/main" val="3972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405F2909-82B0-0E4E-9749-4CD75C4EC2D6}"/>
              </a:ext>
            </a:extLst>
          </p:cNvPr>
          <p:cNvPicPr>
            <a:picLocks noChangeAspect="1"/>
          </p:cNvPicPr>
          <p:nvPr/>
        </p:nvPicPr>
        <p:blipFill>
          <a:blip r:embed="rId2"/>
          <a:stretch>
            <a:fillRect/>
          </a:stretch>
        </p:blipFill>
        <p:spPr>
          <a:xfrm>
            <a:off x="1300359" y="1490884"/>
            <a:ext cx="3584792" cy="3806075"/>
          </a:xfrm>
          <a:prstGeom prst="rect">
            <a:avLst/>
          </a:prstGeom>
        </p:spPr>
      </p:pic>
      <p:pic>
        <p:nvPicPr>
          <p:cNvPr id="6" name="Picture 5">
            <a:extLst>
              <a:ext uri="{FF2B5EF4-FFF2-40B4-BE49-F238E27FC236}">
                <a16:creationId xmlns:a16="http://schemas.microsoft.com/office/drawing/2014/main" id="{7E46ADD9-ABE1-7E4E-A928-7EB614FBD5D7}"/>
              </a:ext>
            </a:extLst>
          </p:cNvPr>
          <p:cNvPicPr>
            <a:picLocks noChangeAspect="1"/>
          </p:cNvPicPr>
          <p:nvPr/>
        </p:nvPicPr>
        <p:blipFill>
          <a:blip r:embed="rId3"/>
          <a:stretch>
            <a:fillRect/>
          </a:stretch>
        </p:blipFill>
        <p:spPr>
          <a:xfrm>
            <a:off x="3120050" y="3673142"/>
            <a:ext cx="1479245" cy="325434"/>
          </a:xfrm>
          <a:prstGeom prst="rect">
            <a:avLst/>
          </a:prstGeom>
        </p:spPr>
      </p:pic>
    </p:spTree>
    <p:extLst>
      <p:ext uri="{BB962C8B-B14F-4D97-AF65-F5344CB8AC3E}">
        <p14:creationId xmlns:p14="http://schemas.microsoft.com/office/powerpoint/2010/main" val="390817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pic>
        <p:nvPicPr>
          <p:cNvPr id="10" name="Picture 9">
            <a:extLst>
              <a:ext uri="{FF2B5EF4-FFF2-40B4-BE49-F238E27FC236}">
                <a16:creationId xmlns:a16="http://schemas.microsoft.com/office/drawing/2014/main" id="{E95AD5B5-4071-654A-B30D-16A1684D9881}"/>
              </a:ext>
            </a:extLst>
          </p:cNvPr>
          <p:cNvPicPr>
            <a:picLocks noChangeAspect="1"/>
          </p:cNvPicPr>
          <p:nvPr/>
        </p:nvPicPr>
        <p:blipFill>
          <a:blip r:embed="rId6"/>
          <a:stretch>
            <a:fillRect/>
          </a:stretch>
        </p:blipFill>
        <p:spPr>
          <a:xfrm>
            <a:off x="1097942" y="3885678"/>
            <a:ext cx="2463800" cy="825500"/>
          </a:xfrm>
          <a:prstGeom prst="rect">
            <a:avLst/>
          </a:prstGeom>
        </p:spPr>
      </p:pic>
      <p:pic>
        <p:nvPicPr>
          <p:cNvPr id="11" name="Picture 10">
            <a:extLst>
              <a:ext uri="{FF2B5EF4-FFF2-40B4-BE49-F238E27FC236}">
                <a16:creationId xmlns:a16="http://schemas.microsoft.com/office/drawing/2014/main" id="{E55A0C12-4F89-EE44-A89B-614832C525D1}"/>
              </a:ext>
            </a:extLst>
          </p:cNvPr>
          <p:cNvPicPr>
            <a:picLocks noChangeAspect="1"/>
          </p:cNvPicPr>
          <p:nvPr/>
        </p:nvPicPr>
        <p:blipFill>
          <a:blip r:embed="rId7"/>
          <a:stretch>
            <a:fillRect/>
          </a:stretch>
        </p:blipFill>
        <p:spPr>
          <a:xfrm>
            <a:off x="1021827" y="4700490"/>
            <a:ext cx="2197100" cy="9144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019863" y="4076750"/>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689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EAC18EDF-1B77-084B-880D-A52440DE888D}"/>
              </a:ext>
            </a:extLst>
          </p:cNvPr>
          <p:cNvPicPr>
            <a:picLocks noChangeAspect="1"/>
          </p:cNvPicPr>
          <p:nvPr/>
        </p:nvPicPr>
        <p:blipFill>
          <a:blip r:embed="rId2"/>
          <a:stretch>
            <a:fillRect/>
          </a:stretch>
        </p:blipFill>
        <p:spPr>
          <a:xfrm>
            <a:off x="782876" y="951631"/>
            <a:ext cx="3901858" cy="1799190"/>
          </a:xfrm>
          <a:prstGeom prst="rect">
            <a:avLst/>
          </a:prstGeom>
        </p:spPr>
      </p:pic>
      <p:pic>
        <p:nvPicPr>
          <p:cNvPr id="6" name="Picture 5">
            <a:extLst>
              <a:ext uri="{FF2B5EF4-FFF2-40B4-BE49-F238E27FC236}">
                <a16:creationId xmlns:a16="http://schemas.microsoft.com/office/drawing/2014/main" id="{31870A4D-7297-F14C-9BF8-476369050B1A}"/>
              </a:ext>
            </a:extLst>
          </p:cNvPr>
          <p:cNvPicPr>
            <a:picLocks noChangeAspect="1"/>
          </p:cNvPicPr>
          <p:nvPr/>
        </p:nvPicPr>
        <p:blipFill>
          <a:blip r:embed="rId3"/>
          <a:stretch>
            <a:fillRect/>
          </a:stretch>
        </p:blipFill>
        <p:spPr>
          <a:xfrm>
            <a:off x="1238511" y="3413283"/>
            <a:ext cx="2857500" cy="660400"/>
          </a:xfrm>
          <a:prstGeom prst="rect">
            <a:avLst/>
          </a:prstGeom>
        </p:spPr>
      </p:pic>
      <p:pic>
        <p:nvPicPr>
          <p:cNvPr id="9" name="Picture 8">
            <a:extLst>
              <a:ext uri="{FF2B5EF4-FFF2-40B4-BE49-F238E27FC236}">
                <a16:creationId xmlns:a16="http://schemas.microsoft.com/office/drawing/2014/main" id="{5B870091-6031-DF40-A653-313598B083A0}"/>
              </a:ext>
            </a:extLst>
          </p:cNvPr>
          <p:cNvPicPr>
            <a:picLocks noChangeAspect="1"/>
          </p:cNvPicPr>
          <p:nvPr/>
        </p:nvPicPr>
        <p:blipFill>
          <a:blip r:embed="rId4"/>
          <a:stretch>
            <a:fillRect/>
          </a:stretch>
        </p:blipFill>
        <p:spPr>
          <a:xfrm>
            <a:off x="1132764" y="4194730"/>
            <a:ext cx="2413000" cy="317500"/>
          </a:xfrm>
          <a:prstGeom prst="rect">
            <a:avLst/>
          </a:prstGeom>
        </p:spPr>
      </p:pic>
      <p:pic>
        <p:nvPicPr>
          <p:cNvPr id="10" name="Picture 9">
            <a:extLst>
              <a:ext uri="{FF2B5EF4-FFF2-40B4-BE49-F238E27FC236}">
                <a16:creationId xmlns:a16="http://schemas.microsoft.com/office/drawing/2014/main" id="{97D77703-60B7-2F45-A909-4020B59D21D0}"/>
              </a:ext>
            </a:extLst>
          </p:cNvPr>
          <p:cNvPicPr>
            <a:picLocks noChangeAspect="1"/>
          </p:cNvPicPr>
          <p:nvPr/>
        </p:nvPicPr>
        <p:blipFill>
          <a:blip r:embed="rId5"/>
          <a:stretch>
            <a:fillRect/>
          </a:stretch>
        </p:blipFill>
        <p:spPr>
          <a:xfrm>
            <a:off x="712331" y="2713040"/>
            <a:ext cx="2527300" cy="711200"/>
          </a:xfrm>
          <a:prstGeom prst="rect">
            <a:avLst/>
          </a:prstGeom>
        </p:spPr>
      </p:pic>
      <p:pic>
        <p:nvPicPr>
          <p:cNvPr id="11" name="Picture 10">
            <a:extLst>
              <a:ext uri="{FF2B5EF4-FFF2-40B4-BE49-F238E27FC236}">
                <a16:creationId xmlns:a16="http://schemas.microsoft.com/office/drawing/2014/main" id="{66D4F52A-E567-A940-88C3-2610771A6E00}"/>
              </a:ext>
            </a:extLst>
          </p:cNvPr>
          <p:cNvPicPr>
            <a:picLocks noChangeAspect="1"/>
          </p:cNvPicPr>
          <p:nvPr/>
        </p:nvPicPr>
        <p:blipFill>
          <a:blip r:embed="rId6"/>
          <a:stretch>
            <a:fillRect/>
          </a:stretch>
        </p:blipFill>
        <p:spPr>
          <a:xfrm>
            <a:off x="782876" y="4547130"/>
            <a:ext cx="2667000" cy="1054100"/>
          </a:xfrm>
          <a:prstGeom prst="rect">
            <a:avLst/>
          </a:prstGeom>
        </p:spPr>
      </p:pic>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1951623" y="391297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87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9" name="Picture 8">
            <a:extLst>
              <a:ext uri="{FF2B5EF4-FFF2-40B4-BE49-F238E27FC236}">
                <a16:creationId xmlns:a16="http://schemas.microsoft.com/office/drawing/2014/main" id="{EAE9FFBA-A88E-6C44-A08E-65AA1B1FE801}"/>
              </a:ext>
            </a:extLst>
          </p:cNvPr>
          <p:cNvPicPr>
            <a:picLocks noChangeAspect="1"/>
          </p:cNvPicPr>
          <p:nvPr/>
        </p:nvPicPr>
        <p:blipFill>
          <a:blip r:embed="rId2"/>
          <a:stretch>
            <a:fillRect/>
          </a:stretch>
        </p:blipFill>
        <p:spPr>
          <a:xfrm>
            <a:off x="1523130" y="1258616"/>
            <a:ext cx="4394200" cy="4152900"/>
          </a:xfrm>
          <a:prstGeom prst="rect">
            <a:avLst/>
          </a:prstGeom>
        </p:spPr>
      </p:pic>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3"/>
          <a:stretch>
            <a:fillRect/>
          </a:stretch>
        </p:blipFill>
        <p:spPr>
          <a:xfrm>
            <a:off x="212942" y="4974062"/>
            <a:ext cx="6946900" cy="774700"/>
          </a:xfrm>
          <a:prstGeom prst="rect">
            <a:avLst/>
          </a:prstGeom>
        </p:spPr>
      </p:pic>
      <p:cxnSp>
        <p:nvCxnSpPr>
          <p:cNvPr id="7" name="Straight Arrow Connector 6">
            <a:extLst>
              <a:ext uri="{FF2B5EF4-FFF2-40B4-BE49-F238E27FC236}">
                <a16:creationId xmlns:a16="http://schemas.microsoft.com/office/drawing/2014/main" id="{A1EB075F-2343-8B43-825C-539125AC94BE}"/>
              </a:ext>
            </a:extLst>
          </p:cNvPr>
          <p:cNvCxnSpPr>
            <a:cxnSpLocks/>
          </p:cNvCxnSpPr>
          <p:nvPr/>
        </p:nvCxnSpPr>
        <p:spPr>
          <a:xfrm flipH="1">
            <a:off x="2251878" y="3680962"/>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2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09030700-33B7-3748-AE37-E8B08CE55B6B}"/>
              </a:ext>
            </a:extLst>
          </p:cNvPr>
          <p:cNvPicPr>
            <a:picLocks noChangeAspect="1"/>
          </p:cNvPicPr>
          <p:nvPr/>
        </p:nvPicPr>
        <p:blipFill>
          <a:blip r:embed="rId2"/>
          <a:stretch>
            <a:fillRect/>
          </a:stretch>
        </p:blipFill>
        <p:spPr>
          <a:xfrm>
            <a:off x="263004" y="1348535"/>
            <a:ext cx="4846094" cy="4252695"/>
          </a:xfrm>
          <a:prstGeom prst="rect">
            <a:avLst/>
          </a:prstGeom>
        </p:spPr>
      </p:pic>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3"/>
          <a:stretch>
            <a:fillRect/>
          </a:stretch>
        </p:blipFill>
        <p:spPr>
          <a:xfrm>
            <a:off x="2120358" y="4707351"/>
            <a:ext cx="6934200" cy="812800"/>
          </a:xfrm>
          <a:prstGeom prst="rect">
            <a:avLst/>
          </a:prstGeom>
        </p:spPr>
      </p:pic>
      <p:cxnSp>
        <p:nvCxnSpPr>
          <p:cNvPr id="7" name="Straight Arrow Connector 6">
            <a:extLst>
              <a:ext uri="{FF2B5EF4-FFF2-40B4-BE49-F238E27FC236}">
                <a16:creationId xmlns:a16="http://schemas.microsoft.com/office/drawing/2014/main" id="{FF1348A0-776D-9A40-9F62-A2D0C186E577}"/>
              </a:ext>
            </a:extLst>
          </p:cNvPr>
          <p:cNvCxnSpPr>
            <a:cxnSpLocks/>
          </p:cNvCxnSpPr>
          <p:nvPr/>
        </p:nvCxnSpPr>
        <p:spPr>
          <a:xfrm flipH="1">
            <a:off x="1187352" y="36263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DFABF50-7BB0-0E43-B815-E91ADEF46637}"/>
              </a:ext>
            </a:extLst>
          </p:cNvPr>
          <p:cNvCxnSpPr>
            <a:cxnSpLocks/>
          </p:cNvCxnSpPr>
          <p:nvPr/>
        </p:nvCxnSpPr>
        <p:spPr>
          <a:xfrm flipH="1">
            <a:off x="1173704" y="4336055"/>
            <a:ext cx="2983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68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7" name="Picture 6">
            <a:extLst>
              <a:ext uri="{FF2B5EF4-FFF2-40B4-BE49-F238E27FC236}">
                <a16:creationId xmlns:a16="http://schemas.microsoft.com/office/drawing/2014/main" id="{6A22383F-E38A-AE44-B689-5E142DA78BE2}"/>
              </a:ext>
            </a:extLst>
          </p:cNvPr>
          <p:cNvPicPr>
            <a:picLocks noChangeAspect="1"/>
          </p:cNvPicPr>
          <p:nvPr/>
        </p:nvPicPr>
        <p:blipFill>
          <a:blip r:embed="rId2"/>
          <a:stretch>
            <a:fillRect/>
          </a:stretch>
        </p:blipFill>
        <p:spPr>
          <a:xfrm>
            <a:off x="929622" y="1342743"/>
            <a:ext cx="4444044" cy="4106351"/>
          </a:xfrm>
          <a:prstGeom prst="rect">
            <a:avLst/>
          </a:prstGeom>
        </p:spPr>
      </p:pic>
      <p:cxnSp>
        <p:nvCxnSpPr>
          <p:cNvPr id="6" name="Straight Arrow Connector 5">
            <a:extLst>
              <a:ext uri="{FF2B5EF4-FFF2-40B4-BE49-F238E27FC236}">
                <a16:creationId xmlns:a16="http://schemas.microsoft.com/office/drawing/2014/main" id="{42671960-01DF-D644-9621-0126550943E2}"/>
              </a:ext>
            </a:extLst>
          </p:cNvPr>
          <p:cNvCxnSpPr>
            <a:cxnSpLocks/>
          </p:cNvCxnSpPr>
          <p:nvPr/>
        </p:nvCxnSpPr>
        <p:spPr>
          <a:xfrm flipH="1">
            <a:off x="1692318" y="3872033"/>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070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FBE9F1FC-6FE3-AA4A-B5F1-6A8BA3377DA2}"/>
              </a:ext>
            </a:extLst>
          </p:cNvPr>
          <p:cNvPicPr>
            <a:picLocks noChangeAspect="1"/>
          </p:cNvPicPr>
          <p:nvPr/>
        </p:nvPicPr>
        <p:blipFill>
          <a:blip r:embed="rId2"/>
          <a:stretch>
            <a:fillRect/>
          </a:stretch>
        </p:blipFill>
        <p:spPr>
          <a:xfrm>
            <a:off x="496431" y="529833"/>
            <a:ext cx="4251732" cy="998591"/>
          </a:xfrm>
          <a:prstGeom prst="rect">
            <a:avLst/>
          </a:prstGeom>
        </p:spPr>
      </p:pic>
      <p:pic>
        <p:nvPicPr>
          <p:cNvPr id="6" name="Picture 5">
            <a:extLst>
              <a:ext uri="{FF2B5EF4-FFF2-40B4-BE49-F238E27FC236}">
                <a16:creationId xmlns:a16="http://schemas.microsoft.com/office/drawing/2014/main" id="{E2816C7C-C1D0-DC4D-B375-976BDFC61755}"/>
              </a:ext>
            </a:extLst>
          </p:cNvPr>
          <p:cNvPicPr>
            <a:picLocks noChangeAspect="1"/>
          </p:cNvPicPr>
          <p:nvPr/>
        </p:nvPicPr>
        <p:blipFill>
          <a:blip r:embed="rId3"/>
          <a:stretch>
            <a:fillRect/>
          </a:stretch>
        </p:blipFill>
        <p:spPr>
          <a:xfrm>
            <a:off x="410489" y="1453268"/>
            <a:ext cx="3460053" cy="717936"/>
          </a:xfrm>
          <a:prstGeom prst="rect">
            <a:avLst/>
          </a:prstGeom>
        </p:spPr>
      </p:pic>
      <p:pic>
        <p:nvPicPr>
          <p:cNvPr id="8" name="Picture 7">
            <a:extLst>
              <a:ext uri="{FF2B5EF4-FFF2-40B4-BE49-F238E27FC236}">
                <a16:creationId xmlns:a16="http://schemas.microsoft.com/office/drawing/2014/main" id="{27C5DC64-4EAE-904F-BE21-B5FEF5EC0C56}"/>
              </a:ext>
            </a:extLst>
          </p:cNvPr>
          <p:cNvPicPr>
            <a:picLocks noChangeAspect="1"/>
          </p:cNvPicPr>
          <p:nvPr/>
        </p:nvPicPr>
        <p:blipFill>
          <a:blip r:embed="rId4"/>
          <a:stretch>
            <a:fillRect/>
          </a:stretch>
        </p:blipFill>
        <p:spPr>
          <a:xfrm>
            <a:off x="774005" y="2037324"/>
            <a:ext cx="2682474" cy="1163921"/>
          </a:xfrm>
          <a:prstGeom prst="rect">
            <a:avLst/>
          </a:prstGeom>
        </p:spPr>
      </p:pic>
      <p:pic>
        <p:nvPicPr>
          <p:cNvPr id="9" name="Picture 8">
            <a:extLst>
              <a:ext uri="{FF2B5EF4-FFF2-40B4-BE49-F238E27FC236}">
                <a16:creationId xmlns:a16="http://schemas.microsoft.com/office/drawing/2014/main" id="{7F7187DF-EE17-A74B-B3B0-7B6648C297ED}"/>
              </a:ext>
            </a:extLst>
          </p:cNvPr>
          <p:cNvPicPr>
            <a:picLocks noChangeAspect="1"/>
          </p:cNvPicPr>
          <p:nvPr/>
        </p:nvPicPr>
        <p:blipFill>
          <a:blip r:embed="rId5"/>
          <a:stretch>
            <a:fillRect/>
          </a:stretch>
        </p:blipFill>
        <p:spPr>
          <a:xfrm>
            <a:off x="850618" y="3212199"/>
            <a:ext cx="2431202" cy="1153033"/>
          </a:xfrm>
          <a:prstGeom prst="rect">
            <a:avLst/>
          </a:prstGeom>
        </p:spPr>
      </p:pic>
      <p:pic>
        <p:nvPicPr>
          <p:cNvPr id="10" name="Picture 9">
            <a:extLst>
              <a:ext uri="{FF2B5EF4-FFF2-40B4-BE49-F238E27FC236}">
                <a16:creationId xmlns:a16="http://schemas.microsoft.com/office/drawing/2014/main" id="{E4776530-B3AD-6247-943D-225865B7A538}"/>
              </a:ext>
            </a:extLst>
          </p:cNvPr>
          <p:cNvPicPr>
            <a:picLocks noChangeAspect="1"/>
          </p:cNvPicPr>
          <p:nvPr/>
        </p:nvPicPr>
        <p:blipFill>
          <a:blip r:embed="rId6"/>
          <a:stretch>
            <a:fillRect/>
          </a:stretch>
        </p:blipFill>
        <p:spPr>
          <a:xfrm>
            <a:off x="528443" y="4442279"/>
            <a:ext cx="3033604" cy="838557"/>
          </a:xfrm>
          <a:prstGeom prst="rect">
            <a:avLst/>
          </a:prstGeom>
        </p:spPr>
      </p:pic>
      <p:sp>
        <p:nvSpPr>
          <p:cNvPr id="7" name="TextBox 6">
            <a:extLst>
              <a:ext uri="{FF2B5EF4-FFF2-40B4-BE49-F238E27FC236}">
                <a16:creationId xmlns:a16="http://schemas.microsoft.com/office/drawing/2014/main" id="{114BD19E-4EF5-6C4C-9385-20455A059377}"/>
              </a:ext>
            </a:extLst>
          </p:cNvPr>
          <p:cNvSpPr txBox="1"/>
          <p:nvPr/>
        </p:nvSpPr>
        <p:spPr>
          <a:xfrm>
            <a:off x="3330943" y="1743027"/>
            <a:ext cx="5660396" cy="3000821"/>
          </a:xfrm>
          <a:prstGeom prst="rect">
            <a:avLst/>
          </a:prstGeom>
          <a:noFill/>
        </p:spPr>
        <p:txBody>
          <a:bodyPr wrap="none" rtlCol="0">
            <a:spAutoFit/>
          </a:bodyPr>
          <a:lstStyle/>
          <a:p>
            <a:r>
              <a:rPr lang="en-US" sz="2100" dirty="0">
                <a:solidFill>
                  <a:srgbClr val="FF0000"/>
                </a:solidFill>
              </a:rPr>
              <a:t>This code also works if we remove 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Tree>
    <p:extLst>
      <p:ext uri="{BB962C8B-B14F-4D97-AF65-F5344CB8AC3E}">
        <p14:creationId xmlns:p14="http://schemas.microsoft.com/office/powerpoint/2010/main" val="3354169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92</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96</a:t>
            </a:fld>
            <a:endParaRPr lang="en-US" dirty="0"/>
          </a:p>
        </p:txBody>
      </p:sp>
    </p:spTree>
    <p:extLst>
      <p:ext uri="{BB962C8B-B14F-4D97-AF65-F5344CB8AC3E}">
        <p14:creationId xmlns:p14="http://schemas.microsoft.com/office/powerpoint/2010/main" val="1253310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11961</TotalTime>
  <Words>4545</Words>
  <Application>Microsoft Macintosh PowerPoint</Application>
  <PresentationFormat>On-screen Show (16:10)</PresentationFormat>
  <Paragraphs>608</Paragraphs>
  <Slides>96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Algorithms to Know</vt:lpstr>
      <vt:lpstr>Find total sum of a list</vt:lpstr>
      <vt:lpstr>Find average of a list(implementation #1)</vt:lpstr>
      <vt:lpstr>Find average of a list(implementation #2)</vt:lpstr>
      <vt:lpstr>Find maximum of a list(implementation #1)</vt:lpstr>
      <vt:lpstr>Find maximum of a list(implementation #2)</vt:lpstr>
      <vt:lpstr>Common Error Example 1</vt:lpstr>
      <vt:lpstr>Common Error Example 2</vt:lpstr>
      <vt:lpstr>Correct findMinimum</vt:lpstr>
      <vt:lpstr>Find word from list of words</vt:lpstr>
      <vt:lpstr>Algorithmic Efficiency</vt:lpstr>
      <vt:lpstr>Algorithmic Efficiency</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2021-05-25T13:34:15Z</dcterms:modified>
</cp:coreProperties>
</file>