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309" r:id="rId6"/>
    <p:sldId id="308" r:id="rId7"/>
    <p:sldId id="292" r:id="rId8"/>
    <p:sldId id="293" r:id="rId9"/>
    <p:sldId id="294" r:id="rId10"/>
    <p:sldId id="295" r:id="rId11"/>
    <p:sldId id="296" r:id="rId12"/>
    <p:sldId id="282" r:id="rId13"/>
    <p:sldId id="297" r:id="rId14"/>
    <p:sldId id="283" r:id="rId15"/>
    <p:sldId id="298" r:id="rId16"/>
    <p:sldId id="306" r:id="rId17"/>
    <p:sldId id="30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90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85" dt="2019-09-11T13:43:44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undo custSel addSld delSld modSld">
      <pc:chgData name="Long B Nguyen" userId="f59fb8f3-a021-417a-8bc1-65c8d471c621" providerId="ADAL" clId="{3F616429-CA07-8145-BE07-B7552942C56D}" dt="2019-09-11T13:45:08.633" v="4616" actId="20577"/>
      <pc:docMkLst>
        <pc:docMk/>
      </pc:docMkLst>
      <pc:sldChg chg="modSp">
        <pc:chgData name="Long B Nguyen" userId="f59fb8f3-a021-417a-8bc1-65c8d471c621" providerId="ADAL" clId="{3F616429-CA07-8145-BE07-B7552942C56D}" dt="2019-09-08T04:07:09.105" v="310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3F616429-CA07-8145-BE07-B7552942C56D}" dt="2019-09-10T02:29:35.930" v="3800" actId="20577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10T02:29:35.930" v="3800" actId="2057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">
        <pc:chgData name="Long B Nguyen" userId="f59fb8f3-a021-417a-8bc1-65c8d471c621" providerId="ADAL" clId="{3F616429-CA07-8145-BE07-B7552942C56D}" dt="2019-09-09T14:09:53.501" v="3127" actId="113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19-09-09T14:09:53.501" v="3127" actId="113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">
        <pc:chgData name="Long B Nguyen" userId="f59fb8f3-a021-417a-8bc1-65c8d471c621" providerId="ADAL" clId="{3F616429-CA07-8145-BE07-B7552942C56D}" dt="2019-09-07T13:11:52.536" v="201" actId="20577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1T13:45:08.633" v="4616" actId="20577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19-09-11T13:44:35.504" v="4612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1T13:45:08.633" v="4616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1T13:31:57.237" v="3924" actId="20577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11T13:31:57.237" v="392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6:41.723" v="866" actId="20577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17:08.091" v="1789" actId="113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3F616429-CA07-8145-BE07-B7552942C56D}" dt="2019-09-07T17:18:14.924" v="1802" actId="1076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07T17:18:14.924" v="1802" actId="1076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">
        <pc:chgData name="Long B Nguyen" userId="f59fb8f3-a021-417a-8bc1-65c8d471c621" providerId="ADAL" clId="{3F616429-CA07-8145-BE07-B7552942C56D}" dt="2019-09-07T17:13:20.111" v="1607" actId="20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4:30:49.968" v="1595" actId="20577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0T02:06:05.363" v="3311" actId="20577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10T02:06:05.363" v="3311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0T02:17:31.651" v="3784" actId="113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0T02:17:31.651" v="3784" actId="113"/>
          <ac:spMkLst>
            <pc:docMk/>
            <pc:sldMk cId="4186435068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F616429-CA07-8145-BE07-B7552942C56D}" dt="2019-09-07T19:13:56.458" v="2807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">
          <ac:chgData name="Long B Nguyen" userId="f59fb8f3-a021-417a-8bc1-65c8d471c621" providerId="ADAL" clId="{3F616429-CA07-8145-BE07-B7552942C56D}" dt="2019-09-07T19:13:56.458" v="2807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17:25.031" v="2923" actId="20577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20:42.687" v="3045" actId="2057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9T14:10:54.655" v="3137" actId="20577"/>
        <pc:sldMkLst>
          <pc:docMk/>
          <pc:sldMk cId="2682965912" sldId="303"/>
        </pc:sldMkLst>
        <pc:spChg chg="mod">
          <ac:chgData name="Long B Nguyen" userId="f59fb8f3-a021-417a-8bc1-65c8d471c621" providerId="ADAL" clId="{3F616429-CA07-8145-BE07-B7552942C56D}" dt="2019-09-09T14:10:54.655" v="3137" actId="20577"/>
          <ac:spMkLst>
            <pc:docMk/>
            <pc:sldMk cId="2682965912" sldId="303"/>
            <ac:spMk id="3" creationId="{5FEBABCA-F4C8-1048-81D6-6BFA51446B1C}"/>
          </ac:spMkLst>
        </pc:spChg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1668049367" sldId="304"/>
        </pc:sldMkLst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3231133164" sldId="305"/>
        </pc:sldMkLst>
      </pc:sldChg>
      <pc:sldChg chg="addSp delSp modSp add del">
        <pc:chgData name="Long B Nguyen" userId="f59fb8f3-a021-417a-8bc1-65c8d471c621" providerId="ADAL" clId="{3F616429-CA07-8145-BE07-B7552942C56D}" dt="2019-09-10T02:37:26.647" v="3920" actId="2696"/>
        <pc:sldMkLst>
          <pc:docMk/>
          <pc:sldMk cId="545427862" sldId="306"/>
        </pc:sldMkLst>
        <pc:spChg chg="mod">
          <ac:chgData name="Long B Nguyen" userId="f59fb8f3-a021-417a-8bc1-65c8d471c621" providerId="ADAL" clId="{3F616429-CA07-8145-BE07-B7552942C56D}" dt="2019-09-10T02:37:02.843" v="3919" actId="20577"/>
          <ac:spMkLst>
            <pc:docMk/>
            <pc:sldMk cId="545427862" sldId="306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10T02:36:13.516" v="3861" actId="478"/>
          <ac:spMkLst>
            <pc:docMk/>
            <pc:sldMk cId="545427862" sldId="306"/>
            <ac:spMk id="5" creationId="{F46FDA34-E2B9-0847-B9D0-D4D6C167AC45}"/>
          </ac:spMkLst>
        </pc:spChg>
        <pc:spChg chg="add mod">
          <ac:chgData name="Long B Nguyen" userId="f59fb8f3-a021-417a-8bc1-65c8d471c621" providerId="ADAL" clId="{3F616429-CA07-8145-BE07-B7552942C56D}" dt="2019-09-10T02:34:35.256" v="3831"/>
          <ac:spMkLst>
            <pc:docMk/>
            <pc:sldMk cId="545427862" sldId="306"/>
            <ac:spMk id="7" creationId="{54065222-B30B-7641-B102-F7E79C5B1711}"/>
          </ac:spMkLst>
        </pc:spChg>
        <pc:graphicFrameChg chg="del mod modGraphic">
          <ac:chgData name="Long B Nguyen" userId="f59fb8f3-a021-417a-8bc1-65c8d471c621" providerId="ADAL" clId="{3F616429-CA07-8145-BE07-B7552942C56D}" dt="2019-09-10T02:34:12.160" v="3828" actId="478"/>
          <ac:graphicFrameMkLst>
            <pc:docMk/>
            <pc:sldMk cId="545427862" sldId="306"/>
            <ac:graphicFrameMk id="3" creationId="{391B73BC-5A44-AA4B-8594-7E55B590EF7F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10T02:36:58.504" v="3911" actId="20577"/>
          <ac:graphicFrameMkLst>
            <pc:docMk/>
            <pc:sldMk cId="545427862" sldId="306"/>
            <ac:graphicFrameMk id="6" creationId="{8100E267-8A7A-3A4C-B842-FAFBF7A81F27}"/>
          </ac:graphicFrameMkLst>
        </pc:graphicFrameChg>
      </pc:sldChg>
      <pc:sldChg chg="add">
        <pc:chgData name="Long B Nguyen" userId="f59fb8f3-a021-417a-8bc1-65c8d471c621" providerId="ADAL" clId="{3F616429-CA07-8145-BE07-B7552942C56D}" dt="2019-09-10T02:37:28.517" v="3921"/>
        <pc:sldMkLst>
          <pc:docMk/>
          <pc:sldMk cId="1160708038" sldId="306"/>
        </pc:sldMkLst>
      </pc:sldChg>
      <pc:sldChg chg="modSp add">
        <pc:chgData name="Long B Nguyen" userId="f59fb8f3-a021-417a-8bc1-65c8d471c621" providerId="ADAL" clId="{3F616429-CA07-8145-BE07-B7552942C56D}" dt="2019-09-10T02:17:16.041" v="3782" actId="20577"/>
        <pc:sldMkLst>
          <pc:docMk/>
          <pc:sldMk cId="2364609597" sldId="307"/>
        </pc:sldMkLst>
        <pc:spChg chg="mod">
          <ac:chgData name="Long B Nguyen" userId="f59fb8f3-a021-417a-8bc1-65c8d471c621" providerId="ADAL" clId="{3F616429-CA07-8145-BE07-B7552942C56D}" dt="2019-09-10T02:17:16.041" v="3782" actId="20577"/>
          <ac:spMkLst>
            <pc:docMk/>
            <pc:sldMk cId="2364609597" sldId="30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1T13:42:50.109" v="4435" actId="20577"/>
        <pc:sldMkLst>
          <pc:docMk/>
          <pc:sldMk cId="1755375274" sldId="308"/>
        </pc:sldMkLst>
        <pc:spChg chg="mod">
          <ac:chgData name="Long B Nguyen" userId="f59fb8f3-a021-417a-8bc1-65c8d471c621" providerId="ADAL" clId="{3F616429-CA07-8145-BE07-B7552942C56D}" dt="2019-09-11T13:38:51.567" v="4076" actId="20577"/>
          <ac:spMkLst>
            <pc:docMk/>
            <pc:sldMk cId="1755375274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1T13:42:50.109" v="4435" actId="20577"/>
          <ac:spMkLst>
            <pc:docMk/>
            <pc:sldMk cId="1755375274" sldId="30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1T13:44:20.200" v="4603" actId="20577"/>
        <pc:sldMkLst>
          <pc:docMk/>
          <pc:sldMk cId="1962761824" sldId="309"/>
        </pc:sldMkLst>
        <pc:spChg chg="mod">
          <ac:chgData name="Long B Nguyen" userId="f59fb8f3-a021-417a-8bc1-65c8d471c621" providerId="ADAL" clId="{3F616429-CA07-8145-BE07-B7552942C56D}" dt="2019-09-11T13:43:21.936" v="4473" actId="20577"/>
          <ac:spMkLst>
            <pc:docMk/>
            <pc:sldMk cId="1962761824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1T13:44:20.200" v="4603" actId="20577"/>
          <ac:spMkLst>
            <pc:docMk/>
            <pc:sldMk cId="1962761824" sldId="30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3F616429-CA07-8145-BE07-B7552942C56D}" dt="2019-09-11T13:43:10.665" v="4436" actId="2696"/>
        <pc:sldMkLst>
          <pc:docMk/>
          <pc:sldMk cId="3843837990" sldId="309"/>
        </pc:sldMkLst>
        <pc:spChg chg="mod">
          <ac:chgData name="Long B Nguyen" userId="f59fb8f3-a021-417a-8bc1-65c8d471c621" providerId="ADAL" clId="{3F616429-CA07-8145-BE07-B7552942C56D}" dt="2019-09-11T13:38:34.296" v="4030" actId="20577"/>
          <ac:spMkLst>
            <pc:docMk/>
            <pc:sldMk cId="3843837990" sldId="309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6:24.872" v="157" actId="1036"/>
        <pc:sldMkLst>
          <pc:docMk/>
          <pc:sldMk cId="3692685984" sldId="282"/>
        </pc:sldMkLst>
        <pc:picChg chg="mod">
          <ac:chgData name="Long B Nguyen" userId="f59fb8f3-a021-417a-8bc1-65c8d471c621" providerId="ADAL" clId="{05A1C5B8-6AA9-824C-B77D-182A36FCC0A3}" dt="2019-06-14T11:56:24.872" v="157" actId="1036"/>
          <ac:picMkLst>
            <pc:docMk/>
            <pc:sldMk cId="3692685984" sldId="282"/>
            <ac:picMk id="5" creationId="{A9EDB93F-76CE-6747-9589-BC88C1222D45}"/>
          </ac:picMkLst>
        </pc:picChg>
      </pc:sldChg>
      <pc:sldChg chg="modSp">
        <pc:chgData name="Long B Nguyen" userId="f59fb8f3-a021-417a-8bc1-65c8d471c621" providerId="ADAL" clId="{05A1C5B8-6AA9-824C-B77D-182A36FCC0A3}" dt="2019-06-14T11:56:31.155" v="159" actId="20577"/>
        <pc:sldMkLst>
          <pc:docMk/>
          <pc:sldMk cId="1520265794" sldId="283"/>
        </pc:sldMkLst>
        <pc:spChg chg="mod">
          <ac:chgData name="Long B Nguyen" userId="f59fb8f3-a021-417a-8bc1-65c8d471c621" providerId="ADAL" clId="{05A1C5B8-6AA9-824C-B77D-182A36FCC0A3}" dt="2019-06-14T11:56:31.155" v="159" actId="20577"/>
          <ac:spMkLst>
            <pc:docMk/>
            <pc:sldMk cId="1520265794" sldId="28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065222-B30B-7641-B102-F7E79C5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0914"/>
            <a:ext cx="7886700" cy="3996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460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C81C6-5951-4C46-A412-23C1C61FDBAF}"/>
              </a:ext>
            </a:extLst>
          </p:cNvPr>
          <p:cNvSpPr/>
          <p:nvPr/>
        </p:nvSpPr>
        <p:spPr>
          <a:xfrm>
            <a:off x="4425966" y="2688223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>
                <a:latin typeface="Gill Sans MT" panose="020B0502020104020203" pitchFamily="34" charset="77"/>
              </a:rPr>
              <a:t>User input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BABCA-F4C8-1048-81D6-6BFA51446B1C}"/>
              </a:ext>
            </a:extLst>
          </p:cNvPr>
          <p:cNvSpPr txBox="1"/>
          <p:nvPr/>
        </p:nvSpPr>
        <p:spPr>
          <a:xfrm>
            <a:off x="3472234" y="4128052"/>
            <a:ext cx="4923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second line shown in the output is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entered by the user, and the program </a:t>
            </a:r>
            <a:r>
              <a:rPr lang="en-US" sz="2000" b="1" dirty="0">
                <a:solidFill>
                  <a:srgbClr val="FF0000"/>
                </a:solidFill>
              </a:rPr>
              <a:t>ONLY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prints the first, third, and fourth lines.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2DFF0D-650A-334C-9422-0411CF348AB3}"/>
              </a:ext>
            </a:extLst>
          </p:cNvPr>
          <p:cNvCxnSpPr>
            <a:cxnSpLocks/>
          </p:cNvCxnSpPr>
          <p:nvPr/>
        </p:nvCxnSpPr>
        <p:spPr>
          <a:xfrm flipH="1">
            <a:off x="1520841" y="4426927"/>
            <a:ext cx="1854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True </a:t>
            </a:r>
            <a:r>
              <a:rPr lang="en-US" dirty="0" err="1"/>
              <a:t>Divsion</a:t>
            </a:r>
            <a:r>
              <a:rPr lang="en-US" dirty="0"/>
              <a:t> 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23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//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-4 // 3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-2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6 /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1.2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276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(Note: This is different than Java, which gives the remainder after integer division. But the two are the same for positive operands.)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18 % 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3 %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125 % 10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-17 % 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17 % -10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537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integer part of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are there in 25 days?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59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59 divided by 7 is 8 with a remainder of 3. Thus it will be Friday.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59 %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</TotalTime>
  <Words>1175</Words>
  <Application>Microsoft Macintosh PowerPoint</Application>
  <PresentationFormat>On-screen Show (16:10)</PresentationFormat>
  <Paragraphs>328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Arithmetic Operations</vt:lpstr>
      <vt:lpstr>Mixing Types</vt:lpstr>
      <vt:lpstr>True Divsion vs Floor Division</vt:lpstr>
      <vt:lpstr>Modulo Operator</vt:lpstr>
      <vt:lpstr>Why floor division is useful</vt:lpstr>
      <vt:lpstr>Why the modulo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2019-09-11T13:45:10Z</dcterms:modified>
</cp:coreProperties>
</file>