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9"/>
  </p:notesMasterIdLst>
  <p:sldIdLst>
    <p:sldId id="289" r:id="rId2"/>
    <p:sldId id="257" r:id="rId3"/>
    <p:sldId id="301" r:id="rId4"/>
    <p:sldId id="296" r:id="rId5"/>
    <p:sldId id="264" r:id="rId6"/>
    <p:sldId id="298" r:id="rId7"/>
    <p:sldId id="306" r:id="rId8"/>
    <p:sldId id="305" r:id="rId9"/>
    <p:sldId id="265" r:id="rId10"/>
    <p:sldId id="299" r:id="rId11"/>
    <p:sldId id="300" r:id="rId12"/>
    <p:sldId id="267" r:id="rId13"/>
    <p:sldId id="270" r:id="rId14"/>
    <p:sldId id="311" r:id="rId15"/>
    <p:sldId id="281" r:id="rId16"/>
    <p:sldId id="553" r:id="rId17"/>
    <p:sldId id="309" r:id="rId18"/>
    <p:sldId id="551" r:id="rId19"/>
    <p:sldId id="552" r:id="rId20"/>
    <p:sldId id="307" r:id="rId21"/>
    <p:sldId id="304" r:id="rId22"/>
    <p:sldId id="308" r:id="rId23"/>
    <p:sldId id="555" r:id="rId24"/>
    <p:sldId id="556" r:id="rId25"/>
    <p:sldId id="557" r:id="rId26"/>
    <p:sldId id="303" r:id="rId27"/>
    <p:sldId id="284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91DEB-0E5D-174C-ABD9-D9A3C5998E63}" v="214" dt="2023-09-08T16:45:55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84676ADF-44D0-6B47-A57C-36670D0E7DB8}"/>
    <pc:docChg chg="undo custSel addSld delSld modSld">
      <pc:chgData name="Long B Nguyen" userId="f59fb8f3-a021-417a-8bc1-65c8d471c621" providerId="ADAL" clId="{84676ADF-44D0-6B47-A57C-36670D0E7DB8}" dt="2021-09-16T13:39:53.245" v="1633" actId="1076"/>
      <pc:docMkLst>
        <pc:docMk/>
      </pc:docMkLst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207246265" sldId="25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207246265" sldId="257"/>
            <ac:spMk id="3" creationId="{985F8FF4-660E-0B47-9A68-228B7B33450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905114398" sldId="26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905114398" sldId="264"/>
            <ac:spMk id="4" creationId="{23EBC135-DA50-7A43-A1CD-FD8382E1BCF5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625497833" sldId="265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25497833" sldId="265"/>
            <ac:spMk id="3" creationId="{01CC95AE-C0B3-FC40-9B9D-0693CD8D3ABC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690910164" sldId="26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690910164" sldId="267"/>
            <ac:spMk id="3" creationId="{7E410C04-E5DD-0C44-A0A7-CE24B6E1669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4224307978" sldId="27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24307978" sldId="270"/>
            <ac:spMk id="3" creationId="{3170F82D-48C6-9341-9CC1-565FACFFAB0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778049646" sldId="281"/>
        </pc:sldMkLst>
        <pc:spChg chg="mod">
          <ac:chgData name="Long B Nguyen" userId="f59fb8f3-a021-417a-8bc1-65c8d471c621" providerId="ADAL" clId="{84676ADF-44D0-6B47-A57C-36670D0E7DB8}" dt="2021-09-13T13:41:21.401" v="1025" actId="20577"/>
          <ac:spMkLst>
            <pc:docMk/>
            <pc:sldMk cId="277804964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778049646" sldId="281"/>
            <ac:spMk id="4" creationId="{D7244BC5-3BB0-6B43-A99C-4FD00F9BDC12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38711869" sldId="28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8711869" sldId="284"/>
            <ac:spMk id="3" creationId="{06EF466D-95B7-F840-90A0-799E530B191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974060782" sldId="28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74060782" sldId="289"/>
            <ac:spMk id="5" creationId="{E275B72A-ED00-1F48-8FAD-9E00CE0F949D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153001415" sldId="29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153001415" sldId="296"/>
            <ac:spMk id="4" creationId="{1D636667-A93D-EC4F-A78B-05E353984DAA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878025650" sldId="29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878025650" sldId="298"/>
            <ac:spMk id="2" creationId="{74D1E0AA-7DB2-0343-83B0-4DC4FBB27506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072910180" sldId="29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72910180" sldId="299"/>
            <ac:spMk id="3" creationId="{EFDFF88F-8F10-3D43-95D7-F0571DB7706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24251968" sldId="30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24251968" sldId="300"/>
            <ac:spMk id="3" creationId="{6445A6A4-8C96-4D42-B2E6-3D266D46977B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618694306" sldId="30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18694306" sldId="301"/>
            <ac:spMk id="3" creationId="{A7687597-CDCC-7146-B203-AAD8D1418645}"/>
          </ac:spMkLst>
        </pc:spChg>
      </pc:sldChg>
      <pc:sldChg chg="addSp modSp mod">
        <pc:chgData name="Long B Nguyen" userId="f59fb8f3-a021-417a-8bc1-65c8d471c621" providerId="ADAL" clId="{84676ADF-44D0-6B47-A57C-36670D0E7DB8}" dt="2021-09-15T17:19:59.808" v="104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84676ADF-44D0-6B47-A57C-36670D0E7DB8}" dt="2021-09-15T11:35:59.833" v="1045" actId="20577"/>
          <ac:spMkLst>
            <pc:docMk/>
            <pc:sldMk cId="3993483693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93483693" sldId="303"/>
            <ac:spMk id="3" creationId="{4C8DCBAE-4694-6A48-AFB2-6E4F6FE9FDC6}"/>
          </ac:spMkLst>
        </pc:spChg>
        <pc:spChg chg="mod">
          <ac:chgData name="Long B Nguyen" userId="f59fb8f3-a021-417a-8bc1-65c8d471c621" providerId="ADAL" clId="{84676ADF-44D0-6B47-A57C-36670D0E7DB8}" dt="2021-09-15T17:19:59.808" v="104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4236300541" sldId="30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36300541" sldId="304"/>
            <ac:spMk id="3" creationId="{00FB1382-3B0E-424B-B8B5-EACFA9D1150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754050985" sldId="305"/>
        </pc:sldMkLst>
        <pc:spChg chg="add mod">
          <ac:chgData name="Long B Nguyen" userId="f59fb8f3-a021-417a-8bc1-65c8d471c621" providerId="ADAL" clId="{84676ADF-44D0-6B47-A57C-36670D0E7DB8}" dt="2021-09-10T13:00:27.761" v="1000" actId="767"/>
          <ac:spMkLst>
            <pc:docMk/>
            <pc:sldMk cId="1754050985" sldId="305"/>
            <ac:spMk id="2" creationId="{648BA1FE-6B95-2E4B-9A23-A4A149F266FC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754050985" sldId="305"/>
            <ac:spMk id="3" creationId="{B6BF8A25-B133-A54E-8F9A-CF600D49E868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55755559" sldId="30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55755559" sldId="306"/>
            <ac:spMk id="2" creationId="{F6561415-8618-F549-B5E3-98665AA2F97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016287638" sldId="30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016287638" sldId="307"/>
            <ac:spMk id="3" creationId="{70FE66E9-479C-1A41-9058-DEDB58D6DE2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011619775" sldId="30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11619775" sldId="308"/>
            <ac:spMk id="3" creationId="{4540872E-C3DA-764A-9A13-DEA089F5CBB1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376452645" sldId="30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376452645" sldId="309"/>
            <ac:spMk id="3" creationId="{A45ACE40-5CF9-BD45-9DD9-55C6E563488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08330095" sldId="31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08330095" sldId="311"/>
            <ac:spMk id="3" creationId="{2AC92374-6DE3-1E4F-8B68-27CB926115D4}"/>
          </ac:spMkLst>
        </pc:spChg>
      </pc:sldChg>
      <pc:sldChg chg="modAnim">
        <pc:chgData name="Long B Nguyen" userId="f59fb8f3-a021-417a-8bc1-65c8d471c621" providerId="ADAL" clId="{84676ADF-44D0-6B47-A57C-36670D0E7DB8}" dt="2021-09-10T12:58:05.612" v="984"/>
        <pc:sldMkLst>
          <pc:docMk/>
          <pc:sldMk cId="273226657" sldId="551"/>
        </pc:sldMkLst>
      </pc:sldChg>
      <pc:sldChg chg="modAnim">
        <pc:chgData name="Long B Nguyen" userId="f59fb8f3-a021-417a-8bc1-65c8d471c621" providerId="ADAL" clId="{84676ADF-44D0-6B47-A57C-36670D0E7DB8}" dt="2021-09-10T12:58:11.798" v="986"/>
        <pc:sldMkLst>
          <pc:docMk/>
          <pc:sldMk cId="3067820620" sldId="552"/>
        </pc:sldMkLst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352026558" sldId="553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352026558" sldId="553"/>
            <ac:spMk id="2" creationId="{A2D9C910-CF11-E74F-B524-3ADB90CBD367}"/>
          </ac:spMkLst>
        </pc:spChg>
      </pc:sldChg>
      <pc:sldChg chg="new del">
        <pc:chgData name="Long B Nguyen" userId="f59fb8f3-a021-417a-8bc1-65c8d471c621" providerId="ADAL" clId="{84676ADF-44D0-6B47-A57C-36670D0E7DB8}" dt="2021-09-10T12:39:17.853" v="2" actId="2696"/>
        <pc:sldMkLst>
          <pc:docMk/>
          <pc:sldMk cId="3869276918" sldId="554"/>
        </pc:sldMkLst>
      </pc:sldChg>
      <pc:sldChg chg="addSp modSp add mod modAnim">
        <pc:chgData name="Long B Nguyen" userId="f59fb8f3-a021-417a-8bc1-65c8d471c621" providerId="ADAL" clId="{84676ADF-44D0-6B47-A57C-36670D0E7DB8}" dt="2021-09-13T17:22:32.569" v="1026"/>
        <pc:sldMkLst>
          <pc:docMk/>
          <pc:sldMk cId="1439554506" sldId="555"/>
        </pc:sldMkLst>
        <pc:spChg chg="mod">
          <ac:chgData name="Long B Nguyen" userId="f59fb8f3-a021-417a-8bc1-65c8d471c621" providerId="ADAL" clId="{84676ADF-44D0-6B47-A57C-36670D0E7DB8}" dt="2021-09-10T12:56:46.715" v="941" actId="1076"/>
          <ac:spMkLst>
            <pc:docMk/>
            <pc:sldMk cId="1439554506" sldId="5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9554506" sldId="555"/>
            <ac:spMk id="3" creationId="{5877F43E-9D8A-A34D-9CF9-4BDF295A163E}"/>
          </ac:spMkLst>
        </pc:spChg>
        <pc:spChg chg="mod">
          <ac:chgData name="Long B Nguyen" userId="f59fb8f3-a021-417a-8bc1-65c8d471c621" providerId="ADAL" clId="{84676ADF-44D0-6B47-A57C-36670D0E7DB8}" dt="2021-09-10T12:59:05.968" v="995" actId="20577"/>
          <ac:spMkLst>
            <pc:docMk/>
            <pc:sldMk cId="1439554506" sldId="555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84676ADF-44D0-6B47-A57C-36670D0E7DB8}" dt="2021-09-16T13:39:44.122" v="1629" actId="478"/>
        <pc:sldMkLst>
          <pc:docMk/>
          <pc:sldMk cId="3344687727" sldId="556"/>
        </pc:sldMkLst>
        <pc:spChg chg="mod">
          <ac:chgData name="Long B Nguyen" userId="f59fb8f3-a021-417a-8bc1-65c8d471c621" providerId="ADAL" clId="{84676ADF-44D0-6B47-A57C-36670D0E7DB8}" dt="2021-09-16T13:36:43.931" v="1338" actId="207"/>
          <ac:spMkLst>
            <pc:docMk/>
            <pc:sldMk cId="3344687727" sldId="556"/>
            <ac:spMk id="2" creationId="{AA3A228F-61D0-D949-A5E7-F83756230BF8}"/>
          </ac:spMkLst>
        </pc:spChg>
        <pc:spChg chg="mod">
          <ac:chgData name="Long B Nguyen" userId="f59fb8f3-a021-417a-8bc1-65c8d471c621" providerId="ADAL" clId="{84676ADF-44D0-6B47-A57C-36670D0E7DB8}" dt="2021-09-16T13:39:03.600" v="1624" actId="255"/>
          <ac:spMkLst>
            <pc:docMk/>
            <pc:sldMk cId="3344687727" sldId="556"/>
            <ac:spMk id="9" creationId="{E3B2E017-30B2-884B-A113-B419A2ED51AD}"/>
          </ac:spMkLst>
        </pc:spChg>
        <pc:picChg chg="add mod">
          <ac:chgData name="Long B Nguyen" userId="f59fb8f3-a021-417a-8bc1-65c8d471c621" providerId="ADAL" clId="{84676ADF-44D0-6B47-A57C-36670D0E7DB8}" dt="2021-09-16T13:39:11.315" v="1626" actId="1076"/>
          <ac:picMkLst>
            <pc:docMk/>
            <pc:sldMk cId="3344687727" sldId="556"/>
            <ac:picMk id="4" creationId="{5B8E4CA5-F5DD-1C4F-BB6E-3B1DE1E83C59}"/>
          </ac:picMkLst>
        </pc:picChg>
        <pc:picChg chg="add del">
          <ac:chgData name="Long B Nguyen" userId="f59fb8f3-a021-417a-8bc1-65c8d471c621" providerId="ADAL" clId="{84676ADF-44D0-6B47-A57C-36670D0E7DB8}" dt="2021-09-16T13:39:44.122" v="1629" actId="478"/>
          <ac:picMkLst>
            <pc:docMk/>
            <pc:sldMk cId="3344687727" sldId="556"/>
            <ac:picMk id="5" creationId="{B1F2A5E4-80D0-AA48-B189-E85CAD7EAE68}"/>
          </ac:picMkLst>
        </pc:picChg>
      </pc:sldChg>
      <pc:sldChg chg="delSp modSp add mod">
        <pc:chgData name="Long B Nguyen" userId="f59fb8f3-a021-417a-8bc1-65c8d471c621" providerId="ADAL" clId="{84676ADF-44D0-6B47-A57C-36670D0E7DB8}" dt="2021-09-16T13:39:53.245" v="1633" actId="1076"/>
        <pc:sldMkLst>
          <pc:docMk/>
          <pc:sldMk cId="1132828709" sldId="557"/>
        </pc:sldMkLst>
        <pc:spChg chg="mod">
          <ac:chgData name="Long B Nguyen" userId="f59fb8f3-a021-417a-8bc1-65c8d471c621" providerId="ADAL" clId="{84676ADF-44D0-6B47-A57C-36670D0E7DB8}" dt="2021-09-16T13:39:47.944" v="1630" actId="20577"/>
          <ac:spMkLst>
            <pc:docMk/>
            <pc:sldMk cId="1132828709" sldId="557"/>
            <ac:spMk id="9" creationId="{E3B2E017-30B2-884B-A113-B419A2ED51AD}"/>
          </ac:spMkLst>
        </pc:spChg>
        <pc:picChg chg="del">
          <ac:chgData name="Long B Nguyen" userId="f59fb8f3-a021-417a-8bc1-65c8d471c621" providerId="ADAL" clId="{84676ADF-44D0-6B47-A57C-36670D0E7DB8}" dt="2021-09-16T13:39:49.496" v="1631" actId="478"/>
          <ac:picMkLst>
            <pc:docMk/>
            <pc:sldMk cId="1132828709" sldId="557"/>
            <ac:picMk id="4" creationId="{5B8E4CA5-F5DD-1C4F-BB6E-3B1DE1E83C59}"/>
          </ac:picMkLst>
        </pc:picChg>
        <pc:picChg chg="mod">
          <ac:chgData name="Long B Nguyen" userId="f59fb8f3-a021-417a-8bc1-65c8d471c621" providerId="ADAL" clId="{84676ADF-44D0-6B47-A57C-36670D0E7DB8}" dt="2021-09-16T13:39:53.245" v="1633" actId="1076"/>
          <ac:picMkLst>
            <pc:docMk/>
            <pc:sldMk cId="1132828709" sldId="557"/>
            <ac:picMk id="5" creationId="{B1F2A5E4-80D0-AA48-B189-E85CAD7EAE68}"/>
          </ac:picMkLst>
        </pc:pic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6-03T12:44:25.914" v="5170"/>
      <pc:docMkLst>
        <pc:docMk/>
      </pc:docMkLst>
      <pc:sldChg chg="modSp modAnim">
        <pc:chgData name="Long B Nguyen" userId="f59fb8f3-a021-417a-8bc1-65c8d471c621" providerId="ADAL" clId="{9693B0CB-430D-7248-9519-850962F252D4}" dt="2021-06-01T16:35:05.772" v="494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6-01T16:35:05.772" v="494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6-01T23:15:44.775" v="5063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6-01T23:15:44.775" v="5063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6-02T17:12:19.631" v="5167" actId="2057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2T17:12:02.536" v="5166" actId="2057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6-02T17:12:19.631" v="5167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6-03T12:44:25.914" v="517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6-01T16:30:59.858" v="4646" actId="2696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6-01T16:41:26.702" v="495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9693B0CB-430D-7248-9519-850962F252D4}" dt="2021-06-01T16:31:14.062" v="4650" actId="1076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16:41:26.702" v="495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6-01T16:59:53.819" v="4959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6-01T16:59:53.819" v="4959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6-01T23:19:43.919" v="5164" actId="20577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23:19:43.919" v="516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  <pc:sldChg chg="addSp delSp modSp new mod">
        <pc:chgData name="Long B Nguyen" userId="f59fb8f3-a021-417a-8bc1-65c8d471c621" providerId="ADAL" clId="{9693B0CB-430D-7248-9519-850962F252D4}" dt="2021-06-01T23:15:18.356" v="5053"/>
        <pc:sldMkLst>
          <pc:docMk/>
          <pc:sldMk cId="1352026558" sldId="553"/>
        </pc:sldMkLst>
        <pc:spChg chg="del">
          <ac:chgData name="Long B Nguyen" userId="f59fb8f3-a021-417a-8bc1-65c8d471c621" providerId="ADAL" clId="{9693B0CB-430D-7248-9519-850962F252D4}" dt="2021-06-01T23:09:09.489" v="4964" actId="478"/>
          <ac:spMkLst>
            <pc:docMk/>
            <pc:sldMk cId="1352026558" sldId="553"/>
            <ac:spMk id="2" creationId="{689D7A07-EEE6-D041-B8DE-2FDA6F9CFE7D}"/>
          </ac:spMkLst>
        </pc:spChg>
        <pc:spChg chg="mod">
          <ac:chgData name="Long B Nguyen" userId="f59fb8f3-a021-417a-8bc1-65c8d471c621" providerId="ADAL" clId="{9693B0CB-430D-7248-9519-850962F252D4}" dt="2021-06-01T23:15:18.356" v="5053"/>
          <ac:spMkLst>
            <pc:docMk/>
            <pc:sldMk cId="1352026558" sldId="553"/>
            <ac:spMk id="3" creationId="{8FCE7FDF-ED3A-9048-B4EB-118C748ADDB8}"/>
          </ac:spMkLst>
        </pc:spChg>
        <pc:spChg chg="add mod">
          <ac:chgData name="Long B Nguyen" userId="f59fb8f3-a021-417a-8bc1-65c8d471c621" providerId="ADAL" clId="{9693B0CB-430D-7248-9519-850962F252D4}" dt="2021-06-01T23:09:14.330" v="4972" actId="20577"/>
          <ac:spMkLst>
            <pc:docMk/>
            <pc:sldMk cId="1352026558" sldId="553"/>
            <ac:spMk id="4" creationId="{3B31F322-65F8-F647-81E8-E4CA9BB43670}"/>
          </ac:spMkLst>
        </pc:sp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C5991DEB-0E5D-174C-ABD9-D9A3C5998E63}"/>
    <pc:docChg chg="modSld">
      <pc:chgData name="Long B Nguyen" userId="f59fb8f3-a021-417a-8bc1-65c8d471c621" providerId="ADAL" clId="{C5991DEB-0E5D-174C-ABD9-D9A3C5998E63}" dt="2023-09-08T16:45:55.088" v="217" actId="20577"/>
      <pc:docMkLst>
        <pc:docMk/>
      </pc:docMkLst>
      <pc:sldChg chg="modSp">
        <pc:chgData name="Long B Nguyen" userId="f59fb8f3-a021-417a-8bc1-65c8d471c621" providerId="ADAL" clId="{C5991DEB-0E5D-174C-ABD9-D9A3C5998E63}" dt="2023-09-07T15:24:29.573" v="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C5991DEB-0E5D-174C-ABD9-D9A3C5998E63}" dt="2023-09-07T15:24:29.573" v="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C5991DEB-0E5D-174C-ABD9-D9A3C5998E63}" dt="2023-09-07T15:41:44.974" v="215" actId="20577"/>
        <pc:sldMkLst>
          <pc:docMk/>
          <pc:sldMk cId="3016287638" sldId="307"/>
        </pc:sldMkLst>
        <pc:spChg chg="mod">
          <ac:chgData name="Long B Nguyen" userId="f59fb8f3-a021-417a-8bc1-65c8d471c621" providerId="ADAL" clId="{C5991DEB-0E5D-174C-ABD9-D9A3C5998E63}" dt="2023-09-07T15:41:44.974" v="215" actId="20577"/>
          <ac:spMkLst>
            <pc:docMk/>
            <pc:sldMk cId="3016287638" sldId="307"/>
            <ac:spMk id="4" creationId="{101D5B14-B0A8-F144-A696-7C11E3D4A333}"/>
          </ac:spMkLst>
        </pc:spChg>
        <pc:spChg chg="add mod">
          <ac:chgData name="Long B Nguyen" userId="f59fb8f3-a021-417a-8bc1-65c8d471c621" providerId="ADAL" clId="{C5991DEB-0E5D-174C-ABD9-D9A3C5998E63}" dt="2023-09-07T15:40:53.110" v="172" actId="1076"/>
          <ac:spMkLst>
            <pc:docMk/>
            <pc:sldMk cId="3016287638" sldId="307"/>
            <ac:spMk id="5" creationId="{F3933261-8ED3-CED7-7731-4693B7B73282}"/>
          </ac:spMkLst>
        </pc:spChg>
        <pc:cxnChg chg="add mod">
          <ac:chgData name="Long B Nguyen" userId="f59fb8f3-a021-417a-8bc1-65c8d471c621" providerId="ADAL" clId="{C5991DEB-0E5D-174C-ABD9-D9A3C5998E63}" dt="2023-09-07T15:40:59.010" v="175" actId="14100"/>
          <ac:cxnSpMkLst>
            <pc:docMk/>
            <pc:sldMk cId="3016287638" sldId="307"/>
            <ac:cxnSpMk id="7" creationId="{4ACB230A-A42D-EAA5-3C21-FFC8C7A2F52C}"/>
          </ac:cxnSpMkLst>
        </pc:cxnChg>
      </pc:sldChg>
      <pc:sldChg chg="modSp modAnim">
        <pc:chgData name="Long B Nguyen" userId="f59fb8f3-a021-417a-8bc1-65c8d471c621" providerId="ADAL" clId="{C5991DEB-0E5D-174C-ABD9-D9A3C5998E63}" dt="2023-09-08T16:45:55.088" v="217" actId="20577"/>
        <pc:sldMkLst>
          <pc:docMk/>
          <pc:sldMk cId="2376452645" sldId="309"/>
        </pc:sldMkLst>
        <pc:spChg chg="mod">
          <ac:chgData name="Long B Nguyen" userId="f59fb8f3-a021-417a-8bc1-65c8d471c621" providerId="ADAL" clId="{C5991DEB-0E5D-174C-ABD9-D9A3C5998E63}" dt="2023-09-08T16:45:55.088" v="217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C5991DEB-0E5D-174C-ABD9-D9A3C5998E63}" dt="2023-09-07T15:38:36.111" v="96" actId="20577"/>
        <pc:sldMkLst>
          <pc:docMk/>
          <pc:sldMk cId="1408330095" sldId="311"/>
        </pc:sldMkLst>
        <pc:spChg chg="mod">
          <ac:chgData name="Long B Nguyen" userId="f59fb8f3-a021-417a-8bc1-65c8d471c621" providerId="ADAL" clId="{C5991DEB-0E5D-174C-ABD9-D9A3C5998E63}" dt="2023-09-07T15:38:36.111" v="96" actId="20577"/>
          <ac:spMkLst>
            <pc:docMk/>
            <pc:sldMk cId="1408330095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CB082C36-5107-ED4F-B3BA-8DB361145455}"/>
    <pc:docChg chg="custSel addSld delSld modSld">
      <pc:chgData name="Long Nguyen" userId="f59fb8f3-a021-417a-8bc1-65c8d471c621" providerId="ADAL" clId="{CB082C36-5107-ED4F-B3BA-8DB361145455}" dt="2022-09-08T13:42:15.123" v="307" actId="207"/>
      <pc:docMkLst>
        <pc:docMk/>
      </pc:docMkLst>
      <pc:sldChg chg="modSp mod">
        <pc:chgData name="Long Nguyen" userId="f59fb8f3-a021-417a-8bc1-65c8d471c621" providerId="ADAL" clId="{CB082C36-5107-ED4F-B3BA-8DB361145455}" dt="2022-09-08T13:21:30.483" v="52" actId="27636"/>
        <pc:sldMkLst>
          <pc:docMk/>
          <pc:sldMk cId="3016287638" sldId="307"/>
        </pc:sldMkLst>
        <pc:spChg chg="mod">
          <ac:chgData name="Long Nguyen" userId="f59fb8f3-a021-417a-8bc1-65c8d471c621" providerId="ADAL" clId="{CB082C36-5107-ED4F-B3BA-8DB361145455}" dt="2022-09-08T13:21:30.483" v="52" actId="27636"/>
          <ac:spMkLst>
            <pc:docMk/>
            <pc:sldMk cId="3016287638" sldId="30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CB082C36-5107-ED4F-B3BA-8DB361145455}" dt="2022-09-08T13:21:30.464" v="50" actId="27636"/>
        <pc:sldMkLst>
          <pc:docMk/>
          <pc:sldMk cId="273226657" sldId="551"/>
        </pc:sldMkLst>
        <pc:spChg chg="mod">
          <ac:chgData name="Long Nguyen" userId="f59fb8f3-a021-417a-8bc1-65c8d471c621" providerId="ADAL" clId="{CB082C36-5107-ED4F-B3BA-8DB361145455}" dt="2022-09-08T13:21:30.464" v="50" actId="27636"/>
          <ac:spMkLst>
            <pc:docMk/>
            <pc:sldMk cId="273226657" sldId="551"/>
            <ac:spMk id="2" creationId="{893AF10F-C12D-6B4A-84C5-206A244BF7C6}"/>
          </ac:spMkLst>
        </pc:spChg>
      </pc:sldChg>
      <pc:sldChg chg="modSp mod">
        <pc:chgData name="Long Nguyen" userId="f59fb8f3-a021-417a-8bc1-65c8d471c621" providerId="ADAL" clId="{CB082C36-5107-ED4F-B3BA-8DB361145455}" dt="2022-09-08T13:21:30.475" v="51" actId="27636"/>
        <pc:sldMkLst>
          <pc:docMk/>
          <pc:sldMk cId="3067820620" sldId="552"/>
        </pc:sldMkLst>
        <pc:spChg chg="mod">
          <ac:chgData name="Long Nguyen" userId="f59fb8f3-a021-417a-8bc1-65c8d471c621" providerId="ADAL" clId="{CB082C36-5107-ED4F-B3BA-8DB361145455}" dt="2022-09-08T13:21:30.475" v="51" actId="27636"/>
          <ac:spMkLst>
            <pc:docMk/>
            <pc:sldMk cId="3067820620" sldId="552"/>
            <ac:spMk id="2" creationId="{893AF10F-C12D-6B4A-84C5-206A244BF7C6}"/>
          </ac:spMkLst>
        </pc:spChg>
      </pc:sldChg>
      <pc:sldChg chg="modSp mod modAnim">
        <pc:chgData name="Long Nguyen" userId="f59fb8f3-a021-417a-8bc1-65c8d471c621" providerId="ADAL" clId="{CB082C36-5107-ED4F-B3BA-8DB361145455}" dt="2022-09-08T13:42:15.123" v="307" actId="207"/>
        <pc:sldMkLst>
          <pc:docMk/>
          <pc:sldMk cId="1352026558" sldId="553"/>
        </pc:sldMkLst>
        <pc:spChg chg="mod">
          <ac:chgData name="Long Nguyen" userId="f59fb8f3-a021-417a-8bc1-65c8d471c621" providerId="ADAL" clId="{CB082C36-5107-ED4F-B3BA-8DB361145455}" dt="2022-09-08T13:42:15.123" v="307" actId="207"/>
          <ac:spMkLst>
            <pc:docMk/>
            <pc:sldMk cId="1352026558" sldId="553"/>
            <ac:spMk id="3" creationId="{8FCE7FDF-ED3A-9048-B4EB-118C748ADDB8}"/>
          </ac:spMkLst>
        </pc:spChg>
      </pc:sldChg>
      <pc:sldChg chg="modSp mod">
        <pc:chgData name="Long Nguyen" userId="f59fb8f3-a021-417a-8bc1-65c8d471c621" providerId="ADAL" clId="{CB082C36-5107-ED4F-B3BA-8DB361145455}" dt="2022-09-08T13:21:30.503" v="53" actId="27636"/>
        <pc:sldMkLst>
          <pc:docMk/>
          <pc:sldMk cId="1439554506" sldId="555"/>
        </pc:sldMkLst>
        <pc:spChg chg="mod">
          <ac:chgData name="Long Nguyen" userId="f59fb8f3-a021-417a-8bc1-65c8d471c621" providerId="ADAL" clId="{CB082C36-5107-ED4F-B3BA-8DB361145455}" dt="2022-09-08T13:21:30.503" v="53" actId="27636"/>
          <ac:spMkLst>
            <pc:docMk/>
            <pc:sldMk cId="1439554506" sldId="555"/>
            <ac:spMk id="9" creationId="{E3B2E017-30B2-884B-A113-B419A2ED51AD}"/>
          </ac:spMkLst>
        </pc:spChg>
      </pc:sldChg>
      <pc:sldChg chg="modSp new del mod">
        <pc:chgData name="Long Nguyen" userId="f59fb8f3-a021-417a-8bc1-65c8d471c621" providerId="ADAL" clId="{CB082C36-5107-ED4F-B3BA-8DB361145455}" dt="2022-09-08T13:28:39.688" v="59" actId="2696"/>
        <pc:sldMkLst>
          <pc:docMk/>
          <pc:sldMk cId="3344804479" sldId="558"/>
        </pc:sldMkLst>
        <pc:spChg chg="mod">
          <ac:chgData name="Long Nguyen" userId="f59fb8f3-a021-417a-8bc1-65c8d471c621" providerId="ADAL" clId="{CB082C36-5107-ED4F-B3BA-8DB361145455}" dt="2022-09-08T13:21:07.360" v="44" actId="20577"/>
          <ac:spMkLst>
            <pc:docMk/>
            <pc:sldMk cId="3344804479" sldId="558"/>
            <ac:spMk id="2" creationId="{7A1C9831-ABB1-A918-18B6-3442277C515B}"/>
          </ac:spMkLst>
        </pc:spChg>
        <pc:spChg chg="mod">
          <ac:chgData name="Long Nguyen" userId="f59fb8f3-a021-417a-8bc1-65c8d471c621" providerId="ADAL" clId="{CB082C36-5107-ED4F-B3BA-8DB361145455}" dt="2022-09-08T13:22:07.573" v="58" actId="20577"/>
          <ac:spMkLst>
            <pc:docMk/>
            <pc:sldMk cId="3344804479" sldId="558"/>
            <ac:spMk id="3" creationId="{C272F7FB-9FCB-8A8B-DEC8-29E8AEE60081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044-87DD-C541-92A1-0F2158D19C89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A002-D3EC-954B-91B8-4F6B4C13C16A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1B5-1493-7F49-A7D6-4F41BA87DC26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3B46-4EBA-3446-8E21-F81EAD0027E0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034-8776-544F-B516-F12AF3AE310B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9E7F-0671-E64A-B5D4-3A13C80CFC35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D22-EC8F-8E44-91AE-57BD5FA90B62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65BE-8880-7C48-850F-33E9639DFE11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2494-D304-2C41-A88B-2E6B51F43EFA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84BF-7982-5A4C-9B54-D51F706E8E6E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2D9-83F1-5748-A1DC-DC9B8A855E7D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566-A356-684E-A080-CEA051801574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10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5B72A-ED00-1F48-8FAD-9E00CE0F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79752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763638"/>
            <a:ext cx="8692178" cy="4647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  It is considered best practice to use meaningful variable names: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= 10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r>
              <a:rPr lang="en-US" sz="2000" b="1" dirty="0">
                <a:latin typeface="Inconsolata" panose="020B0609030003000000" pitchFamily="49" charset="77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total = </a:t>
            </a: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+ </a:t>
            </a: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FF88F-8F10-3D43-95D7-F0571DB7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07330" cy="4759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</a:t>
            </a: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It is an </a:t>
            </a:r>
            <a:r>
              <a:rPr lang="en-US" sz="1900" b="1" dirty="0">
                <a:latin typeface="Gill Sans MT" panose="020B0502020104020203" pitchFamily="34" charset="77"/>
              </a:rPr>
              <a:t>assignment</a:t>
            </a:r>
            <a:r>
              <a:rPr lang="en-US" sz="1900" dirty="0">
                <a:latin typeface="Gill Sans MT" panose="020B0502020104020203" pitchFamily="34" charset="77"/>
              </a:rPr>
              <a:t>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          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evaluate right side, assigns to left side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	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 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5A6A4-8C96-4D42-B2E6-3D266D4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71683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11"/>
            <a:ext cx="9144000" cy="322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D28FF-AFA3-1746-AD3A-38E3F339FF16}"/>
              </a:ext>
            </a:extLst>
          </p:cNvPr>
          <p:cNvSpPr txBox="1"/>
          <p:nvPr/>
        </p:nvSpPr>
        <p:spPr>
          <a:xfrm>
            <a:off x="383271" y="4859184"/>
            <a:ext cx="7763151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lecture, we'll focus on integers, floating-point numbers, strings and </a:t>
            </a:r>
          </a:p>
          <a:p>
            <a:r>
              <a:rPr lang="en-US" sz="2000" dirty="0" err="1"/>
              <a:t>boolean</a:t>
            </a:r>
            <a:r>
              <a:rPr lang="en-US" sz="2000" dirty="0"/>
              <a:t> values.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10C04-E5DD-0C44-A0A7-CE24B6E1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3" y="626724"/>
            <a:ext cx="8895493" cy="496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most basic numerical type is the integer.  Any number without a decimal point is an </a:t>
            </a:r>
            <a:r>
              <a:rPr lang="en-US" sz="2000" b="1" dirty="0"/>
              <a:t>integer.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**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200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print("x:", 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print("y:", y)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Output: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x: 1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y: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0F82D-48C6-9341-9CC1-565FACF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numbers(i.e. real numbers).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0.5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print(x)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0.5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2.3451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print(y)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2.3451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2374-6DE3-1E4F-8B68-27CB9261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90459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774345"/>
            <a:ext cx="8854400" cy="4850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</a:t>
            </a:r>
            <a:r>
              <a:rPr lang="en-US"/>
              <a:t>False </a:t>
            </a:r>
          </a:p>
          <a:p>
            <a:pPr marL="0" indent="0">
              <a:buNone/>
            </a:pPr>
            <a:r>
              <a:rPr lang="en-US"/>
              <a:t>must </a:t>
            </a:r>
            <a:r>
              <a:rPr lang="en-US" dirty="0"/>
              <a:t>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264459" y="2772916"/>
            <a:ext cx="8345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&gt;=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!=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==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endParaRPr lang="en-US" sz="2100" b="1" dirty="0">
              <a:latin typeface="Inconsolata" panose="020B0609030003000000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4BC5-3BB0-6B43-A99C-4FD00F9B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FDF-ED3A-9048-B4EB-118C748A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774346"/>
            <a:ext cx="8517276" cy="4826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We indicate that a value is a string by putting either single or double quotes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p1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"Aristotle"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'Isaac Newton'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Whenever you create a string by surrounding text with quotation marks, the string is called a </a:t>
            </a:r>
            <a:r>
              <a:rPr lang="en-US" b="1" dirty="0"/>
              <a:t>string literal</a:t>
            </a:r>
            <a:r>
              <a:rPr lang="en-US" dirty="0"/>
              <a:t>. The name indicates that the string is literally written out in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You can use + operator to concatenate two strings.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"Isaac"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"Newton"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a + ‘ ‘ + b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Isaac Newton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1F322-65F8-F647-81E8-E4CA9BB43670}"/>
              </a:ext>
            </a:extLst>
          </p:cNvPr>
          <p:cNvSpPr txBox="1">
            <a:spLocks/>
          </p:cNvSpPr>
          <p:nvPr/>
        </p:nvSpPr>
        <p:spPr>
          <a:xfrm>
            <a:off x="144800" y="90459"/>
            <a:ext cx="7053542" cy="68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9C910-CF11-E74F-B524-3ADB90C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INCONSOLATA" panose="020B0609030003000000" pitchFamily="49" charset="77"/>
              </a:rPr>
              <a:t>int()</a:t>
            </a:r>
            <a:r>
              <a:rPr lang="en-US" dirty="0">
                <a:latin typeface="Gill Sans MT" panose="020B0502020104020203" pitchFamily="34" charset="77"/>
              </a:rPr>
              <a:t>, </a:t>
            </a:r>
            <a:r>
              <a:rPr lang="en-US" b="1" dirty="0">
                <a:latin typeface="INCONSOLATA" panose="020B0609030003000000" pitchFamily="49" charset="77"/>
              </a:rPr>
              <a:t>float() </a:t>
            </a:r>
            <a:r>
              <a:rPr lang="en-US" dirty="0">
                <a:latin typeface="Gill Sans MT" panose="020B0502020104020203" pitchFamily="34" charset="77"/>
              </a:rPr>
              <a:t>and</a:t>
            </a:r>
            <a:r>
              <a:rPr lang="en-US" b="1" dirty="0">
                <a:latin typeface="INCONSOLATA" panose="020B0609030003000000" pitchFamily="49" charset="77"/>
              </a:rPr>
              <a:t> str()</a:t>
            </a:r>
            <a:r>
              <a:rPr lang="en-US" dirty="0">
                <a:latin typeface="Gill Sans MT" panose="020B0502020104020203" pitchFamily="34" charset="77"/>
              </a:rPr>
              <a:t> functions can be called to </a:t>
            </a:r>
            <a:r>
              <a:rPr lang="en-US" b="1" dirty="0">
                <a:latin typeface="Gill Sans MT" panose="020B0502020104020203" pitchFamily="34" charset="77"/>
              </a:rPr>
              <a:t>cast</a:t>
            </a:r>
            <a:r>
              <a:rPr lang="en-US" dirty="0">
                <a:latin typeface="Gill Sans MT" panose="020B0502020104020203" pitchFamily="34" charset="77"/>
              </a:rPr>
              <a:t> a value to an integer, float, or string respectively.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1.8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an integer.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float(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 float. 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to an integer(truncates),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v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str(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to string "1.8”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1, decimal is truncated.</a:t>
            </a:r>
          </a:p>
          <a:p>
            <a:pPr marL="0" indent="0">
              <a:buNone/>
            </a:pPr>
            <a:endParaRPr lang="en-US" b="1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5ACE40-5CF9-BD45-9DD9-55C6E56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 input </a:t>
            </a:r>
            <a:r>
              <a:rPr lang="en-US" dirty="0"/>
              <a:t>is data sent to a computer for processing by a program. Input can come in a variety of forms such as:</a:t>
            </a:r>
          </a:p>
          <a:p>
            <a:r>
              <a:rPr lang="en-US" dirty="0"/>
              <a:t>tactile(swipes from a tablet)</a:t>
            </a:r>
          </a:p>
          <a:p>
            <a:r>
              <a:rPr lang="en-US" dirty="0"/>
              <a:t>audio(input can be an audio/voice to be processed by a program)</a:t>
            </a:r>
          </a:p>
          <a:p>
            <a:r>
              <a:rPr lang="en-US" dirty="0"/>
              <a:t>visual(an image to be filtered by a program)</a:t>
            </a:r>
          </a:p>
          <a:p>
            <a:r>
              <a:rPr lang="en-US" dirty="0"/>
              <a:t>text(user input from keyboard or can be a text file input)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 outputs </a:t>
            </a:r>
            <a:r>
              <a:rPr lang="en-US" dirty="0"/>
              <a:t>are any data sent from a program to a device. Program output can come in a variety of forms, such as tactile, audio, visual, or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is useful if it takes some input from the user, process it and outputs something meaningful.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with a simple program that accepts user inputs from the keyboard and outputs some result by printing it on the console.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function </a:t>
            </a:r>
            <a:r>
              <a:rPr lang="en-US" b="1" dirty="0">
                <a:latin typeface="INCONSOLATA" panose="020B0609030003000000" pitchFamily="49" charset="77"/>
              </a:rPr>
              <a:t>input()</a:t>
            </a:r>
            <a:r>
              <a:rPr lang="en-US" dirty="0"/>
              <a:t> can be used to accept inputs from the user. 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Software, 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Casting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F8FF4-660E-0B47-9A68-228B7B33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5" y="615008"/>
            <a:ext cx="8833849" cy="5099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</a:t>
            </a:r>
            <a:r>
              <a:rPr lang="en-US" sz="2000" b="1" dirty="0">
                <a:latin typeface="INCONSOLATA" panose="020B0609030003000000" pitchFamily="49" charset="77"/>
              </a:rPr>
              <a:t>input()</a:t>
            </a:r>
            <a:r>
              <a:rPr lang="en-US" sz="2000" dirty="0"/>
              <a:t> to obtain information from the user. The program waits for the user to enter some input. The inputted value can be stored in a variable once the user presses Enter. 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'You entered:'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You entered: 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B14-B0A8-F144-A696-7C11E3D4A333}"/>
              </a:ext>
            </a:extLst>
          </p:cNvPr>
          <p:cNvSpPr txBox="1"/>
          <p:nvPr/>
        </p:nvSpPr>
        <p:spPr>
          <a:xfrm>
            <a:off x="3802535" y="3488125"/>
            <a:ext cx="4540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user input is always a string.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variable x stores the string literal "123". (x belongs to the string(str) class)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x is not the integer 123!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5469A-CBAC-D843-BCCC-D3B4A5303EAD}"/>
              </a:ext>
            </a:extLst>
          </p:cNvPr>
          <p:cNvCxnSpPr>
            <a:cxnSpLocks/>
          </p:cNvCxnSpPr>
          <p:nvPr/>
        </p:nvCxnSpPr>
        <p:spPr>
          <a:xfrm flipH="1">
            <a:off x="2383605" y="4695292"/>
            <a:ext cx="1418930" cy="404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E66E9-479C-1A41-9058-DEDB58D6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33261-8ED3-CED7-7731-4693B7B73282}"/>
              </a:ext>
            </a:extLst>
          </p:cNvPr>
          <p:cNvSpPr txBox="1"/>
          <p:nvPr/>
        </p:nvSpPr>
        <p:spPr>
          <a:xfrm>
            <a:off x="3975270" y="2294844"/>
            <a:ext cx="45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type() function allows you to see the datatype of a variable.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CB230A-A42D-EAA5-3C21-FFC8C7A2F52C}"/>
              </a:ext>
            </a:extLst>
          </p:cNvPr>
          <p:cNvCxnSpPr>
            <a:cxnSpLocks/>
          </p:cNvCxnSpPr>
          <p:nvPr/>
        </p:nvCxnSpPr>
        <p:spPr>
          <a:xfrm flipH="1">
            <a:off x="3318553" y="2794997"/>
            <a:ext cx="711785" cy="78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817895"/>
            <a:ext cx="8762894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(y)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B1382-3B0E-424B-B8B5-EACFA9D1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1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817895"/>
            <a:ext cx="839077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0872E-C3DA-764A-9A13-DEA089F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Throughout this lecture, we were introduced to many functions: print(), int(),float(), str(), type() and input(). These functions are no different than functions you have seen in your math class.  Understanding this will help you call functions correctly with the right syntax. </a:t>
                </a: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 you have a function in math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. Then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 is 9.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Similarly, in Python, for the int() function, the value of int(4.5) is 4. 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Gill Sans MT" panose="020B0502020104020203" pitchFamily="34" charset="77"/>
                  </a:rPr>
                  <a:t>The value of the variable x below has the value of 3.0: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INCONSOLATA" panose="020B0609030003000000" pitchFamily="49" charset="77"/>
                  </a:rPr>
                  <a:t>x = float("3")</a:t>
                </a:r>
              </a:p>
              <a:p>
                <a:pPr marL="0" indent="0">
                  <a:buNone/>
                </a:pPr>
                <a:endParaRPr lang="en-US" sz="2100" b="1" dirty="0"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</a:t>
                </a:r>
                <a:r>
                  <a:rPr lang="en-US" sz="2400" dirty="0">
                    <a:latin typeface="Gill Sans MT" panose="020B050202010402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then the function composition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has the value 36.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Similarly, the value of the function composition </a:t>
                </a:r>
                <a:r>
                  <a:rPr lang="en-US" sz="2000" b="1" dirty="0">
                    <a:latin typeface="INCONSOLATA" panose="020B0609030003000000" pitchFamily="49" charset="77"/>
                  </a:rPr>
                  <a:t>int(float("3.2")</a:t>
                </a:r>
                <a:r>
                  <a:rPr lang="en-US" sz="2000" dirty="0">
                    <a:latin typeface="Gill Sans MT" panose="020B0502020104020203" pitchFamily="34" charset="77"/>
                  </a:rPr>
                  <a:t> is 3.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Another example of function composition we saw earlier: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x = 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int(input(</a:t>
                </a:r>
                <a:r>
                  <a:rPr lang="en-US" sz="2000" b="1" dirty="0">
                    <a:solidFill>
                      <a:srgbClr val="CD7923"/>
                    </a:solidFill>
                    <a:latin typeface="Inconsolata" panose="020B0609030003000000" pitchFamily="49" charset="77"/>
                  </a:rPr>
                  <a:t>‘Please enter an integer value: ’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))</a:t>
                </a: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 </a:t>
                </a:r>
                <a:endParaRPr lang="en-US" sz="2000" b="1" dirty="0">
                  <a:solidFill>
                    <a:srgbClr val="CD7923"/>
                  </a:solidFill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100" dirty="0">
                  <a:latin typeface="Gill Sans MT" panose="020B0502020104020203" pitchFamily="34" charset="77"/>
                </a:endParaRPr>
              </a:p>
              <a:p>
                <a:pPr marL="342900" lvl="1" indent="0">
                  <a:buNone/>
                </a:pPr>
                <a:endParaRPr lang="en-US" sz="2100" dirty="0">
                  <a:solidFill>
                    <a:srgbClr val="000087"/>
                  </a:solidFill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  <a:blipFill>
                <a:blip r:embed="rId2"/>
                <a:stretch>
                  <a:fillRect l="-846" t="-1741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 Exam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622822"/>
            <a:ext cx="8999198" cy="50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The AP Exam does not mandate a particular language for APCS Principles. AP Exam questions will use a language-agnostic syntax to test programming questions. 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Syntax on the AP Exam can either be in "text" format or "block" format. The assignment operator on the AP Exam will use an arrow notation instead of the = in Python. In addition, the print() function is replaced by the display() function. </a:t>
            </a:r>
          </a:p>
          <a:p>
            <a:pPr marL="0" indent="0">
              <a:buNone/>
            </a:pPr>
            <a:endParaRPr lang="en-US" sz="22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2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E4CA5-F5DD-1C4F-BB6E-3B1DE1E8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2" y="2880669"/>
            <a:ext cx="5816435" cy="25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87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 Exam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622822"/>
            <a:ext cx="8999198" cy="50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2A5E4-80D0-AA48-B189-E85CAD7E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7" y="1365099"/>
            <a:ext cx="6566876" cy="31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2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27980"/>
            <a:ext cx="7053542" cy="683886"/>
          </a:xfrm>
        </p:spPr>
        <p:txBody>
          <a:bodyPr/>
          <a:lstStyle/>
          <a:p>
            <a:r>
              <a:rPr lang="en-US" dirty="0"/>
              <a:t>Lab 1: </a:t>
            </a:r>
            <a:r>
              <a:rPr lang="en-US"/>
              <a:t>Using Variables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4" y="914400"/>
            <a:ext cx="8330090" cy="4800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your name: </a:t>
            </a:r>
            <a:r>
              <a:rPr lang="en-US" u="sng" dirty="0"/>
              <a:t>Mike</a:t>
            </a:r>
          </a:p>
          <a:p>
            <a:pPr marL="0" indent="0">
              <a:buNone/>
            </a:pPr>
            <a:r>
              <a:rPr lang="en-US" dirty="0"/>
              <a:t>Hello Mike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</a:t>
            </a:r>
            <a:r>
              <a:rPr lang="en-US" u="sng" dirty="0"/>
              <a:t>10</a:t>
            </a:r>
          </a:p>
          <a:p>
            <a:pPr marL="0" indent="0">
              <a:buNone/>
            </a:pPr>
            <a:r>
              <a:rPr lang="en-US" dirty="0"/>
              <a:t>Your number 10 doubled is 20</a:t>
            </a:r>
          </a:p>
          <a:p>
            <a:pPr marL="0" indent="0">
              <a:buNone/>
            </a:pPr>
            <a:r>
              <a:rPr lang="en-US" dirty="0"/>
              <a:t>The next number after 10 </a:t>
            </a:r>
            <a:r>
              <a:rPr lang="en-US"/>
              <a:t>is 11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CBAE-4694-6A48-AFB2-6E4F6FE9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F466D-95B7-F840-90A0-799E530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27980"/>
            <a:ext cx="7053542" cy="68388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811866"/>
            <a:ext cx="8887146" cy="4489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i="1" dirty="0"/>
              <a:t> </a:t>
            </a:r>
            <a:r>
              <a:rPr lang="en-US" dirty="0"/>
              <a:t>is a collection of program statements that performs a specific task when run by a computer. A program is often referred to as 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can be written in many programming languages. We will be using Python in this course.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By convention, Python code is stored in a file called a </a:t>
            </a:r>
            <a:r>
              <a:rPr lang="en-US" b="1" dirty="0"/>
              <a:t>script</a:t>
            </a:r>
            <a:r>
              <a:rPr lang="en-US" dirty="0"/>
              <a:t>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 A popular IDE that can be installed locally on your computer is  Visual Studio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87597-CDCC-7146-B203-AAD8D14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6667-A93D-EC4F-A78B-05E35398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841386"/>
            <a:ext cx="8308579" cy="47501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6" y="4084378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135-DA50-7A43-A1CD-FD8382E1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"Mike"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"line1\nline2\nline3"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line3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4F37D-5DF2-A440-A271-A892CE2AFC22}"/>
              </a:ext>
            </a:extLst>
          </p:cNvPr>
          <p:cNvSpPr txBox="1"/>
          <p:nvPr/>
        </p:nvSpPr>
        <p:spPr>
          <a:xfrm>
            <a:off x="2694764" y="3499348"/>
            <a:ext cx="26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empty 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A9CAF-2C40-3C42-8A5E-274FE606DC49}"/>
              </a:ext>
            </a:extLst>
          </p:cNvPr>
          <p:cNvCxnSpPr>
            <a:cxnSpLocks/>
          </p:cNvCxnSpPr>
          <p:nvPr/>
        </p:nvCxnSpPr>
        <p:spPr>
          <a:xfrm flipH="1">
            <a:off x="934948" y="3853291"/>
            <a:ext cx="1595430" cy="17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7A8044-367A-2546-86A0-D9B66DB1ECA9}"/>
              </a:ext>
            </a:extLst>
          </p:cNvPr>
          <p:cNvSpPr txBox="1"/>
          <p:nvPr/>
        </p:nvSpPr>
        <p:spPr>
          <a:xfrm>
            <a:off x="3262642" y="115308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default, print() will end each output with a newline character. A </a:t>
            </a:r>
            <a:r>
              <a:rPr lang="en-US" sz="2000" b="1" dirty="0"/>
              <a:t>newline character</a:t>
            </a:r>
            <a:r>
              <a:rPr lang="en-US" sz="2000" dirty="0"/>
              <a:t> is a special control character used to indicate the end of a line.</a:t>
            </a:r>
          </a:p>
          <a:p>
            <a:endParaRPr lang="en-US" sz="2000" dirty="0"/>
          </a:p>
          <a:p>
            <a:r>
              <a:rPr lang="en-US" sz="2000" dirty="0"/>
              <a:t>In a string literal, </a:t>
            </a:r>
            <a:r>
              <a:rPr lang="en-US" sz="2000" b="1" dirty="0">
                <a:latin typeface="INCONSOLATA" panose="020B0609030003000000" pitchFamily="49" charset="77"/>
              </a:rPr>
              <a:t>'\n'</a:t>
            </a:r>
            <a:r>
              <a:rPr lang="en-US" sz="2000" dirty="0"/>
              <a:t> denote a newline character.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1E0AA-7DB2-0343-83B0-4DC4FBB2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 + 4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3.14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13C1-4AB1-AB43-844F-66BC2237C2D1}"/>
              </a:ext>
            </a:extLst>
          </p:cNvPr>
          <p:cNvSpPr txBox="1"/>
          <p:nvPr/>
        </p:nvSpPr>
        <p:spPr>
          <a:xfrm>
            <a:off x="2696274" y="2293729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print() will evaluate math expressions before printing.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E17465-4318-3E47-8F81-48D8B72362C9}"/>
              </a:ext>
            </a:extLst>
          </p:cNvPr>
          <p:cNvCxnSpPr>
            <a:cxnSpLocks/>
          </p:cNvCxnSpPr>
          <p:nvPr/>
        </p:nvCxnSpPr>
        <p:spPr>
          <a:xfrm flipH="1">
            <a:off x="988571" y="2683325"/>
            <a:ext cx="1707703" cy="579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FCE11-4283-544A-BD3B-B8D1F5559BE3}"/>
              </a:ext>
            </a:extLst>
          </p:cNvPr>
          <p:cNvCxnSpPr>
            <a:cxnSpLocks/>
          </p:cNvCxnSpPr>
          <p:nvPr/>
        </p:nvCxnSpPr>
        <p:spPr>
          <a:xfrm flipH="1">
            <a:off x="698643" y="3942771"/>
            <a:ext cx="1997631" cy="48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61415-8618-F549-B5E3-98665AA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697548"/>
            <a:ext cx="8702211" cy="485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print function can accept any number of </a:t>
            </a:r>
            <a:r>
              <a:rPr lang="en-US" sz="2000" b="1" dirty="0"/>
              <a:t>positional arguments</a:t>
            </a:r>
            <a:r>
              <a:rPr lang="en-US" sz="2000" dirty="0"/>
              <a:t>, including zero, one, or more arguments.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Arguments are separated by commas. This is useful when you’d want to join a few elements together(e.g. strings, numbers, math expressions, </a:t>
            </a:r>
            <a:r>
              <a:rPr lang="en-US" sz="2000" dirty="0" err="1"/>
              <a:t>etc</a:t>
            </a:r>
            <a:r>
              <a:rPr lang="en-US" sz="2000" dirty="0"/>
              <a:t>…). print()</a:t>
            </a:r>
            <a:r>
              <a:rPr lang="en-US" dirty="0"/>
              <a:t> concatenated all arguments passed to it, and it inserted a single space between them.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"I have", 3,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"You have", 3+2,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I have 3 apples.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have 5 apples.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661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BA1FE-6B95-2E4B-9A23-A4A149F266FC}"/>
              </a:ext>
            </a:extLst>
          </p:cNvPr>
          <p:cNvSpPr txBox="1"/>
          <p:nvPr/>
        </p:nvSpPr>
        <p:spPr>
          <a:xfrm>
            <a:off x="9265920" y="-120700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F8A25-B133-A54E-8F9A-CF600D49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" y="12349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6" y="807383"/>
            <a:ext cx="843186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B04-3CCF-F04D-8127-B0BA8814C5BA}"/>
              </a:ext>
            </a:extLst>
          </p:cNvPr>
          <p:cNvSpPr txBox="1"/>
          <p:nvPr/>
        </p:nvSpPr>
        <p:spPr>
          <a:xfrm>
            <a:off x="4305969" y="3652511"/>
            <a:ext cx="409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</a:t>
            </a:r>
            <a:r>
              <a:rPr lang="en-US" sz="2000" i="1" dirty="0"/>
              <a:t> </a:t>
            </a:r>
            <a:r>
              <a:rPr lang="en-US" sz="2000" dirty="0"/>
              <a:t>are a form of </a:t>
            </a:r>
            <a:r>
              <a:rPr lang="en-US" sz="2000" b="1" dirty="0"/>
              <a:t>program documentation</a:t>
            </a:r>
            <a:r>
              <a:rPr lang="en-US" sz="2000" dirty="0"/>
              <a:t> written into the program to be read by people and do not affect how a program runs.  Python uses # for comments.</a:t>
            </a:r>
          </a:p>
          <a:p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3353D-EFB5-964C-88DA-EEF3CA4729FC}"/>
              </a:ext>
            </a:extLst>
          </p:cNvPr>
          <p:cNvCxnSpPr>
            <a:cxnSpLocks/>
          </p:cNvCxnSpPr>
          <p:nvPr/>
        </p:nvCxnSpPr>
        <p:spPr>
          <a:xfrm flipH="1" flipV="1">
            <a:off x="3495816" y="3601672"/>
            <a:ext cx="675491" cy="67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C95AE-C0B3-FC40-9B9D-0693CD8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3469</TotalTime>
  <Words>2025</Words>
  <Application>Microsoft Macintosh PowerPoint</Application>
  <PresentationFormat>On-screen Show (16:10)</PresentationFormat>
  <Paragraphs>323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Software</vt:lpstr>
      <vt:lpstr>Python Scripts</vt:lpstr>
      <vt:lpstr>Our First Program</vt:lpstr>
      <vt:lpstr>print()</vt:lpstr>
      <vt:lpstr>print()</vt:lpstr>
      <vt:lpstr>print()</vt:lpstr>
      <vt:lpstr>Dynamic Typing</vt:lpstr>
      <vt:lpstr>Variables</vt:lpstr>
      <vt:lpstr>= is not equality</vt:lpstr>
      <vt:lpstr>Basic Built-In Types</vt:lpstr>
      <vt:lpstr>Integers</vt:lpstr>
      <vt:lpstr>Floating Point</vt:lpstr>
      <vt:lpstr>Boolean Type</vt:lpstr>
      <vt:lpstr>PowerPoint Presentation</vt:lpstr>
      <vt:lpstr>Casting</vt:lpstr>
      <vt:lpstr>Program Inputs</vt:lpstr>
      <vt:lpstr>Program Inputs</vt:lpstr>
      <vt:lpstr>Input</vt:lpstr>
      <vt:lpstr>Input</vt:lpstr>
      <vt:lpstr>Input</vt:lpstr>
      <vt:lpstr>Functions</vt:lpstr>
      <vt:lpstr>AP Exam Info</vt:lpstr>
      <vt:lpstr>AP Exam Info</vt:lpstr>
      <vt:lpstr>Lab 1: Using Variables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2019-09-09T17:45:40Z</cp:lastPrinted>
  <dcterms:created xsi:type="dcterms:W3CDTF">2019-05-29T16:38:51Z</dcterms:created>
  <dcterms:modified xsi:type="dcterms:W3CDTF">2023-09-08T16:45:56Z</dcterms:modified>
</cp:coreProperties>
</file>