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19" r:id="rId16"/>
    <p:sldId id="329" r:id="rId17"/>
    <p:sldId id="321" r:id="rId18"/>
    <p:sldId id="333" r:id="rId19"/>
    <p:sldId id="322" r:id="rId20"/>
    <p:sldId id="330" r:id="rId21"/>
    <p:sldId id="315" r:id="rId22"/>
    <p:sldId id="337" r:id="rId23"/>
    <p:sldId id="338" r:id="rId24"/>
    <p:sldId id="324" r:id="rId25"/>
    <p:sldId id="325" r:id="rId26"/>
    <p:sldId id="334" r:id="rId27"/>
    <p:sldId id="288" r:id="rId28"/>
    <p:sldId id="266" r:id="rId29"/>
    <p:sldId id="339" r:id="rId30"/>
    <p:sldId id="340" r:id="rId31"/>
    <p:sldId id="335" r:id="rId32"/>
    <p:sldId id="341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2649" dt="2019-10-18T11:09:20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/>
    <p:restoredTop sz="93692"/>
  </p:normalViewPr>
  <p:slideViewPr>
    <p:cSldViewPr snapToGrid="0" snapToObjects="1">
      <p:cViewPr varScale="1">
        <p:scale>
          <a:sx n="135" d="100"/>
          <a:sy n="135" d="100"/>
        </p:scale>
        <p:origin x="7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18T11:09:20.866" v="844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7:12.041" v="632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11T02:06:12.946" v="6267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2:07:12.041" v="632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2904390" y="239793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318595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3213752" y="395498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297428" y="4726286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list of lists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</a:t>
            </a:r>
            <a:r>
              <a:rPr lang="en-US"/>
              <a:t>They check </a:t>
            </a:r>
            <a:r>
              <a:rPr lang="en-US" dirty="0"/>
              <a:t>whether two variable references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address or reference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 is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print(x, 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867878" y="2617347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</a:t>
            </a:r>
            <a:r>
              <a:rPr lang="en-US"/>
              <a:t>or addresses </a:t>
            </a:r>
            <a:r>
              <a:rPr lang="en-US" dirty="0"/>
              <a:t>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The nested </a:t>
            </a:r>
            <a:r>
              <a:rPr lang="en-US" b="1">
                <a:latin typeface="Inconsolata Medium" panose="020B0609030003000000" pitchFamily="49" charset="77"/>
              </a:rPr>
              <a:t>2D list: </a:t>
            </a:r>
            <a:r>
              <a:rPr lang="en-US" b="1" dirty="0">
                <a:latin typeface="Inconsolata Medium" panose="020B0609030003000000" pitchFamily="49" charset="77"/>
              </a:rPr>
              <a:t>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</a:t>
            </a:r>
            <a:r>
              <a:rPr lang="en-US" b="1">
                <a:latin typeface="Inconsolata Medium" panose="020B0609030003000000" pitchFamily="49" charset="77"/>
              </a:rPr>
              <a:t>]: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2831</TotalTime>
  <Words>1882</Words>
  <Application>Microsoft Macintosh PowerPoint</Application>
  <PresentationFormat>On-screen Show (16:10)</PresentationFormat>
  <Paragraphs>360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list()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Mutable vs Immutable</vt:lpstr>
      <vt:lpstr>Mutable vs Immutable</vt:lpstr>
      <vt:lpstr>List items hold references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2019-10-18T11:09:27Z</dcterms:modified>
</cp:coreProperties>
</file>