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33" r:id="rId4"/>
    <p:sldId id="334" r:id="rId5"/>
    <p:sldId id="335" r:id="rId6"/>
    <p:sldId id="336" r:id="rId7"/>
    <p:sldId id="319" r:id="rId8"/>
    <p:sldId id="323" r:id="rId9"/>
    <p:sldId id="341" r:id="rId10"/>
    <p:sldId id="337" r:id="rId11"/>
    <p:sldId id="313" r:id="rId12"/>
    <p:sldId id="339" r:id="rId13"/>
    <p:sldId id="314" r:id="rId14"/>
    <p:sldId id="338" r:id="rId15"/>
    <p:sldId id="316" r:id="rId16"/>
    <p:sldId id="325" r:id="rId17"/>
    <p:sldId id="318" r:id="rId18"/>
    <p:sldId id="317" r:id="rId19"/>
    <p:sldId id="340" r:id="rId20"/>
    <p:sldId id="284" r:id="rId2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56420-F59F-4945-BA02-53AF79C1F3AC}" v="81" dt="2019-10-21T11:50:47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4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C46D5B-E520-F241-AC42-A009D51A9244}"/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07T20:38:07.354" v="2821" actId="20577"/>
      <pc:docMkLst>
        <pc:docMk/>
      </pc:docMkLst>
      <pc:sldChg chg="modSp">
        <pc:chgData name="Long B Nguyen" userId="f59fb8f3-a021-417a-8bc1-65c8d471c621" providerId="ADAL" clId="{EC1E750C-42C7-A84F-81F0-83B2F940DF8B}" dt="2019-10-07T19:25:01.539" v="1614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07T19:25:01.539" v="1614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EC1E750C-42C7-A84F-81F0-83B2F940DF8B}" dt="2019-10-07T19:25:17.829" v="1615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07T19:25:17.829" v="161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4:42.878" v="1567" actId="20577"/>
        <pc:sldMkLst>
          <pc:docMk/>
          <pc:sldMk cId="114946794" sldId="313"/>
        </pc:sldMkLst>
        <pc:spChg chg="mod">
          <ac:chgData name="Long B Nguyen" userId="f59fb8f3-a021-417a-8bc1-65c8d471c621" providerId="ADAL" clId="{EC1E750C-42C7-A84F-81F0-83B2F940DF8B}" dt="2019-10-07T02:14:42.878" v="156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6:27.978" v="1611" actId="20577"/>
        <pc:sldMkLst>
          <pc:docMk/>
          <pc:sldMk cId="18163085" sldId="314"/>
        </pc:sldMkLst>
        <pc:spChg chg="mod">
          <ac:chgData name="Long B Nguyen" userId="f59fb8f3-a021-417a-8bc1-65c8d471c621" providerId="ADAL" clId="{EC1E750C-42C7-A84F-81F0-83B2F940DF8B}" dt="2019-10-07T02:16:27.978" v="1611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15:28.711" v="975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06T15:15:25.678" v="965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6T15:15:28.711" v="975" actId="20577"/>
          <ac:spMkLst>
            <pc:docMk/>
            <pc:sldMk cId="1997478848" sldId="31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7A040644-7AE2-4E4B-9BEA-C1B41E4ABA94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6ED56420-F59F-4945-BA02-53AF79C1F3AC}"/>
    <pc:docChg chg="undo custSel addSld delSld modSld sldOrd">
      <pc:chgData name="Long B Nguyen" userId="f59fb8f3-a021-417a-8bc1-65c8d471c621" providerId="ADAL" clId="{6ED56420-F59F-4945-BA02-53AF79C1F3AC}" dt="2019-10-21T11:51:35.045" v="1980" actId="20577"/>
      <pc:docMkLst>
        <pc:docMk/>
      </pc:docMkLst>
      <pc:sldChg chg="modSp">
        <pc:chgData name="Long B Nguyen" userId="f59fb8f3-a021-417a-8bc1-65c8d471c621" providerId="ADAL" clId="{6ED56420-F59F-4945-BA02-53AF79C1F3AC}" dt="2019-10-11T02:01:50.031" v="27" actId="14100"/>
        <pc:sldMkLst>
          <pc:docMk/>
          <pc:sldMk cId="4247104139" sldId="256"/>
        </pc:sldMkLst>
        <pc:spChg chg="mod">
          <ac:chgData name="Long B Nguyen" userId="f59fb8f3-a021-417a-8bc1-65c8d471c621" providerId="ADAL" clId="{6ED56420-F59F-4945-BA02-53AF79C1F3AC}" dt="2019-10-11T02:01:50.031" v="27" actId="14100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6ED56420-F59F-4945-BA02-53AF79C1F3AC}" dt="2019-10-11T02:04:49.109" v="44" actId="20577"/>
        <pc:sldMkLst>
          <pc:docMk/>
          <pc:sldMk cId="131840209" sldId="286"/>
        </pc:sldMkLst>
        <pc:spChg chg="mod">
          <ac:chgData name="Long B Nguyen" userId="f59fb8f3-a021-417a-8bc1-65c8d471c621" providerId="ADAL" clId="{6ED56420-F59F-4945-BA02-53AF79C1F3AC}" dt="2019-10-11T02:04:49.109" v="44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6ED56420-F59F-4945-BA02-53AF79C1F3AC}" dt="2019-10-21T11:35:04.583" v="1197" actId="20577"/>
        <pc:sldMkLst>
          <pc:docMk/>
          <pc:sldMk cId="114946794" sldId="313"/>
        </pc:sldMkLst>
        <pc:spChg chg="mod">
          <ac:chgData name="Long B Nguyen" userId="f59fb8f3-a021-417a-8bc1-65c8d471c621" providerId="ADAL" clId="{6ED56420-F59F-4945-BA02-53AF79C1F3AC}" dt="2019-10-21T11:35:04.583" v="119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6ED56420-F59F-4945-BA02-53AF79C1F3AC}" dt="2019-10-15T20:43:24.341" v="375" actId="20577"/>
        <pc:sldMkLst>
          <pc:docMk/>
          <pc:sldMk cId="18163085" sldId="314"/>
        </pc:sldMkLst>
        <pc:spChg chg="mod">
          <ac:chgData name="Long B Nguyen" userId="f59fb8f3-a021-417a-8bc1-65c8d471c621" providerId="ADAL" clId="{6ED56420-F59F-4945-BA02-53AF79C1F3AC}" dt="2019-10-15T20:43:24.341" v="375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6ED56420-F59F-4945-BA02-53AF79C1F3AC}" dt="2019-10-15T20:44:41.832" v="424" actId="20577"/>
        <pc:sldMkLst>
          <pc:docMk/>
          <pc:sldMk cId="2648987374" sldId="316"/>
        </pc:sldMkLst>
        <pc:spChg chg="mod">
          <ac:chgData name="Long B Nguyen" userId="f59fb8f3-a021-417a-8bc1-65c8d471c621" providerId="ADAL" clId="{6ED56420-F59F-4945-BA02-53AF79C1F3AC}" dt="2019-10-15T20:44:41.832" v="424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6ED56420-F59F-4945-BA02-53AF79C1F3AC}" dt="2019-10-20T11:47:16.393" v="511" actId="20577"/>
        <pc:sldMkLst>
          <pc:docMk/>
          <pc:sldMk cId="3246446892" sldId="317"/>
        </pc:sldMkLst>
        <pc:spChg chg="mod">
          <ac:chgData name="Long B Nguyen" userId="f59fb8f3-a021-417a-8bc1-65c8d471c621" providerId="ADAL" clId="{6ED56420-F59F-4945-BA02-53AF79C1F3AC}" dt="2019-10-20T11:47:16.393" v="511" actId="20577"/>
          <ac:spMkLst>
            <pc:docMk/>
            <pc:sldMk cId="3246446892" sldId="31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6ED56420-F59F-4945-BA02-53AF79C1F3AC}" dt="2019-10-20T11:46:52.672" v="489" actId="20577"/>
        <pc:sldMkLst>
          <pc:docMk/>
          <pc:sldMk cId="67073653" sldId="318"/>
        </pc:sldMkLst>
        <pc:spChg chg="mod">
          <ac:chgData name="Long B Nguyen" userId="f59fb8f3-a021-417a-8bc1-65c8d471c621" providerId="ADAL" clId="{6ED56420-F59F-4945-BA02-53AF79C1F3AC}" dt="2019-10-20T11:46:52.672" v="489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6ED56420-F59F-4945-BA02-53AF79C1F3AC}" dt="2019-10-15T20:28:57.769" v="114" actId="113"/>
        <pc:sldMkLst>
          <pc:docMk/>
          <pc:sldMk cId="1289346350" sldId="323"/>
        </pc:sldMkLst>
        <pc:spChg chg="mod">
          <ac:chgData name="Long B Nguyen" userId="f59fb8f3-a021-417a-8bc1-65c8d471c621" providerId="ADAL" clId="{6ED56420-F59F-4945-BA02-53AF79C1F3AC}" dt="2019-10-15T20:28:57.769" v="114" actId="113"/>
          <ac:spMkLst>
            <pc:docMk/>
            <pc:sldMk cId="1289346350" sldId="323"/>
            <ac:spMk id="9" creationId="{E3B2E017-30B2-884B-A113-B419A2ED51AD}"/>
          </ac:spMkLst>
        </pc:spChg>
      </pc:sldChg>
      <pc:sldChg chg="delSp modSp del">
        <pc:chgData name="Long B Nguyen" userId="f59fb8f3-a021-417a-8bc1-65c8d471c621" providerId="ADAL" clId="{6ED56420-F59F-4945-BA02-53AF79C1F3AC}" dt="2019-10-21T01:25:21.706" v="1085" actId="2696"/>
        <pc:sldMkLst>
          <pc:docMk/>
          <pc:sldMk cId="97464883" sldId="325"/>
        </pc:sldMkLst>
        <pc:spChg chg="mod">
          <ac:chgData name="Long B Nguyen" userId="f59fb8f3-a021-417a-8bc1-65c8d471c621" providerId="ADAL" clId="{6ED56420-F59F-4945-BA02-53AF79C1F3AC}" dt="2019-10-15T20:33:53.562" v="217" actId="20577"/>
          <ac:spMkLst>
            <pc:docMk/>
            <pc:sldMk cId="97464883" sldId="325"/>
            <ac:spMk id="2" creationId="{AA3A228F-61D0-D949-A5E7-F83756230BF8}"/>
          </ac:spMkLst>
        </pc:spChg>
        <pc:spChg chg="del mod">
          <ac:chgData name="Long B Nguyen" userId="f59fb8f3-a021-417a-8bc1-65c8d471c621" providerId="ADAL" clId="{6ED56420-F59F-4945-BA02-53AF79C1F3AC}" dt="2019-10-15T20:33:28.144" v="203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6ED56420-F59F-4945-BA02-53AF79C1F3AC}" dt="2019-10-15T20:33:47.950" v="207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6ED56420-F59F-4945-BA02-53AF79C1F3AC}" dt="2019-10-21T01:25:45.358" v="1088"/>
        <pc:sldMkLst>
          <pc:docMk/>
          <pc:sldMk cId="2693651593" sldId="325"/>
        </pc:sldMkLst>
      </pc:sldChg>
      <pc:sldChg chg="add del">
        <pc:chgData name="Long B Nguyen" userId="f59fb8f3-a021-417a-8bc1-65c8d471c621" providerId="ADAL" clId="{6ED56420-F59F-4945-BA02-53AF79C1F3AC}" dt="2019-10-21T01:25:42.087" v="1087" actId="2696"/>
        <pc:sldMkLst>
          <pc:docMk/>
          <pc:sldMk cId="3937255370" sldId="325"/>
        </pc:sldMkLst>
      </pc:sldChg>
      <pc:sldChg chg="modSp add">
        <pc:chgData name="Long B Nguyen" userId="f59fb8f3-a021-417a-8bc1-65c8d471c621" providerId="ADAL" clId="{6ED56420-F59F-4945-BA02-53AF79C1F3AC}" dt="2019-10-15T20:28:02.134" v="75" actId="20577"/>
        <pc:sldMkLst>
          <pc:docMk/>
          <pc:sldMk cId="214403129" sldId="333"/>
        </pc:sldMkLst>
        <pc:spChg chg="mod">
          <ac:chgData name="Long B Nguyen" userId="f59fb8f3-a021-417a-8bc1-65c8d471c621" providerId="ADAL" clId="{6ED56420-F59F-4945-BA02-53AF79C1F3AC}" dt="2019-10-15T20:28:02.134" v="75" actId="20577"/>
          <ac:spMkLst>
            <pc:docMk/>
            <pc:sldMk cId="214403129" sldId="333"/>
            <ac:spMk id="9" creationId="{E3B2E017-30B2-884B-A113-B419A2ED51AD}"/>
          </ac:spMkLst>
        </pc:spChg>
      </pc:sldChg>
      <pc:sldChg chg="add ord">
        <pc:chgData name="Long B Nguyen" userId="f59fb8f3-a021-417a-8bc1-65c8d471c621" providerId="ADAL" clId="{6ED56420-F59F-4945-BA02-53AF79C1F3AC}" dt="2019-10-21T01:09:24.592" v="512"/>
        <pc:sldMkLst>
          <pc:docMk/>
          <pc:sldMk cId="2112071836" sldId="334"/>
        </pc:sldMkLst>
      </pc:sldChg>
      <pc:sldChg chg="add">
        <pc:chgData name="Long B Nguyen" userId="f59fb8f3-a021-417a-8bc1-65c8d471c621" providerId="ADAL" clId="{6ED56420-F59F-4945-BA02-53AF79C1F3AC}" dt="2019-10-11T02:03:35.564" v="28"/>
        <pc:sldMkLst>
          <pc:docMk/>
          <pc:sldMk cId="247153204" sldId="335"/>
        </pc:sldMkLst>
      </pc:sldChg>
      <pc:sldChg chg="add">
        <pc:chgData name="Long B Nguyen" userId="f59fb8f3-a021-417a-8bc1-65c8d471c621" providerId="ADAL" clId="{6ED56420-F59F-4945-BA02-53AF79C1F3AC}" dt="2019-10-11T02:03:35.564" v="28"/>
        <pc:sldMkLst>
          <pc:docMk/>
          <pc:sldMk cId="3783627139" sldId="336"/>
        </pc:sldMkLst>
      </pc:sldChg>
      <pc:sldChg chg="modSp add">
        <pc:chgData name="Long B Nguyen" userId="f59fb8f3-a021-417a-8bc1-65c8d471c621" providerId="ADAL" clId="{6ED56420-F59F-4945-BA02-53AF79C1F3AC}" dt="2019-10-21T11:50:52.435" v="1945" actId="20577"/>
        <pc:sldMkLst>
          <pc:docMk/>
          <pc:sldMk cId="2765901336" sldId="337"/>
        </pc:sldMkLst>
        <pc:spChg chg="mod">
          <ac:chgData name="Long B Nguyen" userId="f59fb8f3-a021-417a-8bc1-65c8d471c621" providerId="ADAL" clId="{6ED56420-F59F-4945-BA02-53AF79C1F3AC}" dt="2019-10-21T11:50:52.435" v="1945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6ED56420-F59F-4945-BA02-53AF79C1F3AC}" dt="2019-10-15T20:43:46.928" v="387" actId="20577"/>
        <pc:sldMkLst>
          <pc:docMk/>
          <pc:sldMk cId="2368568690" sldId="338"/>
        </pc:sldMkLst>
        <pc:spChg chg="mod">
          <ac:chgData name="Long B Nguyen" userId="f59fb8f3-a021-417a-8bc1-65c8d471c621" providerId="ADAL" clId="{6ED56420-F59F-4945-BA02-53AF79C1F3AC}" dt="2019-10-15T20:43:46.928" v="387" actId="20577"/>
          <ac:spMkLst>
            <pc:docMk/>
            <pc:sldMk cId="2368568690" sldId="33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6ED56420-F59F-4945-BA02-53AF79C1F3AC}" dt="2019-10-21T01:16:11.459" v="513"/>
        <pc:sldMkLst>
          <pc:docMk/>
          <pc:sldMk cId="3131687406" sldId="339"/>
        </pc:sldMkLst>
      </pc:sldChg>
      <pc:sldChg chg="modSp add">
        <pc:chgData name="Long B Nguyen" userId="f59fb8f3-a021-417a-8bc1-65c8d471c621" providerId="ADAL" clId="{6ED56420-F59F-4945-BA02-53AF79C1F3AC}" dt="2019-10-21T11:51:35.045" v="1980" actId="20577"/>
        <pc:sldMkLst>
          <pc:docMk/>
          <pc:sldMk cId="994161803" sldId="340"/>
        </pc:sldMkLst>
        <pc:spChg chg="mod">
          <ac:chgData name="Long B Nguyen" userId="f59fb8f3-a021-417a-8bc1-65c8d471c621" providerId="ADAL" clId="{6ED56420-F59F-4945-BA02-53AF79C1F3AC}" dt="2019-10-21T11:51:35.045" v="1980" actId="20577"/>
          <ac:spMkLst>
            <pc:docMk/>
            <pc:sldMk cId="994161803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1:48:10.444" v="1811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6ED56420-F59F-4945-BA02-53AF79C1F3AC}" dt="2019-10-21T11:51:12.063" v="1947" actId="113"/>
        <pc:sldMkLst>
          <pc:docMk/>
          <pc:sldMk cId="2834108163" sldId="341"/>
        </pc:sldMkLst>
        <pc:spChg chg="mod">
          <ac:chgData name="Long B Nguyen" userId="f59fb8f3-a021-417a-8bc1-65c8d471c621" providerId="ADAL" clId="{6ED56420-F59F-4945-BA02-53AF79C1F3AC}" dt="2019-10-21T11:51:12.063" v="1947" actId="113"/>
          <ac:spMkLst>
            <pc:docMk/>
            <pc:sldMk cId="2834108163" sldId="34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6421214" cy="61175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Sequences: Tuples and Dictionaries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Same as the previous example but uses tuple unpacking to access values. 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name,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  # tuple unpacking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print(name,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gpa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Jack 2.8</a:t>
            </a: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0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lists are useful but in some applications, it is nice to have a different indexing scheme than the integers.  For example, consider a database of students' names and their grades: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Mike: [70,81, 84]</a:t>
            </a:r>
          </a:p>
          <a:p>
            <a:pPr marL="0" indent="0">
              <a:buNone/>
            </a:pPr>
            <a:r>
              <a:rPr lang="en-US" dirty="0"/>
              <a:t>Sarah: [88,71,85]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Suppose that this database has hundreds of records. It is hard to access these students' grades using 0-based integer indexing.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dictionaries allow "values" to be accessed by meaningful "keys". In the example above, we can access the database of grades by </a:t>
            </a:r>
            <a:r>
              <a:rPr lang="en-US" dirty="0" err="1"/>
              <a:t>nam</a:t>
            </a:r>
            <a:r>
              <a:rPr lang="en-US" dirty="0"/>
              <a:t>(keys) instead of integer index.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Dictionaries are extremely flexible mappings of keys to values, and form the basis of much of Python’s internal implementation. They can be created via a comma-separated list of </a:t>
            </a:r>
            <a:r>
              <a:rPr lang="en-US" dirty="0" err="1"/>
              <a:t>key:value</a:t>
            </a:r>
            <a:r>
              <a:rPr lang="en-US" dirty="0"/>
              <a:t> pairs within curly braces: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28</a:t>
            </a:r>
            <a:r>
              <a:rPr lang="en-US" b="1" dirty="0">
                <a:latin typeface="Inconsolata Medium" panose="020B0609030003000000" pitchFamily="49" charset="77"/>
              </a:rPr>
              <a:t>]: type(numbers)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[28]: </a:t>
            </a:r>
            <a:r>
              <a:rPr lang="en-US" b="1" dirty="0" err="1">
                <a:latin typeface="Inconsolata Medium" panose="020B0609030003000000" pitchFamily="49" charset="77"/>
              </a:rPr>
              <a:t>dict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Access a value via the key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[28]: 2 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8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New items can be added to the dictionary using indexing as well.</a:t>
            </a:r>
            <a:endParaRPr lang="en-US" sz="2400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Set a new key/value pair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'ninety'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90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{'one': 1, 'two': 2, 'three': 3, 'ninety': 90}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'four'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b="1" dirty="0" err="1">
                <a:solidFill>
                  <a:srgbClr val="33566B"/>
                </a:solidFill>
                <a:latin typeface="Inconsolata Medium" panose="020B0609030003000000" pitchFamily="49" charset="77"/>
              </a:rPr>
              <a:t>KeyError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, 'four' not set as key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Modifying dictionary.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] +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{'one': 6, 'two': 2, 'three': 3} 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68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keys and values can be extracted from a dictionary via keys() and values().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]: k =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latin typeface="Inconsolata Medium" panose="020B0609030003000000" pitchFamily="49" charset="77"/>
              </a:rPr>
              <a:t>numbers.keys</a:t>
            </a:r>
            <a:r>
              <a:rPr lang="en-US" b="1" dirty="0">
                <a:latin typeface="Inconsolata Medium" panose="020B0609030003000000" pitchFamily="49" charset="77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print</a:t>
            </a:r>
            <a:r>
              <a:rPr lang="en-US" b="1" dirty="0">
                <a:latin typeface="Inconsolata Medium" panose="020B0609030003000000" pitchFamily="49" charset="77"/>
              </a:rPr>
              <a:t>(k)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['one, 'two, 'three']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]: k =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latin typeface="Inconsolata Medium" panose="020B0609030003000000" pitchFamily="49" charset="77"/>
              </a:rPr>
              <a:t>numbers.values</a:t>
            </a:r>
            <a:r>
              <a:rPr lang="en-US" b="1" dirty="0">
                <a:latin typeface="Inconsolata Medium" panose="020B0609030003000000" pitchFamily="49" charset="77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print</a:t>
            </a:r>
            <a:r>
              <a:rPr lang="en-US" b="1" dirty="0">
                <a:latin typeface="Inconsolata Medium" panose="020B0609030003000000" pitchFamily="49" charset="77"/>
              </a:rPr>
              <a:t>(k)</a:t>
            </a:r>
          </a:p>
          <a:p>
            <a:pPr marL="0" indent="0">
              <a:buNone/>
            </a:pPr>
            <a:br>
              <a:rPr lang="en-US" b="1">
                <a:latin typeface="Inconsolata Medium" panose="020B0609030003000000" pitchFamily="49" charset="77"/>
              </a:rPr>
            </a:br>
            <a:r>
              <a:rPr lang="en-US" b="1">
                <a:latin typeface="Inconsolata Medium" panose="020B0609030003000000" pitchFamily="49" charset="77"/>
              </a:rPr>
              <a:t>[1, </a:t>
            </a:r>
            <a:r>
              <a:rPr lang="en-US" b="1" dirty="0">
                <a:latin typeface="Inconsolata Medium" panose="020B0609030003000000" pitchFamily="49" charset="77"/>
              </a:rPr>
              <a:t>2</a:t>
            </a:r>
            <a:r>
              <a:rPr lang="en-US" b="1">
                <a:latin typeface="Inconsolata Medium" panose="020B0609030003000000" pitchFamily="49" charset="77"/>
              </a:rPr>
              <a:t>, </a:t>
            </a:r>
            <a:r>
              <a:rPr lang="en-US" b="1" dirty="0">
                <a:latin typeface="Inconsolata Medium" panose="020B0609030003000000" pitchFamily="49" charset="77"/>
              </a:rPr>
              <a:t>3</a:t>
            </a:r>
            <a:r>
              <a:rPr lang="en-US" b="1">
                <a:latin typeface="Inconsolata Medium" panose="020B0609030003000000" pitchFamily="49" charset="77"/>
              </a:rPr>
              <a:t>]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87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</a:t>
            </a:r>
            <a:r>
              <a:rPr lang="en-US" b="1" dirty="0">
                <a:latin typeface="Inconsolata Medium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'one' in numbers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[20]: True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51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keys of the dictionary. The default loop iterates over the keys.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 "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one two three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iterate over values of the dictionary use, values().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numbers.values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()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1 2 3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both keys and values of the dictionary.  Use the method items() and tuple unpacking.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k, v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numbers.items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()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k, v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one 1</a:t>
            </a:r>
          </a:p>
          <a:p>
            <a:pPr marL="0" indent="0">
              <a:buNone/>
            </a:pPr>
            <a:r>
              <a:rPr lang="en-US" dirty="0"/>
              <a:t>two 2</a:t>
            </a:r>
          </a:p>
          <a:p>
            <a:pPr marL="0" indent="0">
              <a:buNone/>
            </a:pPr>
            <a:r>
              <a:rPr lang="en-US" dirty="0"/>
              <a:t>three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6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 of a Use </a:t>
            </a:r>
            <a:r>
              <a:rPr lang="en-US"/>
              <a:t>for Dictionaries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'Mike'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[70]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'Sarah'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[88]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names_to_add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'Sarah',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75</a:t>
            </a:r>
            <a:r>
              <a:rPr lang="en-US" b="1" dirty="0">
                <a:latin typeface="Inconsolata Medium" panose="020B0609030003000000" pitchFamily="49" charset="77"/>
              </a:rPr>
              <a:t>), 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'John',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90</a:t>
            </a:r>
            <a:r>
              <a:rPr lang="en-US" b="1" dirty="0">
                <a:latin typeface="Inconsolata Medium" panose="020B0609030003000000" pitchFamily="49" charset="77"/>
              </a:rPr>
              <a:t>),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'Mike'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,81</a:t>
            </a:r>
            <a:r>
              <a:rPr lang="en-US" b="1" dirty="0">
                <a:latin typeface="Inconsolata Medium" panose="020B0609030003000000" pitchFamily="49" charset="77"/>
              </a:rPr>
              <a:t>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add new records into our database: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names_to_add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name, score = student  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tuple unpacking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 in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[name].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score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[name] = 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[]  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create new key/value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[name].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score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 # add score to list </a:t>
            </a:r>
          </a:p>
          <a:p>
            <a:pPr marL="0" indent="0">
              <a:buNone/>
            </a:pPr>
            <a:endParaRPr lang="en-US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6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Dictionaries</a:t>
            </a:r>
          </a:p>
          <a:p>
            <a:pPr marL="457200" indent="-457200">
              <a:buAutoNum type="arabicParenR"/>
            </a:pPr>
            <a:r>
              <a:rPr lang="en-US" dirty="0" err="1">
                <a:latin typeface="Gill Sans MT" panose="020B0502020104020203" pitchFamily="34" charset="77"/>
              </a:rPr>
              <a:t>Iterables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Tuples are in many ways similar to lists, but they are defined with parentheses rather than square brackets: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They can also be defined without any brackets at all: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t, type(t)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(1, 2, 3) tuple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4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the lists, tuples have a length, and individual elements can be extracted using square-bracket indexing. Slicing is also supported.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3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0:2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(1, 2)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Unlike lists, tuples are </a:t>
            </a:r>
            <a:r>
              <a:rPr lang="en-US" i="1" dirty="0"/>
              <a:t>immutable</a:t>
            </a:r>
            <a:r>
              <a:rPr lang="en-US" dirty="0"/>
              <a:t>: this means that once they are created, their size and contents cannot be changed: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] = 1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error!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t.append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error!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20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Tuple unpacking is a assignment feature that assigns right hand side of values into left hand side. In packing, we put values into a new tuple while in unpacking we extract those values into a single variable.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packing values into a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</a:t>
            </a:r>
            <a:r>
              <a:rPr lang="en-US" b="1" dirty="0">
                <a:latin typeface="Inconsolata Medium" panose="020B0609030003000000" pitchFamily="49" charset="77"/>
              </a:rPr>
              <a:t> = 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“Mike Smith”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unpacking values from a variable.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name,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latin typeface="Inconsolata Medium" panose="020B0609030003000000" pitchFamily="49" charset="77"/>
              </a:rPr>
              <a:t> = student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print(name,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Mike Smith 3.2</a:t>
            </a:r>
          </a:p>
        </p:txBody>
      </p:sp>
    </p:spTree>
    <p:extLst>
      <p:ext uri="{BB962C8B-B14F-4D97-AF65-F5344CB8AC3E}">
        <p14:creationId xmlns:p14="http://schemas.microsoft.com/office/powerpoint/2010/main" val="2471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Tuple unpacking can be used to do parallel assignment.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b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a, 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b, a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parallel assignment</a:t>
            </a:r>
            <a:endParaRPr lang="en-US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a, b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2 1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8362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list(), tuple()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sequences can be done using the appropriate constructors: list(), tuple().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(message)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[26]: [‘p’, ‘y’, ‘t’, ‘h’, ‘o’, ‘n’]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tuple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(t)</a:t>
            </a: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[27]: (1, 2, 3)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 by using nested loop or tuple unpacking.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	print(data)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3.2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Sarah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3.6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Jack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4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Same as the previous example but uses [] to access values.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print(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student[0], student[1]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Jack 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0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3957</TotalTime>
  <Words>907</Words>
  <Application>Microsoft Macintosh PowerPoint</Application>
  <PresentationFormat>On-screen Show (16:10)</PresentationFormat>
  <Paragraphs>227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Tuples</vt:lpstr>
      <vt:lpstr>Tuples</vt:lpstr>
      <vt:lpstr>Tuple Unpacking</vt:lpstr>
      <vt:lpstr>Tuple Unpacking</vt:lpstr>
      <vt:lpstr>list(), tuple()</vt:lpstr>
      <vt:lpstr>List of Tuples</vt:lpstr>
      <vt:lpstr>List of Tuples</vt:lpstr>
      <vt:lpstr>List of Tuples</vt:lpstr>
      <vt:lpstr>Dictionaries</vt:lpstr>
      <vt:lpstr>Dictionaries</vt:lpstr>
      <vt:lpstr>Dictionaries</vt:lpstr>
      <vt:lpstr>Dictionaries</vt:lpstr>
      <vt:lpstr>Dictionaries</vt:lpstr>
      <vt:lpstr>Membership Operations</vt:lpstr>
      <vt:lpstr>Iterables</vt:lpstr>
      <vt:lpstr>Iterables</vt:lpstr>
      <vt:lpstr>Example of a Use for Dictionaries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2019-10-21T11:51:38Z</dcterms:modified>
</cp:coreProperties>
</file>