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5" r:id="rId8"/>
    <p:sldId id="290" r:id="rId9"/>
    <p:sldId id="291" r:id="rId10"/>
    <p:sldId id="296" r:id="rId11"/>
    <p:sldId id="292" r:id="rId12"/>
    <p:sldId id="297" r:id="rId13"/>
    <p:sldId id="293" r:id="rId14"/>
    <p:sldId id="298" r:id="rId15"/>
    <p:sldId id="299" r:id="rId16"/>
    <p:sldId id="294" r:id="rId17"/>
    <p:sldId id="300" r:id="rId18"/>
    <p:sldId id="284" r:id="rId1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6133F-0C64-EC42-922B-94F16C0DE057}" v="168" dt="2020-10-09T13:16:24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2"/>
    <p:restoredTop sz="93692"/>
  </p:normalViewPr>
  <p:slideViewPr>
    <p:cSldViewPr snapToGrid="0" snapToObjects="1">
      <p:cViewPr varScale="1">
        <p:scale>
          <a:sx n="116" d="100"/>
          <a:sy n="11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Conditionals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74176" y="474014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>
                <a:latin typeface="Inconsolata Medium" panose="020B0609030003000000" pitchFamily="49" charset="77"/>
              </a:rPr>
              <a:t>(</a:t>
            </a:r>
            <a:r>
              <a:rPr lang="en-US" sz="2100" b="1">
                <a:solidFill>
                  <a:srgbClr val="000087"/>
                </a:solidFill>
                <a:latin typeface="Inconsolata Medium" panose="020B0609030003000000" pitchFamily="49" charset="77"/>
              </a:rPr>
              <a:t>“x is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latin typeface="Inconsolata Medium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1713</TotalTime>
  <Words>1110</Words>
  <Application>Microsoft Macintosh PowerPoint</Application>
  <PresentationFormat>On-screen Show (16:10)</PresentationFormat>
  <Paragraphs>192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2020-10-09T13:16:53Z</dcterms:modified>
</cp:coreProperties>
</file>