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04" r:id="rId4"/>
    <p:sldId id="307" r:id="rId5"/>
    <p:sldId id="334" r:id="rId6"/>
    <p:sldId id="335" r:id="rId7"/>
    <p:sldId id="331" r:id="rId8"/>
    <p:sldId id="310" r:id="rId9"/>
    <p:sldId id="308" r:id="rId10"/>
    <p:sldId id="311" r:id="rId11"/>
    <p:sldId id="298" r:id="rId12"/>
    <p:sldId id="337" r:id="rId13"/>
    <p:sldId id="314" r:id="rId14"/>
    <p:sldId id="315" r:id="rId15"/>
    <p:sldId id="317" r:id="rId16"/>
    <p:sldId id="318" r:id="rId17"/>
    <p:sldId id="319" r:id="rId18"/>
    <p:sldId id="320" r:id="rId19"/>
    <p:sldId id="321" r:id="rId20"/>
    <p:sldId id="323" r:id="rId21"/>
    <p:sldId id="324" r:id="rId22"/>
    <p:sldId id="329" r:id="rId23"/>
    <p:sldId id="325" r:id="rId24"/>
    <p:sldId id="326" r:id="rId25"/>
    <p:sldId id="336" r:id="rId26"/>
    <p:sldId id="330" r:id="rId27"/>
    <p:sldId id="284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D48EA-2E19-B648-B077-22D14873FFED}" v="804" dt="2020-10-20T06:06:45.888"/>
    <p1510:client id="{18B307F0-82DA-8342-AB9A-1CC8CB1F1087}" v="324" dt="2020-10-20T19:08:19.384"/>
    <p1510:client id="{53B69ACD-02D7-6945-9BD9-A72DE239C0D5}" v="46" dt="2020-10-20T04:44:06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9"/>
    <p:restoredTop sz="93692"/>
  </p:normalViewPr>
  <p:slideViewPr>
    <p:cSldViewPr snapToGrid="0" snapToObjects="1">
      <p:cViewPr varScale="1">
        <p:scale>
          <a:sx n="153" d="100"/>
          <a:sy n="153" d="100"/>
        </p:scale>
        <p:origin x="1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BF8C059-04A6-1547-9DE4-356B5DFE87B9}"/>
    <pc:docChg chg="undo custSel addSld delSld modSld">
      <pc:chgData name="Long B Nguyen" userId="f59fb8f3-a021-417a-8bc1-65c8d471c621" providerId="ADAL" clId="{DBF8C059-04A6-1547-9DE4-356B5DFE87B9}" dt="2019-11-10T12:28:21.195" v="10467" actId="20577"/>
      <pc:docMkLst>
        <pc:docMk/>
      </pc:docMkLst>
      <pc:sldChg chg="modSp">
        <pc:chgData name="Long B Nguyen" userId="f59fb8f3-a021-417a-8bc1-65c8d471c621" providerId="ADAL" clId="{DBF8C059-04A6-1547-9DE4-356B5DFE87B9}" dt="2019-10-24T17:24:19.789" v="4585" actId="1076"/>
        <pc:sldMkLst>
          <pc:docMk/>
          <pc:sldMk cId="4247104139" sldId="256"/>
        </pc:sldMkLst>
        <pc:spChg chg="mod">
          <ac:chgData name="Long B Nguyen" userId="f59fb8f3-a021-417a-8bc1-65c8d471c621" providerId="ADAL" clId="{DBF8C059-04A6-1547-9DE4-356B5DFE87B9}" dt="2019-10-24T17:24:19.789" v="4585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DBF8C059-04A6-1547-9DE4-356B5DFE87B9}" dt="2019-11-05T17:27:08.270" v="9426" actId="20577"/>
        <pc:sldMkLst>
          <pc:docMk/>
          <pc:sldMk cId="1438711869" sldId="284"/>
        </pc:sldMkLst>
        <pc:spChg chg="mod">
          <ac:chgData name="Long B Nguyen" userId="f59fb8f3-a021-417a-8bc1-65c8d471c621" providerId="ADAL" clId="{DBF8C059-04A6-1547-9DE4-356B5DFE87B9}" dt="2019-11-05T17:27:08.270" v="9426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DBF8C059-04A6-1547-9DE4-356B5DFE87B9}" dt="2019-10-24T17:54:09.199" v="5023" actId="20577"/>
        <pc:sldMkLst>
          <pc:docMk/>
          <pc:sldMk cId="131840209" sldId="286"/>
        </pc:sldMkLst>
        <pc:spChg chg="mod">
          <ac:chgData name="Long B Nguyen" userId="f59fb8f3-a021-417a-8bc1-65c8d471c621" providerId="ADAL" clId="{DBF8C059-04A6-1547-9DE4-356B5DFE87B9}" dt="2019-10-24T17:54:09.199" v="502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0-24T16:18:33.502" v="2724" actId="20577"/>
        <pc:sldMkLst>
          <pc:docMk/>
          <pc:sldMk cId="2219016551" sldId="296"/>
        </pc:sldMkLst>
        <pc:spChg chg="mod">
          <ac:chgData name="Long B Nguyen" userId="f59fb8f3-a021-417a-8bc1-65c8d471c621" providerId="ADAL" clId="{DBF8C059-04A6-1547-9DE4-356B5DFE87B9}" dt="2019-10-24T16:18:33.502" v="2724" actId="20577"/>
          <ac:spMkLst>
            <pc:docMk/>
            <pc:sldMk cId="2219016551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6:18:14.159" v="2673" actId="1036"/>
          <ac:spMkLst>
            <pc:docMk/>
            <pc:sldMk cId="2219016551" sldId="296"/>
            <ac:spMk id="6" creationId="{76E456FD-D331-974E-9966-139D852DE6B8}"/>
          </ac:spMkLst>
        </pc:spChg>
        <pc:picChg chg="mod">
          <ac:chgData name="Long B Nguyen" userId="f59fb8f3-a021-417a-8bc1-65c8d471c621" providerId="ADAL" clId="{DBF8C059-04A6-1547-9DE4-356B5DFE87B9}" dt="2019-10-24T16:18:08.391" v="2655" actId="14100"/>
          <ac:picMkLst>
            <pc:docMk/>
            <pc:sldMk cId="2219016551" sldId="296"/>
            <ac:picMk id="3" creationId="{9A8E9CD0-D9B3-8E4C-9599-C519FA3BF22B}"/>
          </ac:picMkLst>
        </pc:picChg>
        <pc:picChg chg="mod">
          <ac:chgData name="Long B Nguyen" userId="f59fb8f3-a021-417a-8bc1-65c8d471c621" providerId="ADAL" clId="{DBF8C059-04A6-1547-9DE4-356B5DFE87B9}" dt="2019-10-24T16:18:09.927" v="2656" actId="1076"/>
          <ac:picMkLst>
            <pc:docMk/>
            <pc:sldMk cId="2219016551" sldId="296"/>
            <ac:picMk id="8" creationId="{778F82F4-110D-C843-8F5C-71BDAE030887}"/>
          </ac:picMkLst>
        </pc:picChg>
        <pc:cxnChg chg="mod">
          <ac:chgData name="Long B Nguyen" userId="f59fb8f3-a021-417a-8bc1-65c8d471c621" providerId="ADAL" clId="{DBF8C059-04A6-1547-9DE4-356B5DFE87B9}" dt="2019-10-24T16:18:20.629" v="2675" actId="14100"/>
          <ac:cxnSpMkLst>
            <pc:docMk/>
            <pc:sldMk cId="2219016551" sldId="296"/>
            <ac:cxnSpMk id="10" creationId="{79C2D392-8520-8A48-983C-712692DD187A}"/>
          </ac:cxnSpMkLst>
        </pc:cxnChg>
      </pc:sldChg>
      <pc:sldChg chg="modSp add">
        <pc:chgData name="Long B Nguyen" userId="f59fb8f3-a021-417a-8bc1-65c8d471c621" providerId="ADAL" clId="{DBF8C059-04A6-1547-9DE4-356B5DFE87B9}" dt="2019-10-24T15:48:21.479" v="1055" actId="20577"/>
        <pc:sldMkLst>
          <pc:docMk/>
          <pc:sldMk cId="470149039" sldId="300"/>
        </pc:sldMkLst>
        <pc:spChg chg="mod">
          <ac:chgData name="Long B Nguyen" userId="f59fb8f3-a021-417a-8bc1-65c8d471c621" providerId="ADAL" clId="{DBF8C059-04A6-1547-9DE4-356B5DFE87B9}" dt="2019-10-24T14:35:08.878" v="561"/>
          <ac:spMkLst>
            <pc:docMk/>
            <pc:sldMk cId="47014903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4:41:04.607" v="726" actId="20577"/>
          <ac:spMkLst>
            <pc:docMk/>
            <pc:sldMk cId="470149039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DBF8C059-04A6-1547-9DE4-356B5DFE87B9}" dt="2019-10-24T15:48:21.479" v="1055" actId="20577"/>
          <ac:graphicFrameMkLst>
            <pc:docMk/>
            <pc:sldMk cId="470149039" sldId="300"/>
            <ac:graphicFrameMk id="3" creationId="{57EBABBC-BF53-D54B-B535-A6EEF3CDBAF8}"/>
          </ac:graphicFrameMkLst>
        </pc:graphicFrameChg>
      </pc:sldChg>
      <pc:sldChg chg="modAnim">
        <pc:chgData name="Long B Nguyen" userId="f59fb8f3-a021-417a-8bc1-65c8d471c621" providerId="ADAL" clId="{DBF8C059-04A6-1547-9DE4-356B5DFE87B9}" dt="2019-11-01T12:56:15.115" v="7892"/>
        <pc:sldMkLst>
          <pc:docMk/>
          <pc:sldMk cId="3670596711" sldId="304"/>
        </pc:sldMkLst>
      </pc:sldChg>
      <pc:sldChg chg="modSp modAnim">
        <pc:chgData name="Long B Nguyen" userId="f59fb8f3-a021-417a-8bc1-65c8d471c621" providerId="ADAL" clId="{DBF8C059-04A6-1547-9DE4-356B5DFE87B9}" dt="2019-11-01T12:56:39.985" v="7898"/>
        <pc:sldMkLst>
          <pc:docMk/>
          <pc:sldMk cId="3984246490" sldId="307"/>
        </pc:sldMkLst>
        <pc:spChg chg="mod">
          <ac:chgData name="Long B Nguyen" userId="f59fb8f3-a021-417a-8bc1-65c8d471c621" providerId="ADAL" clId="{DBF8C059-04A6-1547-9DE4-356B5DFE87B9}" dt="2019-10-24T14:24:11.863" v="220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DBF8C059-04A6-1547-9DE4-356B5DFE87B9}" dt="2019-10-24T14:24:08.848" v="219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DBF8C059-04A6-1547-9DE4-356B5DFE87B9}" dt="2019-11-01T12:53:15.752" v="7783" actId="20577"/>
          <ac:spMkLst>
            <pc:docMk/>
            <pc:sldMk cId="3984246490" sldId="30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7:51.296" v="7908"/>
        <pc:sldMkLst>
          <pc:docMk/>
          <pc:sldMk cId="3672999173" sldId="308"/>
        </pc:sldMkLst>
        <pc:spChg chg="mod">
          <ac:chgData name="Long B Nguyen" userId="f59fb8f3-a021-417a-8bc1-65c8d471c621" providerId="ADAL" clId="{DBF8C059-04A6-1547-9DE4-356B5DFE87B9}" dt="2019-11-01T12:54:54.588" v="7820" actId="20577"/>
          <ac:spMkLst>
            <pc:docMk/>
            <pc:sldMk cId="3672999173" sldId="30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DBF8C059-04A6-1547-9DE4-356B5DFE87B9}" dt="2019-11-01T13:06:43.787" v="8076"/>
        <pc:sldMkLst>
          <pc:docMk/>
          <pc:sldMk cId="4055245160" sldId="310"/>
        </pc:sldMkLst>
        <pc:spChg chg="add del mod">
          <ac:chgData name="Long B Nguyen" userId="f59fb8f3-a021-417a-8bc1-65c8d471c621" providerId="ADAL" clId="{DBF8C059-04A6-1547-9DE4-356B5DFE87B9}" dt="2019-11-01T13:05:26.484" v="8009"/>
          <ac:spMkLst>
            <pc:docMk/>
            <pc:sldMk cId="4055245160" sldId="310"/>
            <ac:spMk id="3" creationId="{4706D460-3FF5-4442-9BDD-A977E247260F}"/>
          </ac:spMkLst>
        </pc:spChg>
        <pc:spChg chg="add mod">
          <ac:chgData name="Long B Nguyen" userId="f59fb8f3-a021-417a-8bc1-65c8d471c621" providerId="ADAL" clId="{DBF8C059-04A6-1547-9DE4-356B5DFE87B9}" dt="2019-11-01T13:06:27.361" v="8070" actId="1037"/>
          <ac:spMkLst>
            <pc:docMk/>
            <pc:sldMk cId="4055245160" sldId="310"/>
            <ac:spMk id="4" creationId="{2A32A6EF-01FB-C94C-8CF8-E8F1A32E5C78}"/>
          </ac:spMkLst>
        </pc:spChg>
        <pc:spChg chg="add mod">
          <ac:chgData name="Long B Nguyen" userId="f59fb8f3-a021-417a-8bc1-65c8d471c621" providerId="ADAL" clId="{DBF8C059-04A6-1547-9DE4-356B5DFE87B9}" dt="2019-11-01T13:06:32.798" v="8074" actId="20577"/>
          <ac:spMkLst>
            <pc:docMk/>
            <pc:sldMk cId="4055245160" sldId="310"/>
            <ac:spMk id="6" creationId="{86A85409-1D8D-F749-86FB-8BF9670B22EF}"/>
          </ac:spMkLst>
        </pc:spChg>
        <pc:spChg chg="mod">
          <ac:chgData name="Long B Nguyen" userId="f59fb8f3-a021-417a-8bc1-65c8d471c621" providerId="ADAL" clId="{DBF8C059-04A6-1547-9DE4-356B5DFE87B9}" dt="2019-11-01T12:54:41.374" v="7804" actId="20577"/>
          <ac:spMkLst>
            <pc:docMk/>
            <pc:sldMk cId="4055245160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8:13.921" v="7913"/>
        <pc:sldMkLst>
          <pc:docMk/>
          <pc:sldMk cId="4210029770" sldId="311"/>
        </pc:sldMkLst>
        <pc:spChg chg="mod">
          <ac:chgData name="Long B Nguyen" userId="f59fb8f3-a021-417a-8bc1-65c8d471c621" providerId="ADAL" clId="{DBF8C059-04A6-1547-9DE4-356B5DFE87B9}" dt="2019-11-01T12:55:08.065" v="7837" actId="20577"/>
          <ac:spMkLst>
            <pc:docMk/>
            <pc:sldMk cId="4210029770" sldId="311"/>
            <ac:spMk id="3" creationId="{4023DC8A-3C5D-324F-8DB0-21911EC4DFD1}"/>
          </ac:spMkLst>
        </pc:spChg>
        <pc:spChg chg="mod">
          <ac:chgData name="Long B Nguyen" userId="f59fb8f3-a021-417a-8bc1-65c8d471c621" providerId="ADAL" clId="{DBF8C059-04A6-1547-9DE4-356B5DFE87B9}" dt="2019-11-01T12:55:11.312" v="7842" actId="20577"/>
          <ac:spMkLst>
            <pc:docMk/>
            <pc:sldMk cId="4210029770" sldId="311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01T12:55:04.458" v="7832" actId="20577"/>
          <ac:spMkLst>
            <pc:docMk/>
            <pc:sldMk cId="4210029770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24.479" v="7915"/>
        <pc:sldMkLst>
          <pc:docMk/>
          <pc:sldMk cId="4152459930" sldId="312"/>
        </pc:sldMkLst>
        <pc:spChg chg="mod">
          <ac:chgData name="Long B Nguyen" userId="f59fb8f3-a021-417a-8bc1-65c8d471c621" providerId="ADAL" clId="{DBF8C059-04A6-1547-9DE4-356B5DFE87B9}" dt="2019-10-24T15:49:17.681" v="1057"/>
          <ac:spMkLst>
            <pc:docMk/>
            <pc:sldMk cId="4152459930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1T12:55:33.778" v="7879" actId="20577"/>
          <ac:spMkLst>
            <pc:docMk/>
            <pc:sldMk cId="4152459930" sldId="312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2T04:37:50.665" v="8241" actId="20577"/>
        <pc:sldMkLst>
          <pc:docMk/>
          <pc:sldMk cId="2332116064" sldId="313"/>
        </pc:sldMkLst>
        <pc:spChg chg="add mod">
          <ac:chgData name="Long B Nguyen" userId="f59fb8f3-a021-417a-8bc1-65c8d471c621" providerId="ADAL" clId="{DBF8C059-04A6-1547-9DE4-356B5DFE87B9}" dt="2019-11-02T04:37:42.703" v="8239" actId="20577"/>
          <ac:spMkLst>
            <pc:docMk/>
            <pc:sldMk cId="2332116064" sldId="313"/>
            <ac:spMk id="4" creationId="{12000D1C-7CA0-524B-9460-20C7196D0833}"/>
          </ac:spMkLst>
        </pc:spChg>
        <pc:spChg chg="mod">
          <ac:chgData name="Long B Nguyen" userId="f59fb8f3-a021-417a-8bc1-65c8d471c621" providerId="ADAL" clId="{DBF8C059-04A6-1547-9DE4-356B5DFE87B9}" dt="2019-11-02T04:37:50.665" v="8241" actId="20577"/>
          <ac:spMkLst>
            <pc:docMk/>
            <pc:sldMk cId="2332116064" sldId="313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2T04:37:34.932" v="8235" actId="14100"/>
          <ac:cxnSpMkLst>
            <pc:docMk/>
            <pc:sldMk cId="2332116064" sldId="313"/>
            <ac:cxnSpMk id="5" creationId="{7744E205-59FC-A146-86D1-88C72F6C27FB}"/>
          </ac:cxnSpMkLst>
        </pc:cxnChg>
      </pc:sldChg>
      <pc:sldChg chg="delSp modSp add modAnim">
        <pc:chgData name="Long B Nguyen" userId="f59fb8f3-a021-417a-8bc1-65c8d471c621" providerId="ADAL" clId="{DBF8C059-04A6-1547-9DE4-356B5DFE87B9}" dt="2019-11-10T12:28:21.195" v="10467" actId="20577"/>
        <pc:sldMkLst>
          <pc:docMk/>
          <pc:sldMk cId="1565173198" sldId="314"/>
        </pc:sldMkLst>
        <pc:spChg chg="mod">
          <ac:chgData name="Long B Nguyen" userId="f59fb8f3-a021-417a-8bc1-65c8d471c621" providerId="ADAL" clId="{DBF8C059-04A6-1547-9DE4-356B5DFE87B9}" dt="2019-10-24T16:00:48.970" v="1326" actId="20577"/>
          <ac:spMkLst>
            <pc:docMk/>
            <pc:sldMk cId="1565173198" sldId="31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6:02:34.320" v="1687" actId="478"/>
          <ac:spMkLst>
            <pc:docMk/>
            <pc:sldMk cId="1565173198" sldId="314"/>
            <ac:spMk id="3" creationId="{4023DC8A-3C5D-324F-8DB0-21911EC4DFD1}"/>
          </ac:spMkLst>
        </pc:spChg>
        <pc:spChg chg="del">
          <ac:chgData name="Long B Nguyen" userId="f59fb8f3-a021-417a-8bc1-65c8d471c621" providerId="ADAL" clId="{DBF8C059-04A6-1547-9DE4-356B5DFE87B9}" dt="2019-10-24T16:02:41.067" v="1689" actId="478"/>
          <ac:spMkLst>
            <pc:docMk/>
            <pc:sldMk cId="1565173198" sldId="314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10T12:28:21.195" v="10467" actId="20577"/>
          <ac:spMkLst>
            <pc:docMk/>
            <pc:sldMk cId="1565173198" sldId="31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46.874" v="7922"/>
        <pc:sldMkLst>
          <pc:docMk/>
          <pc:sldMk cId="3659811964" sldId="315"/>
        </pc:sldMkLst>
        <pc:spChg chg="mod">
          <ac:chgData name="Long B Nguyen" userId="f59fb8f3-a021-417a-8bc1-65c8d471c621" providerId="ADAL" clId="{DBF8C059-04A6-1547-9DE4-356B5DFE87B9}" dt="2019-10-24T16:14:17.736" v="2563" actId="20577"/>
          <ac:spMkLst>
            <pc:docMk/>
            <pc:sldMk cId="3659811964" sldId="315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DBF8C059-04A6-1547-9DE4-356B5DFE87B9}" dt="2019-11-01T12:59:07.006" v="7926"/>
        <pc:sldMkLst>
          <pc:docMk/>
          <pc:sldMk cId="2536712643" sldId="317"/>
        </pc:sldMkLst>
        <pc:spChg chg="mod">
          <ac:chgData name="Long B Nguyen" userId="f59fb8f3-a021-417a-8bc1-65c8d471c621" providerId="ADAL" clId="{DBF8C059-04A6-1547-9DE4-356B5DFE87B9}" dt="2019-10-24T16:26:05.116" v="3274" actId="20577"/>
          <ac:spMkLst>
            <pc:docMk/>
            <pc:sldMk cId="2536712643" sldId="317"/>
            <ac:spMk id="2" creationId="{AA3A228F-61D0-D949-A5E7-F83756230BF8}"/>
          </ac:spMkLst>
        </pc:spChg>
        <pc:spChg chg="del mod">
          <ac:chgData name="Long B Nguyen" userId="f59fb8f3-a021-417a-8bc1-65c8d471c621" providerId="ADAL" clId="{DBF8C059-04A6-1547-9DE4-356B5DFE87B9}" dt="2019-10-24T16:17:57.879" v="2653" actId="478"/>
          <ac:spMkLst>
            <pc:docMk/>
            <pc:sldMk cId="2536712643" sldId="317"/>
            <ac:spMk id="6" creationId="{76E456FD-D331-974E-9966-139D852DE6B8}"/>
          </ac:spMkLst>
        </pc:spChg>
        <pc:spChg chg="mod">
          <ac:chgData name="Long B Nguyen" userId="f59fb8f3-a021-417a-8bc1-65c8d471c621" providerId="ADAL" clId="{DBF8C059-04A6-1547-9DE4-356B5DFE87B9}" dt="2019-10-25T11:34:15.605" v="7255" actId="255"/>
          <ac:spMkLst>
            <pc:docMk/>
            <pc:sldMk cId="2536712643" sldId="317"/>
            <ac:spMk id="9" creationId="{E3B2E017-30B2-884B-A113-B419A2ED51AD}"/>
          </ac:spMkLst>
        </pc:spChg>
        <pc:picChg chg="del">
          <ac:chgData name="Long B Nguyen" userId="f59fb8f3-a021-417a-8bc1-65c8d471c621" providerId="ADAL" clId="{DBF8C059-04A6-1547-9DE4-356B5DFE87B9}" dt="2019-10-24T16:18:43.278" v="2737" actId="478"/>
          <ac:picMkLst>
            <pc:docMk/>
            <pc:sldMk cId="2536712643" sldId="317"/>
            <ac:picMk id="3" creationId="{9A8E9CD0-D9B3-8E4C-9599-C519FA3BF22B}"/>
          </ac:picMkLst>
        </pc:picChg>
        <pc:picChg chg="del">
          <ac:chgData name="Long B Nguyen" userId="f59fb8f3-a021-417a-8bc1-65c8d471c621" providerId="ADAL" clId="{DBF8C059-04A6-1547-9DE4-356B5DFE87B9}" dt="2019-10-24T16:18:45.408" v="2739" actId="478"/>
          <ac:picMkLst>
            <pc:docMk/>
            <pc:sldMk cId="2536712643" sldId="317"/>
            <ac:picMk id="7" creationId="{09184722-0D16-5E47-A514-4348651A24BB}"/>
          </ac:picMkLst>
        </pc:picChg>
        <pc:picChg chg="del">
          <ac:chgData name="Long B Nguyen" userId="f59fb8f3-a021-417a-8bc1-65c8d471c621" providerId="ADAL" clId="{DBF8C059-04A6-1547-9DE4-356B5DFE87B9}" dt="2019-10-24T16:18:44.494" v="2738" actId="478"/>
          <ac:picMkLst>
            <pc:docMk/>
            <pc:sldMk cId="2536712643" sldId="317"/>
            <ac:picMk id="8" creationId="{778F82F4-110D-C843-8F5C-71BDAE030887}"/>
          </ac:picMkLst>
        </pc:picChg>
        <pc:cxnChg chg="del">
          <ac:chgData name="Long B Nguyen" userId="f59fb8f3-a021-417a-8bc1-65c8d471c621" providerId="ADAL" clId="{DBF8C059-04A6-1547-9DE4-356B5DFE87B9}" dt="2019-10-24T16:18:48.561" v="2741" actId="478"/>
          <ac:cxnSpMkLst>
            <pc:docMk/>
            <pc:sldMk cId="2536712643" sldId="317"/>
            <ac:cxnSpMk id="10" creationId="{79C2D392-8520-8A48-983C-712692DD187A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9:16.170" v="7929"/>
        <pc:sldMkLst>
          <pc:docMk/>
          <pc:sldMk cId="3127700614" sldId="318"/>
        </pc:sldMkLst>
        <pc:spChg chg="mod">
          <ac:chgData name="Long B Nguyen" userId="f59fb8f3-a021-417a-8bc1-65c8d471c621" providerId="ADAL" clId="{DBF8C059-04A6-1547-9DE4-356B5DFE87B9}" dt="2019-10-24T16:26:17.870" v="3317" actId="20577"/>
          <ac:spMkLst>
            <pc:docMk/>
            <pc:sldMk cId="3127700614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20.050" v="7256" actId="255"/>
          <ac:spMkLst>
            <pc:docMk/>
            <pc:sldMk cId="3127700614" sldId="31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9:25.021" v="7931"/>
        <pc:sldMkLst>
          <pc:docMk/>
          <pc:sldMk cId="2618277182" sldId="319"/>
        </pc:sldMkLst>
        <pc:spChg chg="mod">
          <ac:chgData name="Long B Nguyen" userId="f59fb8f3-a021-417a-8bc1-65c8d471c621" providerId="ADAL" clId="{DBF8C059-04A6-1547-9DE4-356B5DFE87B9}" dt="2019-10-24T16:31:23.701" v="3660" actId="20577"/>
          <ac:spMkLst>
            <pc:docMk/>
            <pc:sldMk cId="261827718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08.660" v="7254" actId="255"/>
          <ac:spMkLst>
            <pc:docMk/>
            <pc:sldMk cId="2618277182" sldId="31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1T12:59:42.911" v="7933"/>
        <pc:sldMkLst>
          <pc:docMk/>
          <pc:sldMk cId="617958515" sldId="320"/>
        </pc:sldMkLst>
        <pc:spChg chg="mod">
          <ac:chgData name="Long B Nguyen" userId="f59fb8f3-a021-417a-8bc1-65c8d471c621" providerId="ADAL" clId="{DBF8C059-04A6-1547-9DE4-356B5DFE87B9}" dt="2019-10-24T16:41:04.291" v="4280" actId="1076"/>
          <ac:spMkLst>
            <pc:docMk/>
            <pc:sldMk cId="617958515" sldId="320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0-24T16:41:28.889" v="4302" actId="1076"/>
          <ac:spMkLst>
            <pc:docMk/>
            <pc:sldMk cId="617958515" sldId="320"/>
            <ac:spMk id="3" creationId="{CBF1DCD8-E79C-7640-9361-6F12D8D51BFD}"/>
          </ac:spMkLst>
        </pc:spChg>
        <pc:spChg chg="add mod">
          <ac:chgData name="Long B Nguyen" userId="f59fb8f3-a021-417a-8bc1-65c8d471c621" providerId="ADAL" clId="{DBF8C059-04A6-1547-9DE4-356B5DFE87B9}" dt="2019-10-24T16:45:16.522" v="4360" actId="1076"/>
          <ac:spMkLst>
            <pc:docMk/>
            <pc:sldMk cId="617958515" sldId="320"/>
            <ac:spMk id="5" creationId="{07E658D0-F51D-4B42-9A99-A8C5CB5CC1B7}"/>
          </ac:spMkLst>
        </pc:spChg>
        <pc:spChg chg="mod">
          <ac:chgData name="Long B Nguyen" userId="f59fb8f3-a021-417a-8bc1-65c8d471c621" providerId="ADAL" clId="{DBF8C059-04A6-1547-9DE4-356B5DFE87B9}" dt="2019-10-24T16:40:55.123" v="4272" actId="14100"/>
          <ac:spMkLst>
            <pc:docMk/>
            <pc:sldMk cId="617958515" sldId="320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2:59:58.556" v="7936"/>
        <pc:sldMkLst>
          <pc:docMk/>
          <pc:sldMk cId="3039307715" sldId="321"/>
        </pc:sldMkLst>
        <pc:spChg chg="mod">
          <ac:chgData name="Long B Nguyen" userId="f59fb8f3-a021-417a-8bc1-65c8d471c621" providerId="ADAL" clId="{DBF8C059-04A6-1547-9DE4-356B5DFE87B9}" dt="2019-10-24T16:50:33.307" v="4582" actId="1076"/>
          <ac:spMkLst>
            <pc:docMk/>
            <pc:sldMk cId="3039307715" sldId="321"/>
            <ac:spMk id="3" creationId="{CBF1DCD8-E79C-7640-9361-6F12D8D51BFD}"/>
          </ac:spMkLst>
        </pc:spChg>
        <pc:spChg chg="del mod">
          <ac:chgData name="Long B Nguyen" userId="f59fb8f3-a021-417a-8bc1-65c8d471c621" providerId="ADAL" clId="{DBF8C059-04A6-1547-9DE4-356B5DFE87B9}" dt="2019-10-24T16:45:19.364" v="4361" actId="478"/>
          <ac:spMkLst>
            <pc:docMk/>
            <pc:sldMk cId="3039307715" sldId="321"/>
            <ac:spMk id="5" creationId="{07E658D0-F51D-4B42-9A99-A8C5CB5CC1B7}"/>
          </ac:spMkLst>
        </pc:spChg>
        <pc:spChg chg="add mod">
          <ac:chgData name="Long B Nguyen" userId="f59fb8f3-a021-417a-8bc1-65c8d471c621" providerId="ADAL" clId="{DBF8C059-04A6-1547-9DE4-356B5DFE87B9}" dt="2019-10-24T16:50:30.279" v="4581" actId="1076"/>
          <ac:spMkLst>
            <pc:docMk/>
            <pc:sldMk cId="3039307715" sldId="321"/>
            <ac:spMk id="6" creationId="{B7AB2EA4-48CC-FD46-9632-CD4301E82099}"/>
          </ac:spMkLst>
        </pc:spChg>
        <pc:spChg chg="add mod">
          <ac:chgData name="Long B Nguyen" userId="f59fb8f3-a021-417a-8bc1-65c8d471c621" providerId="ADAL" clId="{DBF8C059-04A6-1547-9DE4-356B5DFE87B9}" dt="2019-10-24T16:50:27.468" v="4580" actId="1076"/>
          <ac:spMkLst>
            <pc:docMk/>
            <pc:sldMk cId="3039307715" sldId="321"/>
            <ac:spMk id="7" creationId="{A1C0BD5B-7A70-614C-8F08-877F246D65C4}"/>
          </ac:spMkLst>
        </pc:spChg>
        <pc:cxnChg chg="add mod">
          <ac:chgData name="Long B Nguyen" userId="f59fb8f3-a021-417a-8bc1-65c8d471c621" providerId="ADAL" clId="{DBF8C059-04A6-1547-9DE4-356B5DFE87B9}" dt="2019-10-24T17:26:57.380" v="4664" actId="1076"/>
          <ac:cxnSpMkLst>
            <pc:docMk/>
            <pc:sldMk cId="3039307715" sldId="321"/>
            <ac:cxnSpMk id="5" creationId="{6A41E33A-3774-3740-BA11-D4C900D6705F}"/>
          </ac:cxnSpMkLst>
        </pc:cxnChg>
        <pc:cxnChg chg="add mod">
          <ac:chgData name="Long B Nguyen" userId="f59fb8f3-a021-417a-8bc1-65c8d471c621" providerId="ADAL" clId="{DBF8C059-04A6-1547-9DE4-356B5DFE87B9}" dt="2019-10-24T17:27:08.213" v="4669" actId="14100"/>
          <ac:cxnSpMkLst>
            <pc:docMk/>
            <pc:sldMk cId="3039307715" sldId="321"/>
            <ac:cxnSpMk id="11" creationId="{0DDE5314-648F-5C4B-BB48-3769B65DC2C6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0.333" v="7940"/>
        <pc:sldMkLst>
          <pc:docMk/>
          <pc:sldMk cId="3096583072" sldId="323"/>
        </pc:sldMkLst>
        <pc:spChg chg="mod">
          <ac:chgData name="Long B Nguyen" userId="f59fb8f3-a021-417a-8bc1-65c8d471c621" providerId="ADAL" clId="{DBF8C059-04A6-1547-9DE4-356B5DFE87B9}" dt="2019-10-24T17:27:36.349" v="4681" actId="20577"/>
          <ac:spMkLst>
            <pc:docMk/>
            <pc:sldMk cId="3096583072" sldId="323"/>
            <ac:spMk id="7" creationId="{A1C0BD5B-7A70-614C-8F08-877F246D65C4}"/>
          </ac:spMkLst>
        </pc:spChg>
        <pc:spChg chg="add mod">
          <ac:chgData name="Long B Nguyen" userId="f59fb8f3-a021-417a-8bc1-65c8d471c621" providerId="ADAL" clId="{DBF8C059-04A6-1547-9DE4-356B5DFE87B9}" dt="2019-10-24T18:36:46.358" v="5031" actId="20577"/>
          <ac:spMkLst>
            <pc:docMk/>
            <pc:sldMk cId="3096583072" sldId="323"/>
            <ac:spMk id="10" creationId="{6F2E737A-829E-5A45-9E9D-A706B719CBB7}"/>
          </ac:spMkLst>
        </pc:spChg>
        <pc:cxnChg chg="mod">
          <ac:chgData name="Long B Nguyen" userId="f59fb8f3-a021-417a-8bc1-65c8d471c621" providerId="ADAL" clId="{DBF8C059-04A6-1547-9DE4-356B5DFE87B9}" dt="2019-10-24T17:28:41.528" v="4820" actId="14100"/>
          <ac:cxnSpMkLst>
            <pc:docMk/>
            <pc:sldMk cId="3096583072" sldId="323"/>
            <ac:cxnSpMk id="5" creationId="{6A41E33A-3774-3740-BA11-D4C900D6705F}"/>
          </ac:cxnSpMkLst>
        </pc:cxnChg>
        <pc:cxnChg chg="del">
          <ac:chgData name="Long B Nguyen" userId="f59fb8f3-a021-417a-8bc1-65c8d471c621" providerId="ADAL" clId="{DBF8C059-04A6-1547-9DE4-356B5DFE87B9}" dt="2019-10-24T17:28:32.771" v="4818" actId="478"/>
          <ac:cxnSpMkLst>
            <pc:docMk/>
            <pc:sldMk cId="3096583072" sldId="323"/>
            <ac:cxnSpMk id="11" creationId="{0DDE5314-648F-5C4B-BB48-3769B65DC2C6}"/>
          </ac:cxnSpMkLst>
        </pc:cxnChg>
        <pc:cxnChg chg="add mod">
          <ac:chgData name="Long B Nguyen" userId="f59fb8f3-a021-417a-8bc1-65c8d471c621" providerId="ADAL" clId="{DBF8C059-04A6-1547-9DE4-356B5DFE87B9}" dt="2019-10-24T17:28:48.736" v="4823" actId="14100"/>
          <ac:cxnSpMkLst>
            <pc:docMk/>
            <pc:sldMk cId="3096583072" sldId="323"/>
            <ac:cxnSpMk id="12" creationId="{8D88494F-D4E7-AB49-840B-85C05CBDC54E}"/>
          </ac:cxnSpMkLst>
        </pc:cxnChg>
        <pc:cxnChg chg="add mod">
          <ac:chgData name="Long B Nguyen" userId="f59fb8f3-a021-417a-8bc1-65c8d471c621" providerId="ADAL" clId="{DBF8C059-04A6-1547-9DE4-356B5DFE87B9}" dt="2019-10-24T17:28:55.107" v="4826" actId="14100"/>
          <ac:cxnSpMkLst>
            <pc:docMk/>
            <pc:sldMk cId="3096583072" sldId="323"/>
            <ac:cxnSpMk id="15" creationId="{9CBB605F-FC67-2643-BAAB-52326BF11806}"/>
          </ac:cxnSpMkLst>
        </pc:cxnChg>
        <pc:cxnChg chg="add mod">
          <ac:chgData name="Long B Nguyen" userId="f59fb8f3-a021-417a-8bc1-65c8d471c621" providerId="ADAL" clId="{DBF8C059-04A6-1547-9DE4-356B5DFE87B9}" dt="2019-10-24T17:29:02.324" v="4829" actId="14100"/>
          <ac:cxnSpMkLst>
            <pc:docMk/>
            <pc:sldMk cId="3096583072" sldId="323"/>
            <ac:cxnSpMk id="18" creationId="{F28B016A-60E6-2941-B6A9-C3C4FB6646FA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9.705" v="7943"/>
        <pc:sldMkLst>
          <pc:docMk/>
          <pc:sldMk cId="3753341527" sldId="324"/>
        </pc:sldMkLst>
        <pc:spChg chg="mod">
          <ac:chgData name="Long B Nguyen" userId="f59fb8f3-a021-417a-8bc1-65c8d471c621" providerId="ADAL" clId="{DBF8C059-04A6-1547-9DE4-356B5DFE87B9}" dt="2019-10-25T01:13:18.251" v="6361" actId="20577"/>
          <ac:spMkLst>
            <pc:docMk/>
            <pc:sldMk cId="3753341527" sldId="324"/>
            <ac:spMk id="2" creationId="{AA3A228F-61D0-D949-A5E7-F83756230BF8}"/>
          </ac:spMkLst>
        </pc:spChg>
        <pc:spChg chg="add del">
          <ac:chgData name="Long B Nguyen" userId="f59fb8f3-a021-417a-8bc1-65c8d471c621" providerId="ADAL" clId="{DBF8C059-04A6-1547-9DE4-356B5DFE87B9}" dt="2019-10-25T01:13:10.954" v="6354"/>
          <ac:spMkLst>
            <pc:docMk/>
            <pc:sldMk cId="3753341527" sldId="324"/>
            <ac:spMk id="3" creationId="{C1412674-9C94-724C-93BF-3EDA84CAFBBA}"/>
          </ac:spMkLst>
        </pc:spChg>
        <pc:spChg chg="mod">
          <ac:chgData name="Long B Nguyen" userId="f59fb8f3-a021-417a-8bc1-65c8d471c621" providerId="ADAL" clId="{DBF8C059-04A6-1547-9DE4-356B5DFE87B9}" dt="2019-10-25T01:22:09.182" v="6745" actId="20577"/>
          <ac:spMkLst>
            <pc:docMk/>
            <pc:sldMk cId="3753341527" sldId="32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5T01:11:18.207" v="6352" actId="478"/>
        <pc:sldMkLst>
          <pc:docMk/>
          <pc:sldMk cId="3750016062" sldId="325"/>
        </pc:sldMkLst>
        <pc:spChg chg="mod">
          <ac:chgData name="Long B Nguyen" userId="f59fb8f3-a021-417a-8bc1-65c8d471c621" providerId="ADAL" clId="{DBF8C059-04A6-1547-9DE4-356B5DFE87B9}" dt="2019-10-24T18:43:05.960" v="5331" actId="20577"/>
          <ac:spMkLst>
            <pc:docMk/>
            <pc:sldMk cId="3750016062" sldId="32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DBF8C059-04A6-1547-9DE4-356B5DFE87B9}" dt="2019-10-25T01:11:18.207" v="6352" actId="478"/>
          <ac:spMkLst>
            <pc:docMk/>
            <pc:sldMk cId="3750016062" sldId="325"/>
            <ac:spMk id="3" creationId="{95FC1A93-95D1-E24F-823F-35570F88F850}"/>
          </ac:spMkLst>
        </pc:spChg>
        <pc:spChg chg="add mod">
          <ac:chgData name="Long B Nguyen" userId="f59fb8f3-a021-417a-8bc1-65c8d471c621" providerId="ADAL" clId="{DBF8C059-04A6-1547-9DE4-356B5DFE87B9}" dt="2019-10-24T18:48:50.665" v="5616" actId="1076"/>
          <ac:spMkLst>
            <pc:docMk/>
            <pc:sldMk cId="3750016062" sldId="325"/>
            <ac:spMk id="5" creationId="{F21AFD8D-397E-3342-9FCC-026A00C2F153}"/>
          </ac:spMkLst>
        </pc:spChg>
        <pc:spChg chg="mod">
          <ac:chgData name="Long B Nguyen" userId="f59fb8f3-a021-417a-8bc1-65c8d471c621" providerId="ADAL" clId="{DBF8C059-04A6-1547-9DE4-356B5DFE87B9}" dt="2019-10-24T18:48:38.756" v="5612" actId="20577"/>
          <ac:spMkLst>
            <pc:docMk/>
            <pc:sldMk cId="3750016062" sldId="32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1.151" v="7953"/>
        <pc:sldMkLst>
          <pc:docMk/>
          <pc:sldMk cId="3748840513" sldId="326"/>
        </pc:sldMkLst>
        <pc:spChg chg="mod">
          <ac:chgData name="Long B Nguyen" userId="f59fb8f3-a021-417a-8bc1-65c8d471c621" providerId="ADAL" clId="{DBF8C059-04A6-1547-9DE4-356B5DFE87B9}" dt="2019-10-24T18:54:14.402" v="5852" actId="1076"/>
          <ac:spMkLst>
            <pc:docMk/>
            <pc:sldMk cId="3748840513" sldId="326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8:48:57.438" v="5618" actId="478"/>
          <ac:spMkLst>
            <pc:docMk/>
            <pc:sldMk cId="3748840513" sldId="326"/>
            <ac:spMk id="3" creationId="{95FC1A93-95D1-E24F-823F-35570F88F850}"/>
          </ac:spMkLst>
        </pc:spChg>
        <pc:spChg chg="add del mod">
          <ac:chgData name="Long B Nguyen" userId="f59fb8f3-a021-417a-8bc1-65c8d471c621" providerId="ADAL" clId="{DBF8C059-04A6-1547-9DE4-356B5DFE87B9}" dt="2019-10-25T11:29:26.212" v="7066"/>
          <ac:spMkLst>
            <pc:docMk/>
            <pc:sldMk cId="3748840513" sldId="326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4:47.263" v="5865" actId="1076"/>
          <ac:spMkLst>
            <pc:docMk/>
            <pc:sldMk cId="3748840513" sldId="326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4:48.251" v="6342" actId="1076"/>
          <ac:spMkLst>
            <pc:docMk/>
            <pc:sldMk cId="3748840513" sldId="326"/>
            <ac:spMk id="7" creationId="{4B727B46-A324-164A-9C9C-7012797F4961}"/>
          </ac:spMkLst>
        </pc:spChg>
        <pc:spChg chg="mod">
          <ac:chgData name="Long B Nguyen" userId="f59fb8f3-a021-417a-8bc1-65c8d471c621" providerId="ADAL" clId="{DBF8C059-04A6-1547-9DE4-356B5DFE87B9}" dt="2019-10-24T18:54:43.918" v="5864" actId="255"/>
          <ac:spMkLst>
            <pc:docMk/>
            <pc:sldMk cId="3748840513" sldId="326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7.738" v="7954"/>
        <pc:sldMkLst>
          <pc:docMk/>
          <pc:sldMk cId="3014369594" sldId="327"/>
        </pc:sldMkLst>
        <pc:spChg chg="del mod">
          <ac:chgData name="Long B Nguyen" userId="f59fb8f3-a021-417a-8bc1-65c8d471c621" providerId="ADAL" clId="{DBF8C059-04A6-1547-9DE4-356B5DFE87B9}" dt="2019-10-24T19:02:31.876" v="6078" actId="478"/>
          <ac:spMkLst>
            <pc:docMk/>
            <pc:sldMk cId="3014369594" sldId="327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6:44.574" v="5955" actId="1076"/>
          <ac:spMkLst>
            <pc:docMk/>
            <pc:sldMk cId="3014369594" sldId="327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3:13.399" v="6224" actId="20577"/>
          <ac:spMkLst>
            <pc:docMk/>
            <pc:sldMk cId="3014369594" sldId="327"/>
            <ac:spMk id="6" creationId="{5AD463B8-D3D6-764A-A598-6854873FB2F6}"/>
          </ac:spMkLst>
        </pc:spChg>
        <pc:spChg chg="add del">
          <ac:chgData name="Long B Nguyen" userId="f59fb8f3-a021-417a-8bc1-65c8d471c621" providerId="ADAL" clId="{DBF8C059-04A6-1547-9DE4-356B5DFE87B9}" dt="2019-10-25T11:33:04.667" v="7251"/>
          <ac:spMkLst>
            <pc:docMk/>
            <pc:sldMk cId="3014369594" sldId="327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0-24T19:02:09.483" v="6075" actId="20577"/>
          <ac:spMkLst>
            <pc:docMk/>
            <pc:sldMk cId="3014369594" sldId="327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0-24T19:03:01.282" v="6155" actId="20577"/>
          <ac:cxnSpMkLst>
            <pc:docMk/>
            <pc:sldMk cId="3014369594" sldId="327"/>
            <ac:cxnSpMk id="7" creationId="{DF98BA1B-1C09-EF41-98CB-A65F848B77CD}"/>
          </ac:cxnSpMkLst>
        </pc:cxnChg>
      </pc:sldChg>
      <pc:sldChg chg="add modAnim">
        <pc:chgData name="Long B Nguyen" userId="f59fb8f3-a021-417a-8bc1-65c8d471c621" providerId="ADAL" clId="{DBF8C059-04A6-1547-9DE4-356B5DFE87B9}" dt="2019-11-01T13:03:14.092" v="7952"/>
        <pc:sldMkLst>
          <pc:docMk/>
          <pc:sldMk cId="1960883355" sldId="328"/>
        </pc:sldMkLst>
      </pc:sldChg>
      <pc:sldChg chg="modSp add modAnim">
        <pc:chgData name="Long B Nguyen" userId="f59fb8f3-a021-417a-8bc1-65c8d471c621" providerId="ADAL" clId="{DBF8C059-04A6-1547-9DE4-356B5DFE87B9}" dt="2019-11-02T03:36:45.051" v="8082" actId="20577"/>
        <pc:sldMkLst>
          <pc:docMk/>
          <pc:sldMk cId="53368268" sldId="329"/>
        </pc:sldMkLst>
        <pc:spChg chg="mod">
          <ac:chgData name="Long B Nguyen" userId="f59fb8f3-a021-417a-8bc1-65c8d471c621" providerId="ADAL" clId="{DBF8C059-04A6-1547-9DE4-356B5DFE87B9}" dt="2019-11-02T03:36:45.051" v="8082" actId="20577"/>
          <ac:spMkLst>
            <pc:docMk/>
            <pc:sldMk cId="53368268" sldId="32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4:37.592" v="8002" actId="20577"/>
        <pc:sldMkLst>
          <pc:docMk/>
          <pc:sldMk cId="894578124" sldId="330"/>
        </pc:sldMkLst>
        <pc:spChg chg="mod">
          <ac:chgData name="Long B Nguyen" userId="f59fb8f3-a021-417a-8bc1-65c8d471c621" providerId="ADAL" clId="{DBF8C059-04A6-1547-9DE4-356B5DFE87B9}" dt="2019-10-25T11:29:44.856" v="7095" actId="20577"/>
          <ac:spMkLst>
            <pc:docMk/>
            <pc:sldMk cId="894578124" sldId="330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5T11:29:55.439" v="7097" actId="478"/>
          <ac:spMkLst>
            <pc:docMk/>
            <pc:sldMk cId="894578124" sldId="330"/>
            <ac:spMk id="5" creationId="{F21AFD8D-397E-3342-9FCC-026A00C2F153}"/>
          </ac:spMkLst>
        </pc:spChg>
        <pc:spChg chg="del">
          <ac:chgData name="Long B Nguyen" userId="f59fb8f3-a021-417a-8bc1-65c8d471c621" providerId="ADAL" clId="{DBF8C059-04A6-1547-9DE4-356B5DFE87B9}" dt="2019-10-25T11:32:56.282" v="7250" actId="478"/>
          <ac:spMkLst>
            <pc:docMk/>
            <pc:sldMk cId="894578124" sldId="330"/>
            <ac:spMk id="6" creationId="{5AD463B8-D3D6-764A-A598-6854873FB2F6}"/>
          </ac:spMkLst>
        </pc:spChg>
        <pc:spChg chg="del">
          <ac:chgData name="Long B Nguyen" userId="f59fb8f3-a021-417a-8bc1-65c8d471c621" providerId="ADAL" clId="{DBF8C059-04A6-1547-9DE4-356B5DFE87B9}" dt="2019-10-25T11:29:52.831" v="7096" actId="478"/>
          <ac:spMkLst>
            <pc:docMk/>
            <pc:sldMk cId="894578124" sldId="330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1-01T13:04:37.592" v="8002" actId="20577"/>
          <ac:spMkLst>
            <pc:docMk/>
            <pc:sldMk cId="894578124" sldId="330"/>
            <ac:spMk id="9" creationId="{E3B2E017-30B2-884B-A113-B419A2ED51AD}"/>
          </ac:spMkLst>
        </pc:spChg>
        <pc:spChg chg="add mod">
          <ac:chgData name="Long B Nguyen" userId="f59fb8f3-a021-417a-8bc1-65c8d471c621" providerId="ADAL" clId="{DBF8C059-04A6-1547-9DE4-356B5DFE87B9}" dt="2019-10-25T11:33:09.610" v="7253" actId="1076"/>
          <ac:spMkLst>
            <pc:docMk/>
            <pc:sldMk cId="894578124" sldId="330"/>
            <ac:spMk id="10" creationId="{9947108E-12E8-044F-805D-DC505E96834C}"/>
          </ac:spMkLst>
        </pc:spChg>
        <pc:cxnChg chg="del mod">
          <ac:chgData name="Long B Nguyen" userId="f59fb8f3-a021-417a-8bc1-65c8d471c621" providerId="ADAL" clId="{DBF8C059-04A6-1547-9DE4-356B5DFE87B9}" dt="2019-11-01T13:04:20.801" v="7971" actId="478"/>
          <ac:cxnSpMkLst>
            <pc:docMk/>
            <pc:sldMk cId="894578124" sldId="330"/>
            <ac:cxnSpMk id="7" creationId="{DF98BA1B-1C09-EF41-98CB-A65F848B77CD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7:17.311" v="7902"/>
        <pc:sldMkLst>
          <pc:docMk/>
          <pc:sldMk cId="343975969" sldId="331"/>
        </pc:sldMkLst>
        <pc:spChg chg="mod">
          <ac:chgData name="Long B Nguyen" userId="f59fb8f3-a021-417a-8bc1-65c8d471c621" providerId="ADAL" clId="{DBF8C059-04A6-1547-9DE4-356B5DFE87B9}" dt="2019-11-01T12:53:24.461" v="7793" actId="20577"/>
          <ac:spMkLst>
            <pc:docMk/>
            <pc:sldMk cId="343975969" sldId="33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53.038" v="9356" actId="113"/>
        <pc:sldMkLst>
          <pc:docMk/>
          <pc:sldMk cId="3490093738" sldId="332"/>
        </pc:sldMkLst>
        <pc:spChg chg="mod">
          <ac:chgData name="Long B Nguyen" userId="f59fb8f3-a021-417a-8bc1-65c8d471c621" providerId="ADAL" clId="{DBF8C059-04A6-1547-9DE4-356B5DFE87B9}" dt="2019-11-05T17:12:21.775" v="8941" actId="1036"/>
          <ac:spMkLst>
            <pc:docMk/>
            <pc:sldMk cId="3490093738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53.038" v="9356" actId="113"/>
          <ac:spMkLst>
            <pc:docMk/>
            <pc:sldMk cId="3490093738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39.740" v="9352" actId="255"/>
        <pc:sldMkLst>
          <pc:docMk/>
          <pc:sldMk cId="4156079510" sldId="333"/>
        </pc:sldMkLst>
        <pc:spChg chg="mod">
          <ac:chgData name="Long B Nguyen" userId="f59fb8f3-a021-417a-8bc1-65c8d471c621" providerId="ADAL" clId="{DBF8C059-04A6-1547-9DE4-356B5DFE87B9}" dt="2019-11-05T17:09:37.067" v="8759" actId="20577"/>
          <ac:spMkLst>
            <pc:docMk/>
            <pc:sldMk cId="415607951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10:18.308" v="8793" actId="20577"/>
          <ac:spMkLst>
            <pc:docMk/>
            <pc:sldMk cId="4156079510" sldId="333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39.740" v="9352" actId="255"/>
          <ac:spMkLst>
            <pc:docMk/>
            <pc:sldMk cId="4156079510" sldId="333"/>
            <ac:spMk id="9" creationId="{E3B2E017-30B2-884B-A113-B419A2ED51AD}"/>
          </ac:spMkLst>
        </pc:spChg>
      </pc:sldChg>
      <pc:sldChg chg="addSp delSp modSp add delAnim modAnim">
        <pc:chgData name="Long B Nguyen" userId="f59fb8f3-a021-417a-8bc1-65c8d471c621" providerId="ADAL" clId="{DBF8C059-04A6-1547-9DE4-356B5DFE87B9}" dt="2019-11-05T17:17:35.728" v="9178" actId="20577"/>
        <pc:sldMkLst>
          <pc:docMk/>
          <pc:sldMk cId="4080804918" sldId="334"/>
        </pc:sldMkLst>
        <pc:spChg chg="mod">
          <ac:chgData name="Long B Nguyen" userId="f59fb8f3-a021-417a-8bc1-65c8d471c621" providerId="ADAL" clId="{DBF8C059-04A6-1547-9DE4-356B5DFE87B9}" dt="2019-11-05T17:17:35.728" v="9178" actId="20577"/>
          <ac:spMkLst>
            <pc:docMk/>
            <pc:sldMk cId="4080804918" sldId="33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1-05T17:14:14.746" v="8943" actId="478"/>
          <ac:spMkLst>
            <pc:docMk/>
            <pc:sldMk cId="4080804918" sldId="334"/>
            <ac:spMk id="4" creationId="{3C1D2CCE-B02B-8D4A-B006-6965D4D418F0}"/>
          </ac:spMkLst>
        </pc:spChg>
        <pc:spChg chg="del">
          <ac:chgData name="Long B Nguyen" userId="f59fb8f3-a021-417a-8bc1-65c8d471c621" providerId="ADAL" clId="{DBF8C059-04A6-1547-9DE4-356B5DFE87B9}" dt="2019-11-05T17:14:23.453" v="8947" actId="478"/>
          <ac:spMkLst>
            <pc:docMk/>
            <pc:sldMk cId="4080804918" sldId="334"/>
            <ac:spMk id="5" creationId="{098C8043-8C8C-AF4C-BF1C-D1D52C75A7B9}"/>
          </ac:spMkLst>
        </pc:spChg>
        <pc:spChg chg="add mod">
          <ac:chgData name="Long B Nguyen" userId="f59fb8f3-a021-417a-8bc1-65c8d471c621" providerId="ADAL" clId="{DBF8C059-04A6-1547-9DE4-356B5DFE87B9}" dt="2019-11-05T17:17:10.127" v="9132" actId="1076"/>
          <ac:spMkLst>
            <pc:docMk/>
            <pc:sldMk cId="4080804918" sldId="334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6:01.090" v="8965" actId="20577"/>
          <ac:spMkLst>
            <pc:docMk/>
            <pc:sldMk cId="4080804918" sldId="334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5T17:16:08.244" v="8984" actId="1035"/>
          <ac:cxnSpMkLst>
            <pc:docMk/>
            <pc:sldMk cId="4080804918" sldId="334"/>
            <ac:cxnSpMk id="6" creationId="{E5285AED-414F-CF48-BDA3-F9C105DE78F6}"/>
          </ac:cxnSpMkLst>
        </pc:cxnChg>
        <pc:cxnChg chg="add mod">
          <ac:chgData name="Long B Nguyen" userId="f59fb8f3-a021-417a-8bc1-65c8d471c621" providerId="ADAL" clId="{DBF8C059-04A6-1547-9DE4-356B5DFE87B9}" dt="2019-11-05T17:16:12.196" v="8998" actId="1036"/>
          <ac:cxnSpMkLst>
            <pc:docMk/>
            <pc:sldMk cId="4080804918" sldId="334"/>
            <ac:cxnSpMk id="10" creationId="{D2B72858-9062-1748-A56F-9BF516549403}"/>
          </ac:cxnSpMkLst>
        </pc:cxnChg>
      </pc:sldChg>
      <pc:sldChg chg="delSp modSp add delAnim modAnim">
        <pc:chgData name="Long B Nguyen" userId="f59fb8f3-a021-417a-8bc1-65c8d471c621" providerId="ADAL" clId="{DBF8C059-04A6-1547-9DE4-356B5DFE87B9}" dt="2019-11-05T17:20:08.620" v="9348" actId="1076"/>
        <pc:sldMkLst>
          <pc:docMk/>
          <pc:sldMk cId="2359254305" sldId="335"/>
        </pc:sldMkLst>
        <pc:spChg chg="mod">
          <ac:chgData name="Long B Nguyen" userId="f59fb8f3-a021-417a-8bc1-65c8d471c621" providerId="ADAL" clId="{DBF8C059-04A6-1547-9DE4-356B5DFE87B9}" dt="2019-11-05T17:17:44.817" v="9202" actId="20577"/>
          <ac:spMkLst>
            <pc:docMk/>
            <pc:sldMk cId="2359254305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20:08.620" v="9348" actId="1076"/>
          <ac:spMkLst>
            <pc:docMk/>
            <pc:sldMk cId="2359254305" sldId="335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9:57.342" v="9347" actId="207"/>
          <ac:spMkLst>
            <pc:docMk/>
            <pc:sldMk cId="2359254305" sldId="335"/>
            <ac:spMk id="9" creationId="{E3B2E017-30B2-884B-A113-B419A2ED51AD}"/>
          </ac:spMkLst>
        </pc:spChg>
        <pc:cxnChg chg="del">
          <ac:chgData name="Long B Nguyen" userId="f59fb8f3-a021-417a-8bc1-65c8d471c621" providerId="ADAL" clId="{DBF8C059-04A6-1547-9DE4-356B5DFE87B9}" dt="2019-11-05T17:18:08.832" v="9268" actId="478"/>
          <ac:cxnSpMkLst>
            <pc:docMk/>
            <pc:sldMk cId="2359254305" sldId="335"/>
            <ac:cxnSpMk id="6" creationId="{E5285AED-414F-CF48-BDA3-F9C105DE78F6}"/>
          </ac:cxnSpMkLst>
        </pc:cxnChg>
        <pc:cxnChg chg="mod">
          <ac:chgData name="Long B Nguyen" userId="f59fb8f3-a021-417a-8bc1-65c8d471c621" providerId="ADAL" clId="{DBF8C059-04A6-1547-9DE4-356B5DFE87B9}" dt="2019-11-05T17:18:16.794" v="9271" actId="14100"/>
          <ac:cxnSpMkLst>
            <pc:docMk/>
            <pc:sldMk cId="2359254305" sldId="335"/>
            <ac:cxnSpMk id="10" creationId="{D2B72858-9062-1748-A56F-9BF516549403}"/>
          </ac:cxnSpMkLst>
        </pc:cxnChg>
      </pc:sldChg>
      <pc:sldChg chg="modSp add modAnim">
        <pc:chgData name="Long B Nguyen" userId="f59fb8f3-a021-417a-8bc1-65c8d471c621" providerId="ADAL" clId="{DBF8C059-04A6-1547-9DE4-356B5DFE87B9}" dt="2019-11-06T15:27:05.673" v="10456" actId="20577"/>
        <pc:sldMkLst>
          <pc:docMk/>
          <pc:sldMk cId="2552887808" sldId="336"/>
        </pc:sldMkLst>
        <pc:spChg chg="mod">
          <ac:chgData name="Long B Nguyen" userId="f59fb8f3-a021-417a-8bc1-65c8d471c621" providerId="ADAL" clId="{DBF8C059-04A6-1547-9DE4-356B5DFE87B9}" dt="2019-11-05T17:29:04.158" v="9430" actId="20577"/>
          <ac:spMkLst>
            <pc:docMk/>
            <pc:sldMk cId="2552887808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6T15:27:05.673" v="10456" actId="20577"/>
          <ac:spMkLst>
            <pc:docMk/>
            <pc:sldMk cId="2552887808" sldId="33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0ED48EA-2E19-B648-B077-22D14873FFED}"/>
    <pc:docChg chg="undo custSel addSld delSld modSld">
      <pc:chgData name="Long B Nguyen" userId="f59fb8f3-a021-417a-8bc1-65c8d471c621" providerId="ADAL" clId="{00ED48EA-2E19-B648-B077-22D14873FFED}" dt="2020-10-20T06:07:07.103" v="1596" actId="1076"/>
      <pc:docMkLst>
        <pc:docMk/>
      </pc:docMkLst>
      <pc:sldChg chg="modSp mod">
        <pc:chgData name="Long B Nguyen" userId="f59fb8f3-a021-417a-8bc1-65c8d471c621" providerId="ADAL" clId="{00ED48EA-2E19-B648-B077-22D14873FFED}" dt="2020-10-20T05:38:29.932" v="1372" actId="20577"/>
        <pc:sldMkLst>
          <pc:docMk/>
          <pc:sldMk cId="131840209" sldId="286"/>
        </pc:sldMkLst>
        <pc:spChg chg="mod">
          <ac:chgData name="Long B Nguyen" userId="f59fb8f3-a021-417a-8bc1-65c8d471c621" providerId="ADAL" clId="{00ED48EA-2E19-B648-B077-22D14873FFED}" dt="2020-10-20T05:38:29.932" v="137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00ED48EA-2E19-B648-B077-22D14873FFED}" dt="2020-10-20T04:52:11.265" v="0" actId="2696"/>
        <pc:sldMkLst>
          <pc:docMk/>
          <pc:sldMk cId="2219016551" sldId="296"/>
        </pc:sldMkLst>
      </pc:sldChg>
      <pc:sldChg chg="del">
        <pc:chgData name="Long B Nguyen" userId="f59fb8f3-a021-417a-8bc1-65c8d471c621" providerId="ADAL" clId="{00ED48EA-2E19-B648-B077-22D14873FFED}" dt="2020-10-20T05:09:51.022" v="521" actId="2696"/>
        <pc:sldMkLst>
          <pc:docMk/>
          <pc:sldMk cId="470149039" sldId="300"/>
        </pc:sldMkLst>
      </pc:sldChg>
      <pc:sldChg chg="modSp">
        <pc:chgData name="Long B Nguyen" userId="f59fb8f3-a021-417a-8bc1-65c8d471c621" providerId="ADAL" clId="{00ED48EA-2E19-B648-B077-22D14873FFED}" dt="2020-10-20T04:56:29.430" v="19" actId="20577"/>
        <pc:sldMkLst>
          <pc:docMk/>
          <pc:sldMk cId="3670596711" sldId="304"/>
        </pc:sldMkLst>
        <pc:spChg chg="mod">
          <ac:chgData name="Long B Nguyen" userId="f59fb8f3-a021-417a-8bc1-65c8d471c621" providerId="ADAL" clId="{00ED48EA-2E19-B648-B077-22D14873FFED}" dt="2020-10-20T04:56:29.430" v="19" actId="20577"/>
          <ac:spMkLst>
            <pc:docMk/>
            <pc:sldMk cId="3670596711" sldId="304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0ED48EA-2E19-B648-B077-22D14873FFED}" dt="2020-10-20T05:40:22.576" v="1389"/>
        <pc:sldMkLst>
          <pc:docMk/>
          <pc:sldMk cId="3984246490" sldId="307"/>
        </pc:sldMkLst>
        <pc:spChg chg="add mod">
          <ac:chgData name="Long B Nguyen" userId="f59fb8f3-a021-417a-8bc1-65c8d471c621" providerId="ADAL" clId="{00ED48EA-2E19-B648-B077-22D14873FFED}" dt="2020-10-20T04:57:23.799" v="41" actId="1076"/>
          <ac:spMkLst>
            <pc:docMk/>
            <pc:sldMk cId="3984246490" sldId="307"/>
            <ac:spMk id="3" creationId="{C25232B0-6A8F-8F4D-9BCD-A2E72376627C}"/>
          </ac:spMkLst>
        </pc:spChg>
        <pc:spChg chg="add mod">
          <ac:chgData name="Long B Nguyen" userId="f59fb8f3-a021-417a-8bc1-65c8d471c621" providerId="ADAL" clId="{00ED48EA-2E19-B648-B077-22D14873FFED}" dt="2020-10-20T04:57:48.491" v="56" actId="20577"/>
          <ac:spMkLst>
            <pc:docMk/>
            <pc:sldMk cId="3984246490" sldId="307"/>
            <ac:spMk id="11" creationId="{44FD2B9C-7AE0-3C43-BDE7-ACBC728C1206}"/>
          </ac:spMkLst>
        </pc:spChg>
        <pc:cxnChg chg="add mod">
          <ac:chgData name="Long B Nguyen" userId="f59fb8f3-a021-417a-8bc1-65c8d471c621" providerId="ADAL" clId="{00ED48EA-2E19-B648-B077-22D14873FFED}" dt="2020-10-20T04:57:04.273" v="35" actId="14100"/>
          <ac:cxnSpMkLst>
            <pc:docMk/>
            <pc:sldMk cId="3984246490" sldId="307"/>
            <ac:cxnSpMk id="7" creationId="{091A7C9A-BF5B-E342-B677-E234AEBDED9F}"/>
          </ac:cxnSpMkLst>
        </pc:cxnChg>
        <pc:cxnChg chg="add mod">
          <ac:chgData name="Long B Nguyen" userId="f59fb8f3-a021-417a-8bc1-65c8d471c621" providerId="ADAL" clId="{00ED48EA-2E19-B648-B077-22D14873FFED}" dt="2020-10-20T04:57:18.284" v="40" actId="1076"/>
          <ac:cxnSpMkLst>
            <pc:docMk/>
            <pc:sldMk cId="3984246490" sldId="307"/>
            <ac:cxnSpMk id="10" creationId="{D7FFF2D8-8954-1E4A-9583-2C3898384AF8}"/>
          </ac:cxnSpMkLst>
        </pc:cxnChg>
        <pc:cxnChg chg="add mod">
          <ac:chgData name="Long B Nguyen" userId="f59fb8f3-a021-417a-8bc1-65c8d471c621" providerId="ADAL" clId="{00ED48EA-2E19-B648-B077-22D14873FFED}" dt="2020-10-20T04:57:43.342" v="46" actId="14100"/>
          <ac:cxnSpMkLst>
            <pc:docMk/>
            <pc:sldMk cId="3984246490" sldId="307"/>
            <ac:cxnSpMk id="12" creationId="{A585171B-B274-0244-ABC7-EA20AA068991}"/>
          </ac:cxnSpMkLst>
        </pc:cxnChg>
        <pc:cxnChg chg="add mod">
          <ac:chgData name="Long B Nguyen" userId="f59fb8f3-a021-417a-8bc1-65c8d471c621" providerId="ADAL" clId="{00ED48EA-2E19-B648-B077-22D14873FFED}" dt="2020-10-20T04:57:39.802" v="45" actId="14100"/>
          <ac:cxnSpMkLst>
            <pc:docMk/>
            <pc:sldMk cId="3984246490" sldId="307"/>
            <ac:cxnSpMk id="13" creationId="{832CD8A7-433F-8544-ACBB-E11EDD26A376}"/>
          </ac:cxnSpMkLst>
        </pc:cxnChg>
      </pc:sldChg>
      <pc:sldChg chg="modSp mod">
        <pc:chgData name="Long B Nguyen" userId="f59fb8f3-a021-417a-8bc1-65c8d471c621" providerId="ADAL" clId="{00ED48EA-2E19-B648-B077-22D14873FFED}" dt="2020-10-20T05:06:10.096" v="321" actId="14100"/>
        <pc:sldMkLst>
          <pc:docMk/>
          <pc:sldMk cId="3672999173" sldId="308"/>
        </pc:sldMkLst>
        <pc:spChg chg="mod">
          <ac:chgData name="Long B Nguyen" userId="f59fb8f3-a021-417a-8bc1-65c8d471c621" providerId="ADAL" clId="{00ED48EA-2E19-B648-B077-22D14873FFED}" dt="2020-10-20T05:06:07.601" v="320" actId="1076"/>
          <ac:spMkLst>
            <pc:docMk/>
            <pc:sldMk cId="3672999173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06:10.096" v="321" actId="14100"/>
          <ac:spMkLst>
            <pc:docMk/>
            <pc:sldMk cId="3672999173" sldId="308"/>
            <ac:spMk id="9" creationId="{E3B2E017-30B2-884B-A113-B419A2ED51AD}"/>
          </ac:spMkLst>
        </pc:spChg>
      </pc:sldChg>
      <pc:sldChg chg="delSp modSp mod delAnim">
        <pc:chgData name="Long B Nguyen" userId="f59fb8f3-a021-417a-8bc1-65c8d471c621" providerId="ADAL" clId="{00ED48EA-2E19-B648-B077-22D14873FFED}" dt="2020-10-20T05:03:57.024" v="318" actId="478"/>
        <pc:sldMkLst>
          <pc:docMk/>
          <pc:sldMk cId="4055245160" sldId="310"/>
        </pc:sldMkLst>
        <pc:spChg chg="mod">
          <ac:chgData name="Long B Nguyen" userId="f59fb8f3-a021-417a-8bc1-65c8d471c621" providerId="ADAL" clId="{00ED48EA-2E19-B648-B077-22D14873FFED}" dt="2020-10-20T05:03:03.450" v="313" actId="1076"/>
          <ac:spMkLst>
            <pc:docMk/>
            <pc:sldMk cId="4055245160" sldId="310"/>
            <ac:spMk id="2" creationId="{AA3A228F-61D0-D949-A5E7-F83756230BF8}"/>
          </ac:spMkLst>
        </pc:spChg>
        <pc:spChg chg="del mod">
          <ac:chgData name="Long B Nguyen" userId="f59fb8f3-a021-417a-8bc1-65c8d471c621" providerId="ADAL" clId="{00ED48EA-2E19-B648-B077-22D14873FFED}" dt="2020-10-20T05:03:57.024" v="318" actId="478"/>
          <ac:spMkLst>
            <pc:docMk/>
            <pc:sldMk cId="4055245160" sldId="310"/>
            <ac:spMk id="4" creationId="{2A32A6EF-01FB-C94C-8CF8-E8F1A32E5C78}"/>
          </ac:spMkLst>
        </pc:spChg>
        <pc:spChg chg="del mod">
          <ac:chgData name="Long B Nguyen" userId="f59fb8f3-a021-417a-8bc1-65c8d471c621" providerId="ADAL" clId="{00ED48EA-2E19-B648-B077-22D14873FFED}" dt="2020-10-20T05:03:52.501" v="317" actId="478"/>
          <ac:spMkLst>
            <pc:docMk/>
            <pc:sldMk cId="4055245160" sldId="310"/>
            <ac:spMk id="6" creationId="{86A85409-1D8D-F749-86FB-8BF9670B22EF}"/>
          </ac:spMkLst>
        </pc:spChg>
        <pc:spChg chg="mod">
          <ac:chgData name="Long B Nguyen" userId="f59fb8f3-a021-417a-8bc1-65c8d471c621" providerId="ADAL" clId="{00ED48EA-2E19-B648-B077-22D14873FFED}" dt="2020-10-20T05:03:06.010" v="314" actId="14100"/>
          <ac:spMkLst>
            <pc:docMk/>
            <pc:sldMk cId="4055245160" sldId="31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0ED48EA-2E19-B648-B077-22D14873FFED}" dt="2020-10-20T05:06:35.444" v="324" actId="14100"/>
        <pc:sldMkLst>
          <pc:docMk/>
          <pc:sldMk cId="4210029770" sldId="311"/>
        </pc:sldMkLst>
        <pc:spChg chg="mod">
          <ac:chgData name="Long B Nguyen" userId="f59fb8f3-a021-417a-8bc1-65c8d471c621" providerId="ADAL" clId="{00ED48EA-2E19-B648-B077-22D14873FFED}" dt="2020-10-20T05:06:29.465" v="322" actId="1076"/>
          <ac:spMkLst>
            <pc:docMk/>
            <pc:sldMk cId="4210029770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06:35.444" v="324" actId="14100"/>
          <ac:spMkLst>
            <pc:docMk/>
            <pc:sldMk cId="4210029770" sldId="31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00ED48EA-2E19-B648-B077-22D14873FFED}" dt="2020-10-20T05:09:52.359" v="522" actId="2696"/>
        <pc:sldMkLst>
          <pc:docMk/>
          <pc:sldMk cId="4152459930" sldId="312"/>
        </pc:sldMkLst>
      </pc:sldChg>
      <pc:sldChg chg="del">
        <pc:chgData name="Long B Nguyen" userId="f59fb8f3-a021-417a-8bc1-65c8d471c621" providerId="ADAL" clId="{00ED48EA-2E19-B648-B077-22D14873FFED}" dt="2020-10-20T05:09:53.563" v="523" actId="2696"/>
        <pc:sldMkLst>
          <pc:docMk/>
          <pc:sldMk cId="2332116064" sldId="313"/>
        </pc:sldMkLst>
      </pc:sldChg>
      <pc:sldChg chg="modSp mod">
        <pc:chgData name="Long B Nguyen" userId="f59fb8f3-a021-417a-8bc1-65c8d471c621" providerId="ADAL" clId="{00ED48EA-2E19-B648-B077-22D14873FFED}" dt="2020-10-20T05:10:12.772" v="525" actId="1076"/>
        <pc:sldMkLst>
          <pc:docMk/>
          <pc:sldMk cId="1565173198" sldId="314"/>
        </pc:sldMkLst>
        <pc:spChg chg="mod">
          <ac:chgData name="Long B Nguyen" userId="f59fb8f3-a021-417a-8bc1-65c8d471c621" providerId="ADAL" clId="{00ED48EA-2E19-B648-B077-22D14873FFED}" dt="2020-10-20T05:10:12.772" v="525" actId="1076"/>
          <ac:spMkLst>
            <pc:docMk/>
            <pc:sldMk cId="1565173198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10:10.470" v="524" actId="14100"/>
          <ac:spMkLst>
            <pc:docMk/>
            <pc:sldMk cId="1565173198" sldId="31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0ED48EA-2E19-B648-B077-22D14873FFED}" dt="2020-10-20T05:10:23.525" v="528" actId="14100"/>
        <pc:sldMkLst>
          <pc:docMk/>
          <pc:sldMk cId="3659811964" sldId="315"/>
        </pc:sldMkLst>
        <pc:spChg chg="mod">
          <ac:chgData name="Long B Nguyen" userId="f59fb8f3-a021-417a-8bc1-65c8d471c621" providerId="ADAL" clId="{00ED48EA-2E19-B648-B077-22D14873FFED}" dt="2020-10-20T05:10:18.055" v="526" actId="1076"/>
          <ac:spMkLst>
            <pc:docMk/>
            <pc:sldMk cId="3659811964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10:23.525" v="528" actId="14100"/>
          <ac:spMkLst>
            <pc:docMk/>
            <pc:sldMk cId="3659811964" sldId="31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0ED48EA-2E19-B648-B077-22D14873FFED}" dt="2020-10-20T05:10:34.862" v="531" actId="14100"/>
        <pc:sldMkLst>
          <pc:docMk/>
          <pc:sldMk cId="2536712643" sldId="317"/>
        </pc:sldMkLst>
        <pc:spChg chg="mod">
          <ac:chgData name="Long B Nguyen" userId="f59fb8f3-a021-417a-8bc1-65c8d471c621" providerId="ADAL" clId="{00ED48EA-2E19-B648-B077-22D14873FFED}" dt="2020-10-20T05:10:28.992" v="529" actId="1076"/>
          <ac:spMkLst>
            <pc:docMk/>
            <pc:sldMk cId="2536712643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10:34.862" v="531" actId="14100"/>
          <ac:spMkLst>
            <pc:docMk/>
            <pc:sldMk cId="2536712643" sldId="31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0ED48EA-2E19-B648-B077-22D14873FFED}" dt="2020-10-20T05:10:45.597" v="534" actId="14100"/>
        <pc:sldMkLst>
          <pc:docMk/>
          <pc:sldMk cId="3127700614" sldId="318"/>
        </pc:sldMkLst>
        <pc:spChg chg="mod">
          <ac:chgData name="Long B Nguyen" userId="f59fb8f3-a021-417a-8bc1-65c8d471c621" providerId="ADAL" clId="{00ED48EA-2E19-B648-B077-22D14873FFED}" dt="2020-10-20T05:10:40.310" v="532" actId="1076"/>
          <ac:spMkLst>
            <pc:docMk/>
            <pc:sldMk cId="3127700614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10:45.597" v="534" actId="14100"/>
          <ac:spMkLst>
            <pc:docMk/>
            <pc:sldMk cId="3127700614" sldId="31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0ED48EA-2E19-B648-B077-22D14873FFED}" dt="2020-10-20T05:10:57.332" v="537" actId="14100"/>
        <pc:sldMkLst>
          <pc:docMk/>
          <pc:sldMk cId="2618277182" sldId="319"/>
        </pc:sldMkLst>
        <pc:spChg chg="mod">
          <ac:chgData name="Long B Nguyen" userId="f59fb8f3-a021-417a-8bc1-65c8d471c621" providerId="ADAL" clId="{00ED48EA-2E19-B648-B077-22D14873FFED}" dt="2020-10-20T05:10:51.509" v="535" actId="1076"/>
          <ac:spMkLst>
            <pc:docMk/>
            <pc:sldMk cId="261827718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10:57.332" v="537" actId="14100"/>
          <ac:spMkLst>
            <pc:docMk/>
            <pc:sldMk cId="2618277182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0ED48EA-2E19-B648-B077-22D14873FFED}" dt="2020-10-20T05:11:15.917" v="543" actId="14100"/>
        <pc:sldMkLst>
          <pc:docMk/>
          <pc:sldMk cId="617958515" sldId="320"/>
        </pc:sldMkLst>
        <pc:spChg chg="mod">
          <ac:chgData name="Long B Nguyen" userId="f59fb8f3-a021-417a-8bc1-65c8d471c621" providerId="ADAL" clId="{00ED48EA-2E19-B648-B077-22D14873FFED}" dt="2020-10-20T05:11:14.606" v="541" actId="1076"/>
          <ac:spMkLst>
            <pc:docMk/>
            <pc:sldMk cId="617958515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11:15.917" v="543" actId="14100"/>
          <ac:spMkLst>
            <pc:docMk/>
            <pc:sldMk cId="617958515" sldId="320"/>
            <ac:spMk id="9" creationId="{E3B2E017-30B2-884B-A113-B419A2ED51AD}"/>
          </ac:spMkLst>
        </pc:spChg>
      </pc:sldChg>
      <pc:sldChg chg="add del modAnim">
        <pc:chgData name="Long B Nguyen" userId="f59fb8f3-a021-417a-8bc1-65c8d471c621" providerId="ADAL" clId="{00ED48EA-2E19-B648-B077-22D14873FFED}" dt="2020-10-20T05:49:55.703" v="1410"/>
        <pc:sldMkLst>
          <pc:docMk/>
          <pc:sldMk cId="3039307715" sldId="321"/>
        </pc:sldMkLst>
      </pc:sldChg>
      <pc:sldChg chg="modAnim">
        <pc:chgData name="Long B Nguyen" userId="f59fb8f3-a021-417a-8bc1-65c8d471c621" providerId="ADAL" clId="{00ED48EA-2E19-B648-B077-22D14873FFED}" dt="2020-10-20T05:50:07.289" v="1411"/>
        <pc:sldMkLst>
          <pc:docMk/>
          <pc:sldMk cId="3096583072" sldId="323"/>
        </pc:sldMkLst>
      </pc:sldChg>
      <pc:sldChg chg="modSp mod">
        <pc:chgData name="Long B Nguyen" userId="f59fb8f3-a021-417a-8bc1-65c8d471c621" providerId="ADAL" clId="{00ED48EA-2E19-B648-B077-22D14873FFED}" dt="2020-10-20T05:13:46.353" v="546" actId="14100"/>
        <pc:sldMkLst>
          <pc:docMk/>
          <pc:sldMk cId="3753341527" sldId="324"/>
        </pc:sldMkLst>
        <pc:spChg chg="mod">
          <ac:chgData name="Long B Nguyen" userId="f59fb8f3-a021-417a-8bc1-65c8d471c621" providerId="ADAL" clId="{00ED48EA-2E19-B648-B077-22D14873FFED}" dt="2020-10-20T05:13:41.251" v="544" actId="1076"/>
          <ac:spMkLst>
            <pc:docMk/>
            <pc:sldMk cId="3753341527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13:46.353" v="546" actId="14100"/>
          <ac:spMkLst>
            <pc:docMk/>
            <pc:sldMk cId="3753341527" sldId="324"/>
            <ac:spMk id="9" creationId="{E3B2E017-30B2-884B-A113-B419A2ED51AD}"/>
          </ac:spMkLst>
        </pc:spChg>
      </pc:sldChg>
      <pc:sldChg chg="addSp delSp modSp mod delAnim modAnim">
        <pc:chgData name="Long B Nguyen" userId="f59fb8f3-a021-417a-8bc1-65c8d471c621" providerId="ADAL" clId="{00ED48EA-2E19-B648-B077-22D14873FFED}" dt="2020-10-20T05:52:55.620" v="1439" actId="20577"/>
        <pc:sldMkLst>
          <pc:docMk/>
          <pc:sldMk cId="3750016062" sldId="325"/>
        </pc:sldMkLst>
        <pc:spChg chg="mod">
          <ac:chgData name="Long B Nguyen" userId="f59fb8f3-a021-417a-8bc1-65c8d471c621" providerId="ADAL" clId="{00ED48EA-2E19-B648-B077-22D14873FFED}" dt="2020-10-20T05:31:23.747" v="1229" actId="1076"/>
          <ac:spMkLst>
            <pc:docMk/>
            <pc:sldMk cId="3750016062" sldId="325"/>
            <ac:spMk id="2" creationId="{AA3A228F-61D0-D949-A5E7-F83756230BF8}"/>
          </ac:spMkLst>
        </pc:spChg>
        <pc:spChg chg="add mod">
          <ac:chgData name="Long B Nguyen" userId="f59fb8f3-a021-417a-8bc1-65c8d471c621" providerId="ADAL" clId="{00ED48EA-2E19-B648-B077-22D14873FFED}" dt="2020-10-20T05:52:55.620" v="1439" actId="20577"/>
          <ac:spMkLst>
            <pc:docMk/>
            <pc:sldMk cId="3750016062" sldId="325"/>
            <ac:spMk id="3" creationId="{8B3E136A-B1AD-DF43-B47A-AD0BDE5403FE}"/>
          </ac:spMkLst>
        </pc:spChg>
        <pc:spChg chg="del mod">
          <ac:chgData name="Long B Nguyen" userId="f59fb8f3-a021-417a-8bc1-65c8d471c621" providerId="ADAL" clId="{00ED48EA-2E19-B648-B077-22D14873FFED}" dt="2020-10-20T05:51:51.460" v="1420" actId="478"/>
          <ac:spMkLst>
            <pc:docMk/>
            <pc:sldMk cId="3750016062" sldId="325"/>
            <ac:spMk id="5" creationId="{F21AFD8D-397E-3342-9FCC-026A00C2F153}"/>
          </ac:spMkLst>
        </pc:spChg>
        <pc:spChg chg="mod">
          <ac:chgData name="Long B Nguyen" userId="f59fb8f3-a021-417a-8bc1-65c8d471c621" providerId="ADAL" clId="{00ED48EA-2E19-B648-B077-22D14873FFED}" dt="2020-10-20T05:31:29.651" v="1230" actId="14100"/>
          <ac:spMkLst>
            <pc:docMk/>
            <pc:sldMk cId="3750016062" sldId="325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00ED48EA-2E19-B648-B077-22D14873FFED}" dt="2020-10-20T05:31:31.680" v="1231" actId="478"/>
          <ac:cxnSpMkLst>
            <pc:docMk/>
            <pc:sldMk cId="3750016062" sldId="325"/>
            <ac:cxnSpMk id="6" creationId="{B097AC30-D7C3-9F43-B6E4-A6F4E9393FE4}"/>
          </ac:cxnSpMkLst>
        </pc:cxnChg>
      </pc:sldChg>
      <pc:sldChg chg="addSp delSp modSp mod modAnim">
        <pc:chgData name="Long B Nguyen" userId="f59fb8f3-a021-417a-8bc1-65c8d471c621" providerId="ADAL" clId="{00ED48EA-2E19-B648-B077-22D14873FFED}" dt="2020-10-20T05:54:37.085" v="1448"/>
        <pc:sldMkLst>
          <pc:docMk/>
          <pc:sldMk cId="3748840513" sldId="326"/>
        </pc:sldMkLst>
        <pc:spChg chg="del mod">
          <ac:chgData name="Long B Nguyen" userId="f59fb8f3-a021-417a-8bc1-65c8d471c621" providerId="ADAL" clId="{00ED48EA-2E19-B648-B077-22D14873FFED}" dt="2020-10-20T05:34:30.121" v="1263" actId="478"/>
          <ac:spMkLst>
            <pc:docMk/>
            <pc:sldMk cId="3748840513" sldId="326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00ED48EA-2E19-B648-B077-22D14873FFED}" dt="2020-10-20T05:34:32.468" v="1264" actId="478"/>
          <ac:spMkLst>
            <pc:docMk/>
            <pc:sldMk cId="3748840513" sldId="326"/>
            <ac:spMk id="4" creationId="{8D637E6E-030D-AF4C-BC83-E7DD4DBAB7EC}"/>
          </ac:spMkLst>
        </pc:spChg>
        <pc:spChg chg="del">
          <ac:chgData name="Long B Nguyen" userId="f59fb8f3-a021-417a-8bc1-65c8d471c621" providerId="ADAL" clId="{00ED48EA-2E19-B648-B077-22D14873FFED}" dt="2020-10-20T05:34:00.735" v="1245" actId="478"/>
          <ac:spMkLst>
            <pc:docMk/>
            <pc:sldMk cId="3748840513" sldId="326"/>
            <ac:spMk id="5" creationId="{F21AFD8D-397E-3342-9FCC-026A00C2F153}"/>
          </ac:spMkLst>
        </pc:spChg>
        <pc:spChg chg="mod">
          <ac:chgData name="Long B Nguyen" userId="f59fb8f3-a021-417a-8bc1-65c8d471c621" providerId="ADAL" clId="{00ED48EA-2E19-B648-B077-22D14873FFED}" dt="2020-10-20T05:36:01.479" v="1336" actId="1076"/>
          <ac:spMkLst>
            <pc:docMk/>
            <pc:sldMk cId="3748840513" sldId="326"/>
            <ac:spMk id="7" creationId="{4B727B46-A324-164A-9C9C-7012797F4961}"/>
          </ac:spMkLst>
        </pc:spChg>
        <pc:spChg chg="add mod">
          <ac:chgData name="Long B Nguyen" userId="f59fb8f3-a021-417a-8bc1-65c8d471c621" providerId="ADAL" clId="{00ED48EA-2E19-B648-B077-22D14873FFED}" dt="2020-10-20T05:35:14.566" v="1296" actId="1076"/>
          <ac:spMkLst>
            <pc:docMk/>
            <pc:sldMk cId="3748840513" sldId="326"/>
            <ac:spMk id="8" creationId="{36774EAF-310A-974B-ACC5-BFFA64D03E40}"/>
          </ac:spMkLst>
        </pc:spChg>
        <pc:spChg chg="mod">
          <ac:chgData name="Long B Nguyen" userId="f59fb8f3-a021-417a-8bc1-65c8d471c621" providerId="ADAL" clId="{00ED48EA-2E19-B648-B077-22D14873FFED}" dt="2020-10-20T05:34:56.159" v="1294" actId="20577"/>
          <ac:spMkLst>
            <pc:docMk/>
            <pc:sldMk cId="3748840513" sldId="326"/>
            <ac:spMk id="9" creationId="{E3B2E017-30B2-884B-A113-B419A2ED51AD}"/>
          </ac:spMkLst>
        </pc:spChg>
        <pc:cxnChg chg="add mod">
          <ac:chgData name="Long B Nguyen" userId="f59fb8f3-a021-417a-8bc1-65c8d471c621" providerId="ADAL" clId="{00ED48EA-2E19-B648-B077-22D14873FFED}" dt="2020-10-20T05:35:58.977" v="1335" actId="14100"/>
          <ac:cxnSpMkLst>
            <pc:docMk/>
            <pc:sldMk cId="3748840513" sldId="326"/>
            <ac:cxnSpMk id="10" creationId="{2467F9DB-FA07-9947-BEED-1E28BB1D6C22}"/>
          </ac:cxnSpMkLst>
        </pc:cxnChg>
      </pc:sldChg>
      <pc:sldChg chg="del">
        <pc:chgData name="Long B Nguyen" userId="f59fb8f3-a021-417a-8bc1-65c8d471c621" providerId="ADAL" clId="{00ED48EA-2E19-B648-B077-22D14873FFED}" dt="2020-10-20T05:37:16.823" v="1349" actId="2696"/>
        <pc:sldMkLst>
          <pc:docMk/>
          <pc:sldMk cId="3014369594" sldId="327"/>
        </pc:sldMkLst>
      </pc:sldChg>
      <pc:sldChg chg="del">
        <pc:chgData name="Long B Nguyen" userId="f59fb8f3-a021-417a-8bc1-65c8d471c621" providerId="ADAL" clId="{00ED48EA-2E19-B648-B077-22D14873FFED}" dt="2020-10-20T05:15:37.330" v="554" actId="2696"/>
        <pc:sldMkLst>
          <pc:docMk/>
          <pc:sldMk cId="1960883355" sldId="328"/>
        </pc:sldMkLst>
      </pc:sldChg>
      <pc:sldChg chg="modSp mod modAnim">
        <pc:chgData name="Long B Nguyen" userId="f59fb8f3-a021-417a-8bc1-65c8d471c621" providerId="ADAL" clId="{00ED48EA-2E19-B648-B077-22D14873FFED}" dt="2020-10-20T05:51:33.249" v="1419"/>
        <pc:sldMkLst>
          <pc:docMk/>
          <pc:sldMk cId="53368268" sldId="329"/>
        </pc:sldMkLst>
        <pc:spChg chg="mod">
          <ac:chgData name="Long B Nguyen" userId="f59fb8f3-a021-417a-8bc1-65c8d471c621" providerId="ADAL" clId="{00ED48EA-2E19-B648-B077-22D14873FFED}" dt="2020-10-20T05:14:04.601" v="550" actId="1076"/>
          <ac:spMkLst>
            <pc:docMk/>
            <pc:sldMk cId="53368268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21:42.525" v="692" actId="20577"/>
          <ac:spMkLst>
            <pc:docMk/>
            <pc:sldMk cId="53368268" sldId="32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0ED48EA-2E19-B648-B077-22D14873FFED}" dt="2020-10-20T05:37:37.034" v="1351" actId="1076"/>
        <pc:sldMkLst>
          <pc:docMk/>
          <pc:sldMk cId="894578124" sldId="330"/>
        </pc:sldMkLst>
        <pc:spChg chg="mod">
          <ac:chgData name="Long B Nguyen" userId="f59fb8f3-a021-417a-8bc1-65c8d471c621" providerId="ADAL" clId="{00ED48EA-2E19-B648-B077-22D14873FFED}" dt="2020-10-20T05:37:37.034" v="1351" actId="1076"/>
          <ac:spMkLst>
            <pc:docMk/>
            <pc:sldMk cId="894578124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37:23.237" v="1350" actId="20577"/>
          <ac:spMkLst>
            <pc:docMk/>
            <pc:sldMk cId="894578124" sldId="33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0ED48EA-2E19-B648-B077-22D14873FFED}" dt="2020-10-20T05:42:03.883" v="1398"/>
        <pc:sldMkLst>
          <pc:docMk/>
          <pc:sldMk cId="343975969" sldId="331"/>
        </pc:sldMkLst>
        <pc:spChg chg="mod">
          <ac:chgData name="Long B Nguyen" userId="f59fb8f3-a021-417a-8bc1-65c8d471c621" providerId="ADAL" clId="{00ED48EA-2E19-B648-B077-22D14873FFED}" dt="2020-10-20T05:02:43.274" v="311" actId="1076"/>
          <ac:spMkLst>
            <pc:docMk/>
            <pc:sldMk cId="343975969" sldId="331"/>
            <ac:spMk id="4" creationId="{1B5D06E6-138F-0A4D-8D8C-AA611F7423AE}"/>
          </ac:spMkLst>
        </pc:spChg>
        <pc:spChg chg="add mod">
          <ac:chgData name="Long B Nguyen" userId="f59fb8f3-a021-417a-8bc1-65c8d471c621" providerId="ADAL" clId="{00ED48EA-2E19-B648-B077-22D14873FFED}" dt="2020-10-20T05:08:54.868" v="490" actId="20577"/>
          <ac:spMkLst>
            <pc:docMk/>
            <pc:sldMk cId="343975969" sldId="331"/>
            <ac:spMk id="7" creationId="{E17BB538-8556-894B-B49B-C487509D3DA2}"/>
          </ac:spMkLst>
        </pc:spChg>
        <pc:spChg chg="mod">
          <ac:chgData name="Long B Nguyen" userId="f59fb8f3-a021-417a-8bc1-65c8d471c621" providerId="ADAL" clId="{00ED48EA-2E19-B648-B077-22D14873FFED}" dt="2020-10-20T05:09:38.972" v="520" actId="20577"/>
          <ac:spMkLst>
            <pc:docMk/>
            <pc:sldMk cId="343975969" sldId="331"/>
            <ac:spMk id="9" creationId="{E3B2E017-30B2-884B-A113-B419A2ED51AD}"/>
          </ac:spMkLst>
        </pc:spChg>
        <pc:cxnChg chg="mod">
          <ac:chgData name="Long B Nguyen" userId="f59fb8f3-a021-417a-8bc1-65c8d471c621" providerId="ADAL" clId="{00ED48EA-2E19-B648-B077-22D14873FFED}" dt="2020-10-20T05:02:43.274" v="311" actId="1076"/>
          <ac:cxnSpMkLst>
            <pc:docMk/>
            <pc:sldMk cId="343975969" sldId="331"/>
            <ac:cxnSpMk id="5" creationId="{3C86E3B6-098C-0A4C-8AF6-E5F63087A3C8}"/>
          </ac:cxnSpMkLst>
        </pc:cxnChg>
        <pc:cxnChg chg="mod">
          <ac:chgData name="Long B Nguyen" userId="f59fb8f3-a021-417a-8bc1-65c8d471c621" providerId="ADAL" clId="{00ED48EA-2E19-B648-B077-22D14873FFED}" dt="2020-10-20T05:02:43.274" v="311" actId="1076"/>
          <ac:cxnSpMkLst>
            <pc:docMk/>
            <pc:sldMk cId="343975969" sldId="331"/>
            <ac:cxnSpMk id="6" creationId="{9E131CC6-04E1-5E4B-90A5-998EEB790F43}"/>
          </ac:cxnSpMkLst>
        </pc:cxnChg>
      </pc:sldChg>
      <pc:sldChg chg="del">
        <pc:chgData name="Long B Nguyen" userId="f59fb8f3-a021-417a-8bc1-65c8d471c621" providerId="ADAL" clId="{00ED48EA-2E19-B648-B077-22D14873FFED}" dt="2020-10-20T05:15:33.541" v="553" actId="2696"/>
        <pc:sldMkLst>
          <pc:docMk/>
          <pc:sldMk cId="3490093738" sldId="332"/>
        </pc:sldMkLst>
      </pc:sldChg>
      <pc:sldChg chg="del">
        <pc:chgData name="Long B Nguyen" userId="f59fb8f3-a021-417a-8bc1-65c8d471c621" providerId="ADAL" clId="{00ED48EA-2E19-B648-B077-22D14873FFED}" dt="2020-10-20T05:15:31.287" v="552" actId="2696"/>
        <pc:sldMkLst>
          <pc:docMk/>
          <pc:sldMk cId="4156079510" sldId="333"/>
        </pc:sldMkLst>
      </pc:sldChg>
      <pc:sldChg chg="modSp mod modAnim">
        <pc:chgData name="Long B Nguyen" userId="f59fb8f3-a021-417a-8bc1-65c8d471c621" providerId="ADAL" clId="{00ED48EA-2E19-B648-B077-22D14873FFED}" dt="2020-10-20T05:40:57.447" v="1392"/>
        <pc:sldMkLst>
          <pc:docMk/>
          <pc:sldMk cId="4080804918" sldId="334"/>
        </pc:sldMkLst>
        <pc:spChg chg="mod">
          <ac:chgData name="Long B Nguyen" userId="f59fb8f3-a021-417a-8bc1-65c8d471c621" providerId="ADAL" clId="{00ED48EA-2E19-B648-B077-22D14873FFED}" dt="2020-10-20T04:58:24.600" v="100" actId="20577"/>
          <ac:spMkLst>
            <pc:docMk/>
            <pc:sldMk cId="4080804918" sldId="334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4:58:09.970" v="77" actId="20577"/>
          <ac:spMkLst>
            <pc:docMk/>
            <pc:sldMk cId="4080804918" sldId="334"/>
            <ac:spMk id="8" creationId="{C57243A4-61B0-BF49-9762-D919B22CF822}"/>
          </ac:spMkLst>
        </pc:spChg>
      </pc:sldChg>
      <pc:sldChg chg="modAnim">
        <pc:chgData name="Long B Nguyen" userId="f59fb8f3-a021-417a-8bc1-65c8d471c621" providerId="ADAL" clId="{00ED48EA-2E19-B648-B077-22D14873FFED}" dt="2020-10-20T05:41:15.950" v="1393"/>
        <pc:sldMkLst>
          <pc:docMk/>
          <pc:sldMk cId="2359254305" sldId="335"/>
        </pc:sldMkLst>
      </pc:sldChg>
      <pc:sldChg chg="del">
        <pc:chgData name="Long B Nguyen" userId="f59fb8f3-a021-417a-8bc1-65c8d471c621" providerId="ADAL" clId="{00ED48EA-2E19-B648-B077-22D14873FFED}" dt="2020-10-20T05:22:15.755" v="693" actId="2696"/>
        <pc:sldMkLst>
          <pc:docMk/>
          <pc:sldMk cId="2552887808" sldId="336"/>
        </pc:sldMkLst>
      </pc:sldChg>
      <pc:sldChg chg="addSp delSp modSp add mod delAnim modAnim">
        <pc:chgData name="Long B Nguyen" userId="f59fb8f3-a021-417a-8bc1-65c8d471c621" providerId="ADAL" clId="{00ED48EA-2E19-B648-B077-22D14873FFED}" dt="2020-10-20T05:37:12.593" v="1348" actId="478"/>
        <pc:sldMkLst>
          <pc:docMk/>
          <pc:sldMk cId="2879490838" sldId="336"/>
        </pc:sldMkLst>
        <pc:spChg chg="add mod">
          <ac:chgData name="Long B Nguyen" userId="f59fb8f3-a021-417a-8bc1-65c8d471c621" providerId="ADAL" clId="{00ED48EA-2E19-B648-B077-22D14873FFED}" dt="2020-10-20T05:37:06.309" v="1346" actId="1076"/>
          <ac:spMkLst>
            <pc:docMk/>
            <pc:sldMk cId="2879490838" sldId="336"/>
            <ac:spMk id="6" creationId="{096932A1-43AC-9F41-8D45-7E67F083C85E}"/>
          </ac:spMkLst>
        </pc:spChg>
        <pc:spChg chg="del">
          <ac:chgData name="Long B Nguyen" userId="f59fb8f3-a021-417a-8bc1-65c8d471c621" providerId="ADAL" clId="{00ED48EA-2E19-B648-B077-22D14873FFED}" dt="2020-10-20T05:36:44.040" v="1341" actId="478"/>
          <ac:spMkLst>
            <pc:docMk/>
            <pc:sldMk cId="2879490838" sldId="336"/>
            <ac:spMk id="7" creationId="{4B727B46-A324-164A-9C9C-7012797F4961}"/>
          </ac:spMkLst>
        </pc:spChg>
        <pc:spChg chg="del">
          <ac:chgData name="Long B Nguyen" userId="f59fb8f3-a021-417a-8bc1-65c8d471c621" providerId="ADAL" clId="{00ED48EA-2E19-B648-B077-22D14873FFED}" dt="2020-10-20T05:37:12.593" v="1348" actId="478"/>
          <ac:spMkLst>
            <pc:docMk/>
            <pc:sldMk cId="2879490838" sldId="336"/>
            <ac:spMk id="8" creationId="{36774EAF-310A-974B-ACC5-BFFA64D03E40}"/>
          </ac:spMkLst>
        </pc:spChg>
        <pc:spChg chg="mod">
          <ac:chgData name="Long B Nguyen" userId="f59fb8f3-a021-417a-8bc1-65c8d471c621" providerId="ADAL" clId="{00ED48EA-2E19-B648-B077-22D14873FFED}" dt="2020-10-20T05:36:57.286" v="1343" actId="20577"/>
          <ac:spMkLst>
            <pc:docMk/>
            <pc:sldMk cId="2879490838" sldId="336"/>
            <ac:spMk id="9" creationId="{E3B2E017-30B2-884B-A113-B419A2ED51AD}"/>
          </ac:spMkLst>
        </pc:spChg>
        <pc:cxnChg chg="del">
          <ac:chgData name="Long B Nguyen" userId="f59fb8f3-a021-417a-8bc1-65c8d471c621" providerId="ADAL" clId="{00ED48EA-2E19-B648-B077-22D14873FFED}" dt="2020-10-20T05:36:41.876" v="1340" actId="478"/>
          <ac:cxnSpMkLst>
            <pc:docMk/>
            <pc:sldMk cId="2879490838" sldId="336"/>
            <ac:cxnSpMk id="10" creationId="{2467F9DB-FA07-9947-BEED-1E28BB1D6C22}"/>
          </ac:cxnSpMkLst>
        </pc:cxnChg>
        <pc:cxnChg chg="add mod">
          <ac:chgData name="Long B Nguyen" userId="f59fb8f3-a021-417a-8bc1-65c8d471c621" providerId="ADAL" clId="{00ED48EA-2E19-B648-B077-22D14873FFED}" dt="2020-10-20T05:37:09.658" v="1347" actId="1076"/>
          <ac:cxnSpMkLst>
            <pc:docMk/>
            <pc:sldMk cId="2879490838" sldId="336"/>
            <ac:cxnSpMk id="11" creationId="{FA638F06-5AEF-6944-8EFB-5BD09379DFDD}"/>
          </ac:cxnSpMkLst>
        </pc:cxnChg>
      </pc:sldChg>
      <pc:sldChg chg="addSp delSp modSp add del mod modAnim">
        <pc:chgData name="Long B Nguyen" userId="f59fb8f3-a021-417a-8bc1-65c8d471c621" providerId="ADAL" clId="{00ED48EA-2E19-B648-B077-22D14873FFED}" dt="2020-10-20T06:06:26.843" v="1577" actId="2696"/>
        <pc:sldMkLst>
          <pc:docMk/>
          <pc:sldMk cId="29157992" sldId="337"/>
        </pc:sldMkLst>
        <pc:spChg chg="add del">
          <ac:chgData name="Long B Nguyen" userId="f59fb8f3-a021-417a-8bc1-65c8d471c621" providerId="ADAL" clId="{00ED48EA-2E19-B648-B077-22D14873FFED}" dt="2020-10-20T05:56:35.202" v="1469" actId="478"/>
          <ac:spMkLst>
            <pc:docMk/>
            <pc:sldMk cId="29157992" sldId="337"/>
            <ac:spMk id="3" creationId="{CBF1DCD8-E79C-7640-9361-6F12D8D51BFD}"/>
          </ac:spMkLst>
        </pc:spChg>
        <pc:spChg chg="mod">
          <ac:chgData name="Long B Nguyen" userId="f59fb8f3-a021-417a-8bc1-65c8d471c621" providerId="ADAL" clId="{00ED48EA-2E19-B648-B077-22D14873FFED}" dt="2020-10-20T05:58:55.632" v="1526" actId="20577"/>
          <ac:spMkLst>
            <pc:docMk/>
            <pc:sldMk cId="29157992" sldId="337"/>
            <ac:spMk id="6" creationId="{B7AB2EA4-48CC-FD46-9632-CD4301E82099}"/>
          </ac:spMkLst>
        </pc:spChg>
        <pc:spChg chg="del">
          <ac:chgData name="Long B Nguyen" userId="f59fb8f3-a021-417a-8bc1-65c8d471c621" providerId="ADAL" clId="{00ED48EA-2E19-B648-B077-22D14873FFED}" dt="2020-10-20T05:56:04.122" v="1459" actId="478"/>
          <ac:spMkLst>
            <pc:docMk/>
            <pc:sldMk cId="29157992" sldId="337"/>
            <ac:spMk id="7" creationId="{A1C0BD5B-7A70-614C-8F08-877F246D65C4}"/>
          </ac:spMkLst>
        </pc:spChg>
        <pc:spChg chg="mod">
          <ac:chgData name="Long B Nguyen" userId="f59fb8f3-a021-417a-8bc1-65c8d471c621" providerId="ADAL" clId="{00ED48EA-2E19-B648-B077-22D14873FFED}" dt="2020-10-20T05:58:59.543" v="1528" actId="20577"/>
          <ac:spMkLst>
            <pc:docMk/>
            <pc:sldMk cId="29157992" sldId="337"/>
            <ac:spMk id="9" creationId="{E3B2E017-30B2-884B-A113-B419A2ED51AD}"/>
          </ac:spMkLst>
        </pc:spChg>
        <pc:spChg chg="del">
          <ac:chgData name="Long B Nguyen" userId="f59fb8f3-a021-417a-8bc1-65c8d471c621" providerId="ADAL" clId="{00ED48EA-2E19-B648-B077-22D14873FFED}" dt="2020-10-20T05:56:06.890" v="1460" actId="478"/>
          <ac:spMkLst>
            <pc:docMk/>
            <pc:sldMk cId="29157992" sldId="337"/>
            <ac:spMk id="10" creationId="{6F2E737A-829E-5A45-9E9D-A706B719CBB7}"/>
          </ac:spMkLst>
        </pc:spChg>
        <pc:spChg chg="add mod">
          <ac:chgData name="Long B Nguyen" userId="f59fb8f3-a021-417a-8bc1-65c8d471c621" providerId="ADAL" clId="{00ED48EA-2E19-B648-B077-22D14873FFED}" dt="2020-10-20T06:03:00.286" v="1537" actId="207"/>
          <ac:spMkLst>
            <pc:docMk/>
            <pc:sldMk cId="29157992" sldId="337"/>
            <ac:spMk id="14" creationId="{E7E8FC9F-D95D-944A-88F1-6EEFA08685CC}"/>
          </ac:spMkLst>
        </pc:spChg>
        <pc:spChg chg="add mod">
          <ac:chgData name="Long B Nguyen" userId="f59fb8f3-a021-417a-8bc1-65c8d471c621" providerId="ADAL" clId="{00ED48EA-2E19-B648-B077-22D14873FFED}" dt="2020-10-20T06:04:11.971" v="1548" actId="20577"/>
          <ac:spMkLst>
            <pc:docMk/>
            <pc:sldMk cId="29157992" sldId="337"/>
            <ac:spMk id="19" creationId="{8A3A65CC-0119-124A-A980-35F7556993CC}"/>
          </ac:spMkLst>
        </pc:spChg>
        <pc:spChg chg="add mod">
          <ac:chgData name="Long B Nguyen" userId="f59fb8f3-a021-417a-8bc1-65c8d471c621" providerId="ADAL" clId="{00ED48EA-2E19-B648-B077-22D14873FFED}" dt="2020-10-20T06:04:26.134" v="1562" actId="1076"/>
          <ac:spMkLst>
            <pc:docMk/>
            <pc:sldMk cId="29157992" sldId="337"/>
            <ac:spMk id="23" creationId="{4F978BD1-FC33-7645-834E-F7A552E15880}"/>
          </ac:spMkLst>
        </pc:spChg>
        <pc:cxnChg chg="del">
          <ac:chgData name="Long B Nguyen" userId="f59fb8f3-a021-417a-8bc1-65c8d471c621" providerId="ADAL" clId="{00ED48EA-2E19-B648-B077-22D14873FFED}" dt="2020-10-20T05:55:20.527" v="1450" actId="478"/>
          <ac:cxnSpMkLst>
            <pc:docMk/>
            <pc:sldMk cId="29157992" sldId="337"/>
            <ac:cxnSpMk id="5" creationId="{6A41E33A-3774-3740-BA11-D4C900D6705F}"/>
          </ac:cxnSpMkLst>
        </pc:cxnChg>
        <pc:cxnChg chg="del mod">
          <ac:chgData name="Long B Nguyen" userId="f59fb8f3-a021-417a-8bc1-65c8d471c621" providerId="ADAL" clId="{00ED48EA-2E19-B648-B077-22D14873FFED}" dt="2020-10-20T05:55:21.821" v="1451" actId="478"/>
          <ac:cxnSpMkLst>
            <pc:docMk/>
            <pc:sldMk cId="29157992" sldId="337"/>
            <ac:cxnSpMk id="12" creationId="{8D88494F-D4E7-AB49-840B-85C05CBDC54E}"/>
          </ac:cxnSpMkLst>
        </pc:cxnChg>
        <pc:cxnChg chg="add mod">
          <ac:chgData name="Long B Nguyen" userId="f59fb8f3-a021-417a-8bc1-65c8d471c621" providerId="ADAL" clId="{00ED48EA-2E19-B648-B077-22D14873FFED}" dt="2020-10-20T06:04:03.298" v="1545" actId="14100"/>
          <ac:cxnSpMkLst>
            <pc:docMk/>
            <pc:sldMk cId="29157992" sldId="337"/>
            <ac:cxnSpMk id="13" creationId="{EB374FC5-7A9D-F649-BC72-43227BBC9099}"/>
          </ac:cxnSpMkLst>
        </pc:cxnChg>
        <pc:cxnChg chg="del">
          <ac:chgData name="Long B Nguyen" userId="f59fb8f3-a021-417a-8bc1-65c8d471c621" providerId="ADAL" clId="{00ED48EA-2E19-B648-B077-22D14873FFED}" dt="2020-10-20T05:55:23.964" v="1452" actId="478"/>
          <ac:cxnSpMkLst>
            <pc:docMk/>
            <pc:sldMk cId="29157992" sldId="337"/>
            <ac:cxnSpMk id="15" creationId="{9CBB605F-FC67-2643-BAAB-52326BF11806}"/>
          </ac:cxnSpMkLst>
        </pc:cxnChg>
        <pc:cxnChg chg="add mod">
          <ac:chgData name="Long B Nguyen" userId="f59fb8f3-a021-417a-8bc1-65c8d471c621" providerId="ADAL" clId="{00ED48EA-2E19-B648-B077-22D14873FFED}" dt="2020-10-20T06:03:51.062" v="1542" actId="14100"/>
          <ac:cxnSpMkLst>
            <pc:docMk/>
            <pc:sldMk cId="29157992" sldId="337"/>
            <ac:cxnSpMk id="17" creationId="{7DCEC289-F5BC-884B-8ACF-581C541B231C}"/>
          </ac:cxnSpMkLst>
        </pc:cxnChg>
        <pc:cxnChg chg="del">
          <ac:chgData name="Long B Nguyen" userId="f59fb8f3-a021-417a-8bc1-65c8d471c621" providerId="ADAL" clId="{00ED48EA-2E19-B648-B077-22D14873FFED}" dt="2020-10-20T05:55:26.121" v="1453" actId="478"/>
          <ac:cxnSpMkLst>
            <pc:docMk/>
            <pc:sldMk cId="29157992" sldId="337"/>
            <ac:cxnSpMk id="18" creationId="{F28B016A-60E6-2941-B6A9-C3C4FB6646FA}"/>
          </ac:cxnSpMkLst>
        </pc:cxnChg>
        <pc:cxnChg chg="add mod">
          <ac:chgData name="Long B Nguyen" userId="f59fb8f3-a021-417a-8bc1-65c8d471c621" providerId="ADAL" clId="{00ED48EA-2E19-B648-B077-22D14873FFED}" dt="2020-10-20T06:04:33.862" v="1565" actId="14100"/>
          <ac:cxnSpMkLst>
            <pc:docMk/>
            <pc:sldMk cId="29157992" sldId="337"/>
            <ac:cxnSpMk id="24" creationId="{2F81ABD8-85FD-9F47-B9DE-83D0E314B2DF}"/>
          </ac:cxnSpMkLst>
        </pc:cxnChg>
      </pc:sldChg>
      <pc:sldChg chg="modSp add mod">
        <pc:chgData name="Long B Nguyen" userId="f59fb8f3-a021-417a-8bc1-65c8d471c621" providerId="ADAL" clId="{00ED48EA-2E19-B648-B077-22D14873FFED}" dt="2020-10-20T06:07:07.103" v="1596" actId="1076"/>
        <pc:sldMkLst>
          <pc:docMk/>
          <pc:sldMk cId="3107138983" sldId="337"/>
        </pc:sldMkLst>
        <pc:spChg chg="mod">
          <ac:chgData name="Long B Nguyen" userId="f59fb8f3-a021-417a-8bc1-65c8d471c621" providerId="ADAL" clId="{00ED48EA-2E19-B648-B077-22D14873FFED}" dt="2020-10-20T06:07:07.103" v="1596" actId="1076"/>
          <ac:spMkLst>
            <pc:docMk/>
            <pc:sldMk cId="3107138983" sldId="337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18B307F0-82DA-8342-AB9A-1CC8CB1F1087}"/>
    <pc:docChg chg="addSld modSld">
      <pc:chgData name="Long B Nguyen" userId="f59fb8f3-a021-417a-8bc1-65c8d471c621" providerId="ADAL" clId="{18B307F0-82DA-8342-AB9A-1CC8CB1F1087}" dt="2020-10-20T19:08:19.384" v="494" actId="207"/>
      <pc:docMkLst>
        <pc:docMk/>
      </pc:docMkLst>
      <pc:sldChg chg="addSp modSp add mod modAnim">
        <pc:chgData name="Long B Nguyen" userId="f59fb8f3-a021-417a-8bc1-65c8d471c621" providerId="ADAL" clId="{18B307F0-82DA-8342-AB9A-1CC8CB1F1087}" dt="2020-10-20T19:08:19.384" v="494" actId="207"/>
        <pc:sldMkLst>
          <pc:docMk/>
          <pc:sldMk cId="123529303" sldId="298"/>
        </pc:sldMkLst>
        <pc:spChg chg="mod">
          <ac:chgData name="Long B Nguyen" userId="f59fb8f3-a021-417a-8bc1-65c8d471c621" providerId="ADAL" clId="{18B307F0-82DA-8342-AB9A-1CC8CB1F1087}" dt="2020-10-20T19:00:45.374" v="199" actId="1035"/>
          <ac:spMkLst>
            <pc:docMk/>
            <pc:sldMk cId="123529303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18B307F0-82DA-8342-AB9A-1CC8CB1F1087}" dt="2020-10-20T19:00:45.374" v="199" actId="1035"/>
          <ac:spMkLst>
            <pc:docMk/>
            <pc:sldMk cId="123529303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8B307F0-82DA-8342-AB9A-1CC8CB1F1087}" dt="2020-10-20T19:08:19.384" v="494" actId="207"/>
          <ac:spMkLst>
            <pc:docMk/>
            <pc:sldMk cId="123529303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8B307F0-82DA-8342-AB9A-1CC8CB1F1087}" dt="2020-10-20T19:07:39.725" v="405" actId="1076"/>
          <ac:spMkLst>
            <pc:docMk/>
            <pc:sldMk cId="123529303" sldId="298"/>
            <ac:spMk id="11" creationId="{E286DCF3-BD51-E64D-B366-BAE7332F61EA}"/>
          </ac:spMkLst>
        </pc:spChg>
        <pc:spChg chg="mod">
          <ac:chgData name="Long B Nguyen" userId="f59fb8f3-a021-417a-8bc1-65c8d471c621" providerId="ADAL" clId="{18B307F0-82DA-8342-AB9A-1CC8CB1F1087}" dt="2020-10-20T19:01:10.602" v="258" actId="20577"/>
          <ac:spMkLst>
            <pc:docMk/>
            <pc:sldMk cId="123529303" sldId="298"/>
            <ac:spMk id="13" creationId="{FEE970F2-C39B-7749-9FEC-3601AB1AE7E6}"/>
          </ac:spMkLst>
        </pc:spChg>
        <pc:spChg chg="mod">
          <ac:chgData name="Long B Nguyen" userId="f59fb8f3-a021-417a-8bc1-65c8d471c621" providerId="ADAL" clId="{18B307F0-82DA-8342-AB9A-1CC8CB1F1087}" dt="2020-10-20T19:00:45.374" v="199" actId="1035"/>
          <ac:spMkLst>
            <pc:docMk/>
            <pc:sldMk cId="123529303" sldId="298"/>
            <ac:spMk id="18" creationId="{72E2D77A-5904-7544-B8AE-F3CD3EA5A4E0}"/>
          </ac:spMkLst>
        </pc:spChg>
        <pc:cxnChg chg="mod">
          <ac:chgData name="Long B Nguyen" userId="f59fb8f3-a021-417a-8bc1-65c8d471c621" providerId="ADAL" clId="{18B307F0-82DA-8342-AB9A-1CC8CB1F1087}" dt="2020-10-20T19:00:45.374" v="199" actId="1035"/>
          <ac:cxnSpMkLst>
            <pc:docMk/>
            <pc:sldMk cId="123529303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8B307F0-82DA-8342-AB9A-1CC8CB1F1087}" dt="2020-10-20T19:07:31.123" v="400" actId="14100"/>
          <ac:cxnSpMkLst>
            <pc:docMk/>
            <pc:sldMk cId="123529303" sldId="298"/>
            <ac:cxnSpMk id="12" creationId="{D08E2E9A-8059-5041-B928-E129AA2B1C03}"/>
          </ac:cxnSpMkLst>
        </pc:cxnChg>
        <pc:cxnChg chg="mod">
          <ac:chgData name="Long B Nguyen" userId="f59fb8f3-a021-417a-8bc1-65c8d471c621" providerId="ADAL" clId="{18B307F0-82DA-8342-AB9A-1CC8CB1F1087}" dt="2020-10-20T19:00:45.374" v="199" actId="1035"/>
          <ac:cxnSpMkLst>
            <pc:docMk/>
            <pc:sldMk cId="123529303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8B307F0-82DA-8342-AB9A-1CC8CB1F1087}" dt="2020-10-20T19:07:37.748" v="404" actId="14100"/>
          <ac:cxnSpMkLst>
            <pc:docMk/>
            <pc:sldMk cId="123529303" sldId="298"/>
            <ac:cxnSpMk id="15" creationId="{1001F9BD-2122-5B46-9F66-4162E36E3941}"/>
          </ac:cxnSpMkLst>
        </pc:cxnChg>
        <pc:cxnChg chg="mod">
          <ac:chgData name="Long B Nguyen" userId="f59fb8f3-a021-417a-8bc1-65c8d471c621" providerId="ADAL" clId="{18B307F0-82DA-8342-AB9A-1CC8CB1F1087}" dt="2020-10-20T19:00:45.374" v="199" actId="1035"/>
          <ac:cxnSpMkLst>
            <pc:docMk/>
            <pc:sldMk cId="123529303" sldId="298"/>
            <ac:cxnSpMk id="19" creationId="{F27838C9-39D0-B347-A820-EEA046CD6709}"/>
          </ac:cxnSpMkLst>
        </pc:cxnChg>
      </pc:sldChg>
    </pc:docChg>
  </pc:docChgLst>
  <pc:docChgLst>
    <pc:chgData name="Long B Nguyen" userId="f59fb8f3-a021-417a-8bc1-65c8d471c621" providerId="ADAL" clId="{53B69ACD-02D7-6945-9BD9-A72DE239C0D5}"/>
    <pc:docChg chg="modSld">
      <pc:chgData name="Long B Nguyen" userId="f59fb8f3-a021-417a-8bc1-65c8d471c621" providerId="ADAL" clId="{53B69ACD-02D7-6945-9BD9-A72DE239C0D5}" dt="2020-10-20T04:44:21.176" v="61" actId="14100"/>
      <pc:docMkLst>
        <pc:docMk/>
      </pc:docMkLst>
      <pc:sldChg chg="modSp mod">
        <pc:chgData name="Long B Nguyen" userId="f59fb8f3-a021-417a-8bc1-65c8d471c621" providerId="ADAL" clId="{53B69ACD-02D7-6945-9BD9-A72DE239C0D5}" dt="2020-10-20T04:40:18.795" v="27" actId="14100"/>
        <pc:sldMkLst>
          <pc:docMk/>
          <pc:sldMk cId="3670596711" sldId="304"/>
        </pc:sldMkLst>
        <pc:spChg chg="mod">
          <ac:chgData name="Long B Nguyen" userId="f59fb8f3-a021-417a-8bc1-65c8d471c621" providerId="ADAL" clId="{53B69ACD-02D7-6945-9BD9-A72DE239C0D5}" dt="2020-10-20T04:40:09.456" v="23" actId="1076"/>
          <ac:spMkLst>
            <pc:docMk/>
            <pc:sldMk cId="367059671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53B69ACD-02D7-6945-9BD9-A72DE239C0D5}" dt="2020-10-20T04:40:18.795" v="27" actId="14100"/>
          <ac:spMkLst>
            <pc:docMk/>
            <pc:sldMk cId="3670596711" sldId="30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3B69ACD-02D7-6945-9BD9-A72DE239C0D5}" dt="2020-10-20T04:43:05.756" v="34" actId="1076"/>
        <pc:sldMkLst>
          <pc:docMk/>
          <pc:sldMk cId="3984246490" sldId="307"/>
        </pc:sldMkLst>
        <pc:spChg chg="mod">
          <ac:chgData name="Long B Nguyen" userId="f59fb8f3-a021-417a-8bc1-65c8d471c621" providerId="ADAL" clId="{53B69ACD-02D7-6945-9BD9-A72DE239C0D5}" dt="2020-10-20T04:40:05.902" v="22" actId="1076"/>
          <ac:spMkLst>
            <pc:docMk/>
            <pc:sldMk cId="3984246490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53B69ACD-02D7-6945-9BD9-A72DE239C0D5}" dt="2020-10-20T04:43:05.756" v="34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53B69ACD-02D7-6945-9BD9-A72DE239C0D5}" dt="2020-10-20T04:43:03.965" v="33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53B69ACD-02D7-6945-9BD9-A72DE239C0D5}" dt="2020-10-20T04:43:01.013" v="32" actId="14100"/>
          <ac:spMkLst>
            <pc:docMk/>
            <pc:sldMk cId="3984246490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3B69ACD-02D7-6945-9BD9-A72DE239C0D5}" dt="2020-10-20T04:44:21.176" v="61" actId="14100"/>
        <pc:sldMkLst>
          <pc:docMk/>
          <pc:sldMk cId="343975969" sldId="331"/>
        </pc:sldMkLst>
        <pc:spChg chg="mod">
          <ac:chgData name="Long B Nguyen" userId="f59fb8f3-a021-417a-8bc1-65c8d471c621" providerId="ADAL" clId="{53B69ACD-02D7-6945-9BD9-A72DE239C0D5}" dt="2020-10-20T04:44:18.517" v="60" actId="1076"/>
          <ac:spMkLst>
            <pc:docMk/>
            <pc:sldMk cId="34397596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3B69ACD-02D7-6945-9BD9-A72DE239C0D5}" dt="2020-10-20T04:44:21.176" v="61" actId="14100"/>
          <ac:spMkLst>
            <pc:docMk/>
            <pc:sldMk cId="34397596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3B69ACD-02D7-6945-9BD9-A72DE239C0D5}" dt="2020-10-20T04:44:06.828" v="59" actId="20577"/>
        <pc:sldMkLst>
          <pc:docMk/>
          <pc:sldMk cId="2359254305" sldId="335"/>
        </pc:sldMkLst>
        <pc:spChg chg="mod">
          <ac:chgData name="Long B Nguyen" userId="f59fb8f3-a021-417a-8bc1-65c8d471c621" providerId="ADAL" clId="{53B69ACD-02D7-6945-9BD9-A72DE239C0D5}" dt="2020-10-20T04:44:06.828" v="59" actId="20577"/>
          <ac:spMkLst>
            <pc:docMk/>
            <pc:sldMk cId="2359254305" sldId="335"/>
            <ac:spMk id="9" creationId="{E3B2E017-30B2-884B-A113-B419A2ED51AD}"/>
          </ac:spMkLst>
        </pc:spChg>
        <pc:cxnChg chg="mod">
          <ac:chgData name="Long B Nguyen" userId="f59fb8f3-a021-417a-8bc1-65c8d471c621" providerId="ADAL" clId="{53B69ACD-02D7-6945-9BD9-A72DE239C0D5}" dt="2020-10-20T04:43:46.272" v="45" actId="1076"/>
          <ac:cxnSpMkLst>
            <pc:docMk/>
            <pc:sldMk cId="2359254305" sldId="335"/>
            <ac:cxnSpMk id="10" creationId="{D2B72858-9062-1748-A56F-9BF51654940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622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29" y="204174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30" y="888061"/>
            <a:ext cx="8668696" cy="4622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take optional keyword arguments. These are given default values. Their default values are used if a user does not specify these inputs when calling the function. Default values must come after positional arguments in the function signature.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- b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3DC8A-3C5D-324F-8DB0-21911EC4DFD1}"/>
              </a:ext>
            </a:extLst>
          </p:cNvPr>
          <p:cNvSpPr txBox="1"/>
          <p:nvPr/>
        </p:nvSpPr>
        <p:spPr>
          <a:xfrm>
            <a:off x="4257461" y="3381398"/>
            <a:ext cx="36711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[4]: -3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B7E0-415D-8B4F-8BA2-6F64FF7243AA}"/>
              </a:ext>
            </a:extLst>
          </p:cNvPr>
          <p:cNvSpPr txBox="1"/>
          <p:nvPr/>
        </p:nvSpPr>
        <p:spPr>
          <a:xfrm>
            <a:off x="4257461" y="4559367"/>
            <a:ext cx="40895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7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00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695626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242046"/>
            <a:ext cx="8754035" cy="5472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We have seen the use of optional keyword arguments before.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  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# use default values</a:t>
            </a:r>
            <a:endParaRPr lang="en-US" sz="1800" dirty="0">
              <a:solidFill>
                <a:srgbClr val="00B0F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"goodbye"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"Sarah", end=".", 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=":"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Gill Sans MT" panose="020B0502020104020203" pitchFamily="34" charset="77"/>
              </a:rPr>
              <a:t>hello Mike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goodbye:Sarah</a:t>
            </a:r>
            <a:r>
              <a:rPr lang="en-US" sz="2200" dirty="0">
                <a:solidFill>
                  <a:srgbClr val="000000"/>
                </a:solidFill>
                <a:latin typeface="Gill Sans MT" panose="020B0502020104020203" pitchFamily="34" charset="77"/>
              </a:rPr>
              <a:t>.</a:t>
            </a:r>
            <a:endParaRPr lang="en-US" sz="22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538334"/>
            <a:ext cx="27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</a:t>
            </a:r>
            <a:r>
              <a:rPr lang="en-US" sz="2000" b="1" dirty="0">
                <a:solidFill>
                  <a:srgbClr val="FF0000"/>
                </a:solidFill>
              </a:rPr>
              <a:t>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236772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523512" y="1538334"/>
            <a:ext cx="2609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optional keyword argument specifies separator character; default value is a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236772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590926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236772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86DCF3-BD51-E64D-B366-BAE7332F61EA}"/>
              </a:ext>
            </a:extLst>
          </p:cNvPr>
          <p:cNvSpPr txBox="1"/>
          <p:nvPr/>
        </p:nvSpPr>
        <p:spPr>
          <a:xfrm>
            <a:off x="4412468" y="4223379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that the order can be switched.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E2E9A-8059-5041-B928-E129AA2B1C03}"/>
              </a:ext>
            </a:extLst>
          </p:cNvPr>
          <p:cNvCxnSpPr>
            <a:cxnSpLocks/>
          </p:cNvCxnSpPr>
          <p:nvPr/>
        </p:nvCxnSpPr>
        <p:spPr>
          <a:xfrm flipV="1">
            <a:off x="5178829" y="3828210"/>
            <a:ext cx="179120" cy="38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01F9BD-2122-5B46-9F66-4162E36E3941}"/>
              </a:ext>
            </a:extLst>
          </p:cNvPr>
          <p:cNvCxnSpPr>
            <a:cxnSpLocks/>
          </p:cNvCxnSpPr>
          <p:nvPr/>
        </p:nvCxnSpPr>
        <p:spPr>
          <a:xfrm flipH="1" flipV="1">
            <a:off x="4565279" y="3828210"/>
            <a:ext cx="372481" cy="38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9" y="239717"/>
            <a:ext cx="7053542" cy="683886"/>
          </a:xfrm>
        </p:spPr>
        <p:txBody>
          <a:bodyPr/>
          <a:lstStyle/>
          <a:p>
            <a:r>
              <a:rPr lang="en-US" dirty="0"/>
              <a:t>Flow of a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print(x)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print("Good bye!")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203838" y="1370191"/>
            <a:ext cx="582441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procedure or function call interrupts the sequential </a:t>
            </a:r>
          </a:p>
          <a:p>
            <a:r>
              <a:rPr lang="en-US" sz="2000" dirty="0"/>
              <a:t>execution of statements, causing the program to </a:t>
            </a:r>
          </a:p>
          <a:p>
            <a:r>
              <a:rPr lang="en-US" sz="2000" dirty="0"/>
              <a:t>execute the statements within the procedure </a:t>
            </a:r>
          </a:p>
          <a:p>
            <a:r>
              <a:rPr lang="en-US" sz="2000" dirty="0"/>
              <a:t>before continuing. </a:t>
            </a:r>
          </a:p>
          <a:p>
            <a:endParaRPr lang="en-US" sz="2000" dirty="0"/>
          </a:p>
          <a:p>
            <a:r>
              <a:rPr lang="en-US" sz="2000" dirty="0"/>
              <a:t>Once the last statement in </a:t>
            </a:r>
          </a:p>
          <a:p>
            <a:r>
              <a:rPr lang="en-US" sz="2000" dirty="0"/>
              <a:t>the procedure (or a return statement) has </a:t>
            </a:r>
          </a:p>
          <a:p>
            <a:r>
              <a:rPr lang="en-US" sz="2000" dirty="0"/>
              <a:t>executed, flow of control is returned to the point</a:t>
            </a:r>
          </a:p>
          <a:p>
            <a:r>
              <a:rPr lang="en-US" sz="2000" dirty="0"/>
              <a:t>immediately following where the procedure </a:t>
            </a:r>
          </a:p>
          <a:p>
            <a:r>
              <a:rPr lang="en-US" sz="2000" dirty="0"/>
              <a:t>was called.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74FC5-7A9D-F649-BC72-43227BBC9099}"/>
              </a:ext>
            </a:extLst>
          </p:cNvPr>
          <p:cNvCxnSpPr>
            <a:cxnSpLocks/>
          </p:cNvCxnSpPr>
          <p:nvPr/>
        </p:nvCxnSpPr>
        <p:spPr>
          <a:xfrm flipV="1">
            <a:off x="532825" y="2291787"/>
            <a:ext cx="138507" cy="1137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E8FC9F-D95D-944A-88F1-6EEFA08685CC}"/>
              </a:ext>
            </a:extLst>
          </p:cNvPr>
          <p:cNvSpPr txBox="1"/>
          <p:nvPr/>
        </p:nvSpPr>
        <p:spPr>
          <a:xfrm>
            <a:off x="219919" y="26274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CEC289-F5BC-884B-8ACF-581C541B231C}"/>
              </a:ext>
            </a:extLst>
          </p:cNvPr>
          <p:cNvCxnSpPr>
            <a:cxnSpLocks/>
          </p:cNvCxnSpPr>
          <p:nvPr/>
        </p:nvCxnSpPr>
        <p:spPr>
          <a:xfrm flipH="1">
            <a:off x="1152645" y="2827508"/>
            <a:ext cx="932727" cy="8763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3A65CC-0119-124A-A980-35F7556993CC}"/>
              </a:ext>
            </a:extLst>
          </p:cNvPr>
          <p:cNvSpPr txBox="1"/>
          <p:nvPr/>
        </p:nvSpPr>
        <p:spPr>
          <a:xfrm>
            <a:off x="1873568" y="30292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78BD1-FC33-7645-834E-F7A552E15880}"/>
              </a:ext>
            </a:extLst>
          </p:cNvPr>
          <p:cNvSpPr txBox="1"/>
          <p:nvPr/>
        </p:nvSpPr>
        <p:spPr>
          <a:xfrm>
            <a:off x="1934123" y="1664792"/>
            <a:ext cx="1175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Run code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81ABD8-85FD-9F47-B9DE-83D0E314B2DF}"/>
              </a:ext>
            </a:extLst>
          </p:cNvPr>
          <p:cNvCxnSpPr>
            <a:cxnSpLocks/>
          </p:cNvCxnSpPr>
          <p:nvPr/>
        </p:nvCxnSpPr>
        <p:spPr>
          <a:xfrm flipH="1">
            <a:off x="1934123" y="2303362"/>
            <a:ext cx="671388" cy="271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13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46" y="20210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46" y="1150913"/>
            <a:ext cx="8321928" cy="443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 far, we have used the </a:t>
            </a:r>
            <a:r>
              <a:rPr lang="en-US" dirty="0" err="1"/>
              <a:t>IPython</a:t>
            </a:r>
            <a:r>
              <a:rPr lang="en-US" dirty="0"/>
              <a:t> console to write one line of code or block of code at a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 complexity of our program increases, we like to decompose our programs into small reusable components(functions, objects) and combine them in a logical way to form a complete program.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, notice that your code lives inside of the "</a:t>
            </a:r>
            <a:r>
              <a:rPr lang="en-US" dirty="0" err="1"/>
              <a:t>main.py</a:t>
            </a:r>
            <a:r>
              <a:rPr lang="en-US" dirty="0"/>
              <a:t>" file. A file that ends in .</a:t>
            </a:r>
            <a:r>
              <a:rPr lang="en-US" dirty="0" err="1"/>
              <a:t>py</a:t>
            </a:r>
            <a:r>
              <a:rPr lang="en-US" dirty="0"/>
              <a:t> is a Python </a:t>
            </a:r>
            <a:r>
              <a:rPr lang="en-US" b="1" dirty="0"/>
              <a:t>script or module</a:t>
            </a:r>
            <a:r>
              <a:rPr lang="en-US" dirty="0"/>
              <a:t>: a text file that contains Python code.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651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82" y="134008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82" y="817895"/>
            <a:ext cx="8719973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Offline, you can create Python scripts with any simple text editor. For example, on Windows, you can use notepad. On a Mac, </a:t>
            </a:r>
            <a:r>
              <a:rPr lang="en-US" dirty="0" err="1"/>
              <a:t>textEdit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it useful to use a more sophisticated "integrated development environment"(IDE) to have features like autocomplete, ability to access docs strings.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us, we have used </a:t>
            </a:r>
            <a:r>
              <a:rPr lang="en-US" dirty="0" err="1"/>
              <a:t>repl.it</a:t>
            </a:r>
            <a:r>
              <a:rPr lang="en-US" dirty="0"/>
              <a:t> IDE. But there are great offline ones including PyCharm and very popular Visual Studio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Do not use Word to write code. Word will silently change certain characters like " and will cause errors in your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98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202107"/>
            <a:ext cx="7053542" cy="683886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885993"/>
            <a:ext cx="8685788" cy="4549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run code locally on computer, you need a Python interpreter.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highly recommended that you download and install the Anaconda distribution which includes the official </a:t>
            </a:r>
            <a:r>
              <a:rPr lang="en-US" dirty="0" err="1"/>
              <a:t>CPython</a:t>
            </a:r>
            <a:r>
              <a:rPr lang="en-US" dirty="0"/>
              <a:t> interpreter, useful packages for scientific computing like NumPy and SciPy, the </a:t>
            </a:r>
            <a:r>
              <a:rPr lang="en-US" dirty="0" err="1"/>
              <a:t>conda</a:t>
            </a:r>
            <a:r>
              <a:rPr lang="en-US" dirty="0"/>
              <a:t> package manager, the </a:t>
            </a:r>
            <a:r>
              <a:rPr lang="en-US" dirty="0" err="1"/>
              <a:t>Jupyter</a:t>
            </a:r>
            <a:r>
              <a:rPr lang="en-US" dirty="0"/>
              <a:t> Notebook as well some other IDEs(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67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202107"/>
            <a:ext cx="7053542" cy="683886"/>
          </a:xfrm>
        </p:spPr>
        <p:txBody>
          <a:bodyPr/>
          <a:lstStyle/>
          <a:p>
            <a:r>
              <a:rPr lang="en-US" dirty="0"/>
              <a:t>Running Code Locally on Computer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85993"/>
            <a:ext cx="8711426" cy="4549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 have the Python interpreter installed, you can run code locally on you computer.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to the director(folder) where your script(e.g. "</a:t>
            </a:r>
            <a:r>
              <a:rPr lang="en-US" dirty="0" err="1"/>
              <a:t>main.py</a:t>
            </a:r>
            <a:r>
              <a:rPr lang="en-US" dirty="0"/>
              <a:t>") lives.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the terminal(Mac) or command prompt(Win), type: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python </a:t>
            </a:r>
            <a:r>
              <a:rPr lang="en-US" b="1" dirty="0" err="1">
                <a:latin typeface="Inconsolata Medium" panose="020B0609030003000000" pitchFamily="49" charset="77"/>
              </a:rPr>
              <a:t>main.py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output will appear on your terminal. </a:t>
            </a:r>
          </a:p>
        </p:txBody>
      </p:sp>
    </p:spTree>
    <p:extLst>
      <p:ext uri="{BB962C8B-B14F-4D97-AF65-F5344CB8AC3E}">
        <p14:creationId xmlns:p14="http://schemas.microsoft.com/office/powerpoint/2010/main" val="312770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45" y="159378"/>
            <a:ext cx="7053542" cy="683886"/>
          </a:xfrm>
        </p:spPr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45" y="843263"/>
            <a:ext cx="8685789" cy="460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Python script is executed line by line top to bottom.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definitions are packaged into an executable unit to be executed later. The code within a function definition executes only when invoked by a caller.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variables and parameters defined in a function is local to that function and is hidden from code outside of the function definition.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4010619" y="108454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What's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658D0-F51D-4B42-9A99-A8C5CB5CC1B7}"/>
              </a:ext>
            </a:extLst>
          </p:cNvPr>
          <p:cNvSpPr txBox="1"/>
          <p:nvPr/>
        </p:nvSpPr>
        <p:spPr>
          <a:xfrm>
            <a:off x="4010619" y="1867270"/>
            <a:ext cx="12298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x = 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 x = 10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 x = 20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 x = 2 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1871530" y="2066419"/>
            <a:ext cx="1794618" cy="1317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E5314-648F-5C4B-BB48-3769B65DC2C6}"/>
              </a:ext>
            </a:extLst>
          </p:cNvPr>
          <p:cNvCxnSpPr>
            <a:cxnSpLocks/>
          </p:cNvCxnSpPr>
          <p:nvPr/>
        </p:nvCxnSpPr>
        <p:spPr>
          <a:xfrm flipH="1">
            <a:off x="1871530" y="3503776"/>
            <a:ext cx="16350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Positional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Keyword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Default Values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Installing and Running a Python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Scope of a variable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Execution of a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main()</a:t>
            </a:r>
          </a:p>
          <a:p>
            <a:pPr marL="342900" indent="-3429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685800" lvl="1" indent="-342900"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 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526036"/>
            <a:ext cx="788374" cy="3072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E737A-829E-5A45-9E9D-A706B719CBB7}"/>
              </a:ext>
            </a:extLst>
          </p:cNvPr>
          <p:cNvSpPr txBox="1"/>
          <p:nvPr/>
        </p:nvSpPr>
        <p:spPr>
          <a:xfrm>
            <a:off x="3506558" y="4450582"/>
            <a:ext cx="5285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en-US" sz="2000" dirty="0"/>
              <a:t>The x variable defined outside of fun1() and</a:t>
            </a:r>
          </a:p>
          <a:p>
            <a:r>
              <a:rPr lang="en-US" sz="2000" dirty="0"/>
              <a:t>fun2() is not affected by the code inside of those </a:t>
            </a:r>
          </a:p>
          <a:p>
            <a:r>
              <a:rPr lang="en-US" sz="2000" dirty="0"/>
              <a:t>functions. (x = 2)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8494F-D4E7-AB49-840B-85C05CBDC54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30692" y="2806328"/>
            <a:ext cx="775866" cy="2152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BB605F-FC67-2643-BAAB-52326BF11806}"/>
              </a:ext>
            </a:extLst>
          </p:cNvPr>
          <p:cNvCxnSpPr>
            <a:cxnSpLocks/>
          </p:cNvCxnSpPr>
          <p:nvPr/>
        </p:nvCxnSpPr>
        <p:spPr>
          <a:xfrm flipH="1" flipV="1">
            <a:off x="2705676" y="4302242"/>
            <a:ext cx="712642" cy="663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8B016A-60E6-2941-B6A9-C3C4FB6646FA}"/>
              </a:ext>
            </a:extLst>
          </p:cNvPr>
          <p:cNvCxnSpPr>
            <a:cxnSpLocks/>
          </p:cNvCxnSpPr>
          <p:nvPr/>
        </p:nvCxnSpPr>
        <p:spPr>
          <a:xfrm flipH="1">
            <a:off x="2730692" y="5125169"/>
            <a:ext cx="687626" cy="161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8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8" y="176470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60356"/>
            <a:ext cx="8608877" cy="4523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scope</a:t>
            </a:r>
            <a:r>
              <a:rPr lang="en-US" dirty="0"/>
              <a:t> of a variable refers to the context in which that variable is visible/accessible to the Python interpreter.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has </a:t>
            </a:r>
            <a:r>
              <a:rPr lang="en-US" b="1" dirty="0"/>
              <a:t>file scope </a:t>
            </a:r>
            <a:r>
              <a:rPr lang="en-US" dirty="0"/>
              <a:t>if it is visible to all parts of the code contained in the same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defined inside a function or as input arguments has </a:t>
            </a:r>
            <a:r>
              <a:rPr lang="en-US" b="1" dirty="0"/>
              <a:t>restricted scope</a:t>
            </a:r>
            <a:r>
              <a:rPr lang="en-US" dirty="0"/>
              <a:t> – they can only be accessed within the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more liberal compared to Java and C++ in terms of scoping rules. In most cases, variables have file scope.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20" y="176470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70" y="940037"/>
            <a:ext cx="8725256" cy="4708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2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a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(b):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c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+ 1 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b and c both have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g = fun(3)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print(g)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4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print(c)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error, this is outside of scope of c, c not defined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2 ==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 = 5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 has file scope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print(f)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5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541"/>
            <a:ext cx="7053542" cy="683886"/>
          </a:xfrm>
        </p:spPr>
        <p:txBody>
          <a:bodyPr>
            <a:normAutofit/>
          </a:bodyPr>
          <a:lstStyle/>
          <a:p>
            <a:r>
              <a:rPr lang="en-US" sz="2800" dirty="0"/>
              <a:t>Writing a Simple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824" y="487111"/>
                <a:ext cx="8793623" cy="51445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Let's write a full program that asks the user for three integers a, b and c which represent the coefficients of a quadratic function of the form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and outputs the number of real zeroes or roots of f(x).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34A327"/>
                  </a:solidFill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34A327"/>
                    </a:solidFill>
                    <a:latin typeface="Inconsolata Medium" panose="020B0609030003000000" pitchFamily="49" charset="77"/>
                  </a:rPr>
                  <a:t>def</a:t>
                </a: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 </a:t>
                </a:r>
                <a:r>
                  <a:rPr lang="en-US" sz="1600" b="1" dirty="0" err="1">
                    <a:solidFill>
                      <a:srgbClr val="3C9FF2"/>
                    </a:solidFill>
                    <a:latin typeface="Inconsolata Medium" panose="020B0609030003000000" pitchFamily="49" charset="77"/>
                  </a:rPr>
                  <a:t>num_of_roots</a:t>
                </a: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(a, b, c):  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34A327"/>
                    </a:solidFill>
                    <a:latin typeface="Inconsolata Medium" panose="020B0609030003000000" pitchFamily="49" charset="77"/>
                  </a:rPr>
                  <a:t>	discriminant</a:t>
                </a: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 = b ** 2 – 4 * a * c     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34A327"/>
                    </a:solidFill>
                    <a:latin typeface="Inconsolata Medium" panose="020B0609030003000000" pitchFamily="49" charset="77"/>
                  </a:rPr>
                  <a:t>	if</a:t>
                </a: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 discriminant &gt; 0: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		return 2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	</a:t>
                </a:r>
                <a:r>
                  <a:rPr lang="en-US" sz="1600" b="1" dirty="0" err="1">
                    <a:solidFill>
                      <a:srgbClr val="34A327"/>
                    </a:solidFill>
                    <a:latin typeface="Inconsolata Medium" panose="020B0609030003000000" pitchFamily="49" charset="77"/>
                  </a:rPr>
                  <a:t>elif</a:t>
                </a:r>
                <a:r>
                  <a:rPr lang="en-US" sz="1600" b="1" dirty="0">
                    <a:solidFill>
                      <a:srgbClr val="34A327"/>
                    </a:solidFill>
                    <a:latin typeface="Inconsolata Medium" panose="020B0609030003000000" pitchFamily="49" charset="77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discriminant &lt; 0: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		return 0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	</a:t>
                </a:r>
                <a:r>
                  <a:rPr lang="en-US" sz="1600" b="1" dirty="0">
                    <a:solidFill>
                      <a:srgbClr val="34A327"/>
                    </a:solidFill>
                    <a:latin typeface="Inconsolata Medium" panose="020B0609030003000000" pitchFamily="49" charset="77"/>
                  </a:rPr>
                  <a:t>else</a:t>
                </a: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		return 1</a:t>
                </a:r>
                <a:endParaRPr lang="en-US" sz="1600" b="1" dirty="0">
                  <a:solidFill>
                    <a:srgbClr val="34A327"/>
                  </a:solidFill>
                  <a:latin typeface="Inconsolata Medium" panose="020B0609030003000000" pitchFamily="49" charset="77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824" y="487111"/>
                <a:ext cx="8793623" cy="5144568"/>
              </a:xfrm>
              <a:blipFill>
                <a:blip r:embed="rId2"/>
                <a:stretch>
                  <a:fillRect l="-722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B3E136A-B1AD-DF43-B47A-AD0BDE5403FE}"/>
              </a:ext>
            </a:extLst>
          </p:cNvPr>
          <p:cNvSpPr txBox="1"/>
          <p:nvPr/>
        </p:nvSpPr>
        <p:spPr>
          <a:xfrm>
            <a:off x="196553" y="4369586"/>
            <a:ext cx="4470567" cy="178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Inconsolata Medium" panose="020B0609030003000000" pitchFamily="49" charset="77"/>
              </a:rPr>
              <a:t>a = float(input(</a:t>
            </a:r>
            <a:r>
              <a:rPr lang="en-US" sz="16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'Enter a:'</a:t>
            </a:r>
            <a:r>
              <a:rPr lang="en-US" sz="1600" b="1" dirty="0">
                <a:latin typeface="Inconsolata Medium" panose="020B0609030003000000" pitchFamily="49" charset="77"/>
              </a:rPr>
              <a:t>))</a:t>
            </a:r>
          </a:p>
          <a:p>
            <a:r>
              <a:rPr lang="en-US" sz="1600" b="1" dirty="0">
                <a:latin typeface="Inconsolata Medium" panose="020B0609030003000000" pitchFamily="49" charset="77"/>
              </a:rPr>
              <a:t>b = float(input(</a:t>
            </a:r>
            <a:r>
              <a:rPr lang="en-US" sz="16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'Enter b:'</a:t>
            </a:r>
            <a:r>
              <a:rPr lang="en-US" sz="1600" b="1" dirty="0">
                <a:latin typeface="Inconsolata Medium" panose="020B0609030003000000" pitchFamily="49" charset="77"/>
              </a:rPr>
              <a:t>))</a:t>
            </a:r>
          </a:p>
          <a:p>
            <a:r>
              <a:rPr lang="en-US" sz="1600" b="1" dirty="0">
                <a:latin typeface="Inconsolata Medium" panose="020B0609030003000000" pitchFamily="49" charset="77"/>
              </a:rPr>
              <a:t>c = float(input(</a:t>
            </a:r>
            <a:r>
              <a:rPr lang="en-US" sz="16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'Enter c:'</a:t>
            </a:r>
            <a:r>
              <a:rPr lang="en-US" sz="1600" b="1" dirty="0">
                <a:latin typeface="Inconsolata Medium" panose="020B0609030003000000" pitchFamily="49" charset="77"/>
              </a:rPr>
              <a:t>))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numroots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num_of_roots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b, c)</a:t>
            </a:r>
          </a:p>
          <a:p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numroots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1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4" y="153824"/>
            <a:ext cx="8381750" cy="5477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It is common for programmers to write a main controlling function that calls other function to accomplish the task of the program. 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num_of_roots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b, c):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discriminant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** 2 – 4 * a * c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discriminant &gt; 0: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return 2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discriminant &lt; 0: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return 0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return 1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a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b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c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  <a:endParaRPr lang="en-US" sz="1400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num_of_roots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b, c)) </a:t>
            </a:r>
          </a:p>
          <a:p>
            <a:pPr marL="0" indent="0">
              <a:buNone/>
            </a:pPr>
            <a:r>
              <a:rPr lang="en-US" sz="1400" b="1" dirty="0">
                <a:latin typeface="Inconsolata Medium" panose="020B0609030003000000" pitchFamily="49" charset="77"/>
              </a:rPr>
              <a:t>main()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27B46-A324-164A-9C9C-7012797F4961}"/>
              </a:ext>
            </a:extLst>
          </p:cNvPr>
          <p:cNvSpPr txBox="1"/>
          <p:nvPr/>
        </p:nvSpPr>
        <p:spPr>
          <a:xfrm>
            <a:off x="2574924" y="5215838"/>
            <a:ext cx="324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program starts running here.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74EAF-310A-974B-ACC5-BFFA64D03E40}"/>
              </a:ext>
            </a:extLst>
          </p:cNvPr>
          <p:cNvSpPr txBox="1"/>
          <p:nvPr/>
        </p:nvSpPr>
        <p:spPr>
          <a:xfrm>
            <a:off x="4344699" y="2315499"/>
            <a:ext cx="413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 other programming languages like Java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and C++, the main program is REQUIRED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be called main().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67F9DB-FA07-9947-BEED-1E28BB1D6C22}"/>
              </a:ext>
            </a:extLst>
          </p:cNvPr>
          <p:cNvCxnSpPr>
            <a:cxnSpLocks/>
          </p:cNvCxnSpPr>
          <p:nvPr/>
        </p:nvCxnSpPr>
        <p:spPr>
          <a:xfrm flipH="1" flipV="1">
            <a:off x="982767" y="5289847"/>
            <a:ext cx="1307506" cy="94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4" y="153824"/>
            <a:ext cx="8381750" cy="5477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num_of_roots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b, c):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discriminant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** 2 – 4 * a * c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discriminant &gt; 0: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return 2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discriminant &lt; 0: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return 0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return 1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a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b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c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  <a:endParaRPr lang="en-US" sz="1400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num_of_roots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b, c)) </a:t>
            </a:r>
          </a:p>
          <a:p>
            <a:pPr marL="0" indent="0">
              <a:buNone/>
            </a:pP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4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932A1-43AC-9F41-8D45-7E67F083C85E}"/>
              </a:ext>
            </a:extLst>
          </p:cNvPr>
          <p:cNvSpPr txBox="1"/>
          <p:nvPr/>
        </p:nvSpPr>
        <p:spPr>
          <a:xfrm>
            <a:off x="3322652" y="4637846"/>
            <a:ext cx="464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might also see this version of calling main().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It has to do with importing vs. running a script.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 won't worry too much about this for now.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638F06-5AEF-6944-8EFB-5BD09379DFDD}"/>
              </a:ext>
            </a:extLst>
          </p:cNvPr>
          <p:cNvCxnSpPr>
            <a:cxnSpLocks/>
          </p:cNvCxnSpPr>
          <p:nvPr/>
        </p:nvCxnSpPr>
        <p:spPr>
          <a:xfrm flipH="1">
            <a:off x="2298820" y="4877320"/>
            <a:ext cx="1023832" cy="11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9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45" y="83321"/>
            <a:ext cx="7053542" cy="683886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main() function calls above functions to accomplish task of application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# OR 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# if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6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6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#	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4057591" y="2211169"/>
            <a:ext cx="347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From now on, when we write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program, we will use this template. </a:t>
            </a:r>
          </a:p>
        </p:txBody>
      </p:sp>
    </p:spTree>
    <p:extLst>
      <p:ext uri="{BB962C8B-B14F-4D97-AF65-F5344CB8AC3E}">
        <p14:creationId xmlns:p14="http://schemas.microsoft.com/office/powerpoint/2010/main" val="8945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Richard, Fundamentals of </a:t>
            </a:r>
            <a:r>
              <a:rPr lang="en-US"/>
              <a:t>Python Programming.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73" y="204381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73" y="888268"/>
            <a:ext cx="8776883" cy="4622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organize Python code and to make it more readable and reusable is to factor out useful pieces into reusable </a:t>
            </a:r>
            <a:r>
              <a:rPr lang="en-US" i="1" dirty="0"/>
              <a:t>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function or procedure</a:t>
            </a:r>
            <a:r>
              <a:rPr lang="en-US" dirty="0"/>
              <a:t> is a group of code that has a name and can be called using parentheses.  A function is defined using the</a:t>
            </a:r>
            <a:r>
              <a:rPr lang="en-US" i="1" dirty="0"/>
              <a:t> def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i="1" dirty="0" err="1">
                <a:solidFill>
                  <a:srgbClr val="CC00FF"/>
                </a:solidFill>
                <a:latin typeface="Inconsolata Medium" panose="020B0609030003000000" pitchFamily="49" charset="77"/>
              </a:rPr>
              <a:t>function_name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parameters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block</a:t>
            </a:r>
            <a:r>
              <a:rPr lang="en-US" sz="2400" i="1" dirty="0">
                <a:latin typeface="UbuntuMon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8" y="176929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8" y="860815"/>
            <a:ext cx="8360475" cy="4720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arguments of a function are the inputs of the function. By default, arguments are positional.  A function can "return" an answer, which is the output of the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few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2, 4, 6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many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D2CCE-B02B-8D4A-B006-6965D4D418F0}"/>
              </a:ext>
            </a:extLst>
          </p:cNvPr>
          <p:cNvSpPr txBox="1"/>
          <p:nvPr/>
        </p:nvSpPr>
        <p:spPr>
          <a:xfrm>
            <a:off x="3640368" y="2252282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definition.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8043-8C8C-AF4C-BF1C-D1D52C75A7B9}"/>
              </a:ext>
            </a:extLst>
          </p:cNvPr>
          <p:cNvSpPr txBox="1"/>
          <p:nvPr/>
        </p:nvSpPr>
        <p:spPr>
          <a:xfrm>
            <a:off x="3004492" y="3462718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calling.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232B0-6A8F-8F4D-9BCD-A2E72376627C}"/>
              </a:ext>
            </a:extLst>
          </p:cNvPr>
          <p:cNvSpPr txBox="1"/>
          <p:nvPr/>
        </p:nvSpPr>
        <p:spPr>
          <a:xfrm>
            <a:off x="3404704" y="154100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1A7C9A-BF5B-E342-B677-E234AEBDED9F}"/>
              </a:ext>
            </a:extLst>
          </p:cNvPr>
          <p:cNvCxnSpPr>
            <a:cxnSpLocks/>
          </p:cNvCxnSpPr>
          <p:nvPr/>
        </p:nvCxnSpPr>
        <p:spPr>
          <a:xfrm flipH="1">
            <a:off x="2691925" y="1851096"/>
            <a:ext cx="760576" cy="4011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FFF2D8-8954-1E4A-9583-2C3898384AF8}"/>
              </a:ext>
            </a:extLst>
          </p:cNvPr>
          <p:cNvCxnSpPr>
            <a:cxnSpLocks/>
          </p:cNvCxnSpPr>
          <p:nvPr/>
        </p:nvCxnSpPr>
        <p:spPr>
          <a:xfrm flipH="1">
            <a:off x="3004492" y="1895687"/>
            <a:ext cx="760576" cy="4011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FD2B9C-7AE0-3C43-BDE7-ACBC728C1206}"/>
              </a:ext>
            </a:extLst>
          </p:cNvPr>
          <p:cNvSpPr txBox="1"/>
          <p:nvPr/>
        </p:nvSpPr>
        <p:spPr>
          <a:xfrm>
            <a:off x="2607172" y="289151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arguments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5171B-B274-0244-ABC7-EA20AA068991}"/>
              </a:ext>
            </a:extLst>
          </p:cNvPr>
          <p:cNvCxnSpPr>
            <a:cxnSpLocks/>
          </p:cNvCxnSpPr>
          <p:nvPr/>
        </p:nvCxnSpPr>
        <p:spPr>
          <a:xfrm flipH="1">
            <a:off x="2070601" y="3242563"/>
            <a:ext cx="518775" cy="1927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2CD8A7-433F-8544-ACBB-E11EDD26A376}"/>
              </a:ext>
            </a:extLst>
          </p:cNvPr>
          <p:cNvCxnSpPr>
            <a:cxnSpLocks/>
          </p:cNvCxnSpPr>
          <p:nvPr/>
        </p:nvCxnSpPr>
        <p:spPr>
          <a:xfrm flipH="1">
            <a:off x="2383168" y="3242563"/>
            <a:ext cx="448009" cy="237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 Arguments (input)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285AED-414F-CF48-BDA3-F9C105DE78F6}"/>
              </a:ext>
            </a:extLst>
          </p:cNvPr>
          <p:cNvCxnSpPr>
            <a:cxnSpLocks/>
          </p:cNvCxnSpPr>
          <p:nvPr/>
        </p:nvCxnSpPr>
        <p:spPr>
          <a:xfrm flipV="1">
            <a:off x="2338939" y="285870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V="1">
            <a:off x="2741595" y="284907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3921425" y="2849078"/>
            <a:ext cx="4614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function calling, the actual arguments </a:t>
            </a:r>
          </a:p>
          <a:p>
            <a:r>
              <a:rPr lang="en-US" sz="2000" dirty="0"/>
              <a:t>2 and 4 are sent to the formal parameters </a:t>
            </a:r>
          </a:p>
          <a:p>
            <a:r>
              <a:rPr lang="en-US" sz="2000" dirty="0"/>
              <a:t>a and b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08080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Return (output)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add(a, b):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>
                <a:latin typeface="Inconsolata Medium" panose="020B0609030003000000" pitchFamily="49" charset="77"/>
              </a:rPr>
              <a:t>return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 + b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answer =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add(2, 4)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print(answer)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>
            <a:off x="3198455" y="3240177"/>
            <a:ext cx="225682" cy="621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4010619" y="2388169"/>
            <a:ext cx="5036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a function returns a value, the returned </a:t>
            </a:r>
          </a:p>
          <a:p>
            <a:r>
              <a:rPr lang="en-US" sz="2000" dirty="0"/>
              <a:t>value is the value of the entire function </a:t>
            </a:r>
          </a:p>
          <a:p>
            <a:r>
              <a:rPr lang="en-US" sz="2000" dirty="0"/>
              <a:t>call add(2,4).</a:t>
            </a:r>
          </a:p>
        </p:txBody>
      </p:sp>
    </p:spTree>
    <p:extLst>
      <p:ext uri="{BB962C8B-B14F-4D97-AF65-F5344CB8AC3E}">
        <p14:creationId xmlns:p14="http://schemas.microsoft.com/office/powerpoint/2010/main" val="23592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41" y="22795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42" y="911845"/>
            <a:ext cx="8327832" cy="4669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simple function </a:t>
            </a:r>
            <a:r>
              <a:rPr lang="en-US" dirty="0" err="1"/>
              <a:t>absolute_value</a:t>
            </a:r>
            <a:r>
              <a:rPr lang="en-US" dirty="0"/>
              <a:t> which returns the absolute value of a given number.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absolute_value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n &gt;=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  return n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else: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  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return -n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absolute_value</a:t>
            </a:r>
            <a:r>
              <a:rPr lang="en-US" b="1" dirty="0">
                <a:latin typeface="Inconsolata Medium" panose="020B0609030003000000" pitchFamily="49" charset="77"/>
              </a:rPr>
              <a:t>(23)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absolute_value</a:t>
            </a:r>
            <a:r>
              <a:rPr lang="en-US" b="1" dirty="0">
                <a:latin typeface="Inconsolata Medium" panose="020B0609030003000000" pitchFamily="49" charset="77"/>
              </a:rPr>
              <a:t>(-10)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abs(-3)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D06E6-138F-0A4D-8D8C-AA611F7423AE}"/>
              </a:ext>
            </a:extLst>
          </p:cNvPr>
          <p:cNvSpPr txBox="1"/>
          <p:nvPr/>
        </p:nvSpPr>
        <p:spPr>
          <a:xfrm>
            <a:off x="5059320" y="3649259"/>
            <a:ext cx="379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write the function definition once.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But you can call it many times!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is code reuse.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86E3B6-098C-0A4C-8AF6-E5F63087A3C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035488" y="4110924"/>
            <a:ext cx="1023832" cy="114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31CC6-04E1-5E4B-90A5-998EEB790F43}"/>
              </a:ext>
            </a:extLst>
          </p:cNvPr>
          <p:cNvCxnSpPr>
            <a:cxnSpLocks/>
          </p:cNvCxnSpPr>
          <p:nvPr/>
        </p:nvCxnSpPr>
        <p:spPr>
          <a:xfrm flipH="1" flipV="1">
            <a:off x="3931066" y="3580687"/>
            <a:ext cx="1128254" cy="2545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BB538-8556-894B-B49B-C487509D3DA2}"/>
              </a:ext>
            </a:extLst>
          </p:cNvPr>
          <p:cNvSpPr txBox="1"/>
          <p:nvPr/>
        </p:nvSpPr>
        <p:spPr>
          <a:xfrm>
            <a:off x="3463897" y="4641161"/>
            <a:ext cx="4143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Python already has a built-in function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for called abs() which returns the absolute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value of a number.</a:t>
            </a:r>
          </a:p>
        </p:txBody>
      </p:sp>
    </p:spTree>
    <p:extLst>
      <p:ext uri="{BB962C8B-B14F-4D97-AF65-F5344CB8AC3E}">
        <p14:creationId xmlns:p14="http://schemas.microsoft.com/office/powerpoint/2010/main" val="3439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2" y="13400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58" y="817895"/>
            <a:ext cx="8245016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arguments can be specified by name (keyword arguments). In this case, the order does not matter. Using keyword arguments is encouraged since it makes code clear and flexible.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552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3" y="13400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17895"/>
            <a:ext cx="8367920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keyword arguments and positional arguments are used together, keyword arguments must follow positional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b, c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 + c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gives an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29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2729</TotalTime>
  <Words>2522</Words>
  <Application>Microsoft Macintosh PowerPoint</Application>
  <PresentationFormat>On-screen Show (16:10)</PresentationFormat>
  <Paragraphs>365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UbuntuMono</vt:lpstr>
      <vt:lpstr>Arial</vt:lpstr>
      <vt:lpstr>Cambria Math</vt:lpstr>
      <vt:lpstr>Gill Sans MT</vt:lpstr>
      <vt:lpstr>Inconsolata Medium</vt:lpstr>
      <vt:lpstr>Menlo</vt:lpstr>
      <vt:lpstr>Office Theme</vt:lpstr>
      <vt:lpstr>Introduction to Python</vt:lpstr>
      <vt:lpstr>Topics</vt:lpstr>
      <vt:lpstr>Functions</vt:lpstr>
      <vt:lpstr>Functions</vt:lpstr>
      <vt:lpstr>Functions Arguments (input)</vt:lpstr>
      <vt:lpstr>Function Return (output) </vt:lpstr>
      <vt:lpstr>Functions</vt:lpstr>
      <vt:lpstr>Functions</vt:lpstr>
      <vt:lpstr>Functions</vt:lpstr>
      <vt:lpstr>Functions</vt:lpstr>
      <vt:lpstr>print(*objects, sep=‘ ’, end=‘\n’) </vt:lpstr>
      <vt:lpstr>Flow of a Program</vt:lpstr>
      <vt:lpstr>Writing A Complete Program</vt:lpstr>
      <vt:lpstr>Writing A Complete Program</vt:lpstr>
      <vt:lpstr>Installing Python</vt:lpstr>
      <vt:lpstr>Running Code Locally on Computer</vt:lpstr>
      <vt:lpstr>Python Script</vt:lpstr>
      <vt:lpstr>main.py</vt:lpstr>
      <vt:lpstr>main.py</vt:lpstr>
      <vt:lpstr>main.py</vt:lpstr>
      <vt:lpstr>Scope </vt:lpstr>
      <vt:lpstr>Scope </vt:lpstr>
      <vt:lpstr>Writing a Simple Program</vt:lpstr>
      <vt:lpstr>PowerPoint Presentation</vt:lpstr>
      <vt:lpstr>PowerPoint Presentation</vt:lpstr>
      <vt:lpstr>Python Program Template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2020-10-20T19:08:45Z</dcterms:modified>
</cp:coreProperties>
</file>