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300" r:id="rId12"/>
    <p:sldId id="312" r:id="rId13"/>
    <p:sldId id="313" r:id="rId14"/>
    <p:sldId id="314" r:id="rId15"/>
    <p:sldId id="315" r:id="rId16"/>
    <p:sldId id="29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9" r:id="rId25"/>
    <p:sldId id="333" r:id="rId26"/>
    <p:sldId id="332" r:id="rId27"/>
    <p:sldId id="328" r:id="rId28"/>
    <p:sldId id="325" r:id="rId29"/>
    <p:sldId id="326" r:id="rId30"/>
    <p:sldId id="327" r:id="rId31"/>
    <p:sldId id="330" r:id="rId32"/>
    <p:sldId id="336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69ACD-02D7-6945-9BD9-A72DE239C0D5}" v="47" dt="2020-10-20T05:04:29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/>
    <p:restoredTop sz="93692"/>
  </p:normalViewPr>
  <p:slideViewPr>
    <p:cSldViewPr snapToGrid="0" snapToObjects="1">
      <p:cViewPr varScale="1">
        <p:scale>
          <a:sx n="131" d="100"/>
          <a:sy n="131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10T12:28:21.195" v="10467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10T12:28:21.195" v="10467" actId="20577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10T12:28:21.195" v="10467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  <pc:sldChg chg="modSp add modAnim">
        <pc:chgData name="Long B Nguyen" userId="f59fb8f3-a021-417a-8bc1-65c8d471c621" providerId="ADAL" clId="{DBF8C059-04A6-1547-9DE4-356B5DFE87B9}" dt="2019-11-06T15:27:05.673" v="10456" actId="20577"/>
        <pc:sldMkLst>
          <pc:docMk/>
          <pc:sldMk cId="2552887808" sldId="336"/>
        </pc:sldMkLst>
        <pc:spChg chg="mod">
          <ac:chgData name="Long B Nguyen" userId="f59fb8f3-a021-417a-8bc1-65c8d471c621" providerId="ADAL" clId="{DBF8C059-04A6-1547-9DE4-356B5DFE87B9}" dt="2019-11-05T17:29:04.158" v="9430" actId="20577"/>
          <ac:spMkLst>
            <pc:docMk/>
            <pc:sldMk cId="2552887808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6T15:27:05.673" v="10456" actId="20577"/>
          <ac:spMkLst>
            <pc:docMk/>
            <pc:sldMk cId="2552887808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3B69ACD-02D7-6945-9BD9-A72DE239C0D5}"/>
    <pc:docChg chg="modSld">
      <pc:chgData name="Long B Nguyen" userId="f59fb8f3-a021-417a-8bc1-65c8d471c621" providerId="ADAL" clId="{53B69ACD-02D7-6945-9BD9-A72DE239C0D5}" dt="2020-10-20T05:05:40.992" v="73" actId="207"/>
      <pc:docMkLst>
        <pc:docMk/>
      </pc:docMkLst>
      <pc:sldChg chg="modSp mod">
        <pc:chgData name="Long B Nguyen" userId="f59fb8f3-a021-417a-8bc1-65c8d471c621" providerId="ADAL" clId="{53B69ACD-02D7-6945-9BD9-A72DE239C0D5}" dt="2020-10-20T04:40:18.795" v="27" actId="14100"/>
        <pc:sldMkLst>
          <pc:docMk/>
          <pc:sldMk cId="3670596711" sldId="304"/>
        </pc:sldMkLst>
        <pc:spChg chg="mod">
          <ac:chgData name="Long B Nguyen" userId="f59fb8f3-a021-417a-8bc1-65c8d471c621" providerId="ADAL" clId="{53B69ACD-02D7-6945-9BD9-A72DE239C0D5}" dt="2020-10-20T04:40:09.456" v="23" actId="1076"/>
          <ac:spMkLst>
            <pc:docMk/>
            <pc:sldMk cId="367059671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53B69ACD-02D7-6945-9BD9-A72DE239C0D5}" dt="2020-10-20T04:40:18.795" v="27" actId="14100"/>
          <ac:spMkLst>
            <pc:docMk/>
            <pc:sldMk cId="3670596711" sldId="30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3B69ACD-02D7-6945-9BD9-A72DE239C0D5}" dt="2020-10-20T04:43:05.756" v="34" actId="1076"/>
        <pc:sldMkLst>
          <pc:docMk/>
          <pc:sldMk cId="3984246490" sldId="307"/>
        </pc:sldMkLst>
        <pc:spChg chg="mod">
          <ac:chgData name="Long B Nguyen" userId="f59fb8f3-a021-417a-8bc1-65c8d471c621" providerId="ADAL" clId="{53B69ACD-02D7-6945-9BD9-A72DE239C0D5}" dt="2020-10-20T04:40:05.902" v="22" actId="1076"/>
          <ac:spMkLst>
            <pc:docMk/>
            <pc:sldMk cId="3984246490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53B69ACD-02D7-6945-9BD9-A72DE239C0D5}" dt="2020-10-20T04:43:05.756" v="34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53B69ACD-02D7-6945-9BD9-A72DE239C0D5}" dt="2020-10-20T04:43:03.965" v="33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53B69ACD-02D7-6945-9BD9-A72DE239C0D5}" dt="2020-10-20T04:43:01.013" v="32" actId="14100"/>
          <ac:spMkLst>
            <pc:docMk/>
            <pc:sldMk cId="3984246490" sldId="307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3B69ACD-02D7-6945-9BD9-A72DE239C0D5}" dt="2020-10-20T05:04:36.026" v="65" actId="14100"/>
        <pc:sldMkLst>
          <pc:docMk/>
          <pc:sldMk cId="4055245160" sldId="310"/>
        </pc:sldMkLst>
        <pc:spChg chg="mod">
          <ac:chgData name="Long B Nguyen" userId="f59fb8f3-a021-417a-8bc1-65c8d471c621" providerId="ADAL" clId="{53B69ACD-02D7-6945-9BD9-A72DE239C0D5}" dt="2020-10-20T05:04:22.615" v="62" actId="207"/>
          <ac:spMkLst>
            <pc:docMk/>
            <pc:sldMk cId="4055245160" sldId="310"/>
            <ac:spMk id="2" creationId="{AA3A228F-61D0-D949-A5E7-F83756230BF8}"/>
          </ac:spMkLst>
        </pc:spChg>
        <pc:cxnChg chg="add mod">
          <ac:chgData name="Long B Nguyen" userId="f59fb8f3-a021-417a-8bc1-65c8d471c621" providerId="ADAL" clId="{53B69ACD-02D7-6945-9BD9-A72DE239C0D5}" dt="2020-10-20T05:04:36.026" v="65" actId="14100"/>
          <ac:cxnSpMkLst>
            <pc:docMk/>
            <pc:sldMk cId="4055245160" sldId="310"/>
            <ac:cxnSpMk id="7" creationId="{CF69DF8C-6009-9148-9336-AE8E9780FFC6}"/>
          </ac:cxnSpMkLst>
        </pc:cxnChg>
      </pc:sldChg>
      <pc:sldChg chg="modSp mod">
        <pc:chgData name="Long B Nguyen" userId="f59fb8f3-a021-417a-8bc1-65c8d471c621" providerId="ADAL" clId="{53B69ACD-02D7-6945-9BD9-A72DE239C0D5}" dt="2020-10-20T05:04:55.248" v="66" actId="207"/>
        <pc:sldMkLst>
          <pc:docMk/>
          <pc:sldMk cId="3753341527" sldId="324"/>
        </pc:sldMkLst>
        <pc:spChg chg="mod">
          <ac:chgData name="Long B Nguyen" userId="f59fb8f3-a021-417a-8bc1-65c8d471c621" providerId="ADAL" clId="{53B69ACD-02D7-6945-9BD9-A72DE239C0D5}" dt="2020-10-20T05:04:55.248" v="66" actId="207"/>
          <ac:spMkLst>
            <pc:docMk/>
            <pc:sldMk cId="3753341527" sldId="324"/>
            <ac:spMk id="2" creationId="{AA3A228F-61D0-D949-A5E7-F83756230BF8}"/>
          </ac:spMkLst>
        </pc:spChg>
      </pc:sldChg>
      <pc:sldChg chg="modSp mod">
        <pc:chgData name="Long B Nguyen" userId="f59fb8f3-a021-417a-8bc1-65c8d471c621" providerId="ADAL" clId="{53B69ACD-02D7-6945-9BD9-A72DE239C0D5}" dt="2020-10-20T05:05:27.218" v="71" actId="207"/>
        <pc:sldMkLst>
          <pc:docMk/>
          <pc:sldMk cId="3750016062" sldId="325"/>
        </pc:sldMkLst>
        <pc:spChg chg="mod">
          <ac:chgData name="Long B Nguyen" userId="f59fb8f3-a021-417a-8bc1-65c8d471c621" providerId="ADAL" clId="{53B69ACD-02D7-6945-9BD9-A72DE239C0D5}" dt="2020-10-20T05:05:27.218" v="71" actId="207"/>
          <ac:spMkLst>
            <pc:docMk/>
            <pc:sldMk cId="3750016062" sldId="325"/>
            <ac:spMk id="2" creationId="{AA3A228F-61D0-D949-A5E7-F83756230BF8}"/>
          </ac:spMkLst>
        </pc:spChg>
      </pc:sldChg>
      <pc:sldChg chg="modSp mod">
        <pc:chgData name="Long B Nguyen" userId="f59fb8f3-a021-417a-8bc1-65c8d471c621" providerId="ADAL" clId="{53B69ACD-02D7-6945-9BD9-A72DE239C0D5}" dt="2020-10-20T05:05:34.107" v="72" actId="207"/>
        <pc:sldMkLst>
          <pc:docMk/>
          <pc:sldMk cId="3748840513" sldId="326"/>
        </pc:sldMkLst>
        <pc:spChg chg="mod">
          <ac:chgData name="Long B Nguyen" userId="f59fb8f3-a021-417a-8bc1-65c8d471c621" providerId="ADAL" clId="{53B69ACD-02D7-6945-9BD9-A72DE239C0D5}" dt="2020-10-20T05:05:34.107" v="72" actId="207"/>
          <ac:spMkLst>
            <pc:docMk/>
            <pc:sldMk cId="3748840513" sldId="326"/>
            <ac:spMk id="2" creationId="{AA3A228F-61D0-D949-A5E7-F83756230BF8}"/>
          </ac:spMkLst>
        </pc:spChg>
      </pc:sldChg>
      <pc:sldChg chg="modSp mod">
        <pc:chgData name="Long B Nguyen" userId="f59fb8f3-a021-417a-8bc1-65c8d471c621" providerId="ADAL" clId="{53B69ACD-02D7-6945-9BD9-A72DE239C0D5}" dt="2020-10-20T05:05:40.992" v="73" actId="207"/>
        <pc:sldMkLst>
          <pc:docMk/>
          <pc:sldMk cId="3014369594" sldId="327"/>
        </pc:sldMkLst>
        <pc:spChg chg="mod">
          <ac:chgData name="Long B Nguyen" userId="f59fb8f3-a021-417a-8bc1-65c8d471c621" providerId="ADAL" clId="{53B69ACD-02D7-6945-9BD9-A72DE239C0D5}" dt="2020-10-20T05:05:40.992" v="73" actId="207"/>
          <ac:spMkLst>
            <pc:docMk/>
            <pc:sldMk cId="3014369594" sldId="327"/>
            <ac:spMk id="2" creationId="{AA3A228F-61D0-D949-A5E7-F83756230BF8}"/>
          </ac:spMkLst>
        </pc:spChg>
      </pc:sldChg>
      <pc:sldChg chg="modSp mod">
        <pc:chgData name="Long B Nguyen" userId="f59fb8f3-a021-417a-8bc1-65c8d471c621" providerId="ADAL" clId="{53B69ACD-02D7-6945-9BD9-A72DE239C0D5}" dt="2020-10-20T05:05:15.191" v="70" actId="207"/>
        <pc:sldMkLst>
          <pc:docMk/>
          <pc:sldMk cId="1960883355" sldId="328"/>
        </pc:sldMkLst>
        <pc:spChg chg="mod">
          <ac:chgData name="Long B Nguyen" userId="f59fb8f3-a021-417a-8bc1-65c8d471c621" providerId="ADAL" clId="{53B69ACD-02D7-6945-9BD9-A72DE239C0D5}" dt="2020-10-20T05:05:15.191" v="70" actId="207"/>
          <ac:spMkLst>
            <pc:docMk/>
            <pc:sldMk cId="1960883355" sldId="328"/>
            <ac:spMk id="2" creationId="{AA3A228F-61D0-D949-A5E7-F83756230BF8}"/>
          </ac:spMkLst>
        </pc:spChg>
      </pc:sldChg>
      <pc:sldChg chg="modSp mod">
        <pc:chgData name="Long B Nguyen" userId="f59fb8f3-a021-417a-8bc1-65c8d471c621" providerId="ADAL" clId="{53B69ACD-02D7-6945-9BD9-A72DE239C0D5}" dt="2020-10-20T05:04:59.720" v="67" actId="207"/>
        <pc:sldMkLst>
          <pc:docMk/>
          <pc:sldMk cId="53368268" sldId="329"/>
        </pc:sldMkLst>
        <pc:spChg chg="mod">
          <ac:chgData name="Long B Nguyen" userId="f59fb8f3-a021-417a-8bc1-65c8d471c621" providerId="ADAL" clId="{53B69ACD-02D7-6945-9BD9-A72DE239C0D5}" dt="2020-10-20T05:04:59.720" v="67" actId="207"/>
          <ac:spMkLst>
            <pc:docMk/>
            <pc:sldMk cId="53368268" sldId="329"/>
            <ac:spMk id="2" creationId="{AA3A228F-61D0-D949-A5E7-F83756230BF8}"/>
          </ac:spMkLst>
        </pc:spChg>
      </pc:sldChg>
      <pc:sldChg chg="modSp mod">
        <pc:chgData name="Long B Nguyen" userId="f59fb8f3-a021-417a-8bc1-65c8d471c621" providerId="ADAL" clId="{53B69ACD-02D7-6945-9BD9-A72DE239C0D5}" dt="2020-10-20T04:44:21.176" v="61" actId="14100"/>
        <pc:sldMkLst>
          <pc:docMk/>
          <pc:sldMk cId="343975969" sldId="331"/>
        </pc:sldMkLst>
        <pc:spChg chg="mod">
          <ac:chgData name="Long B Nguyen" userId="f59fb8f3-a021-417a-8bc1-65c8d471c621" providerId="ADAL" clId="{53B69ACD-02D7-6945-9BD9-A72DE239C0D5}" dt="2020-10-20T04:44:18.517" v="60" actId="1076"/>
          <ac:spMkLst>
            <pc:docMk/>
            <pc:sldMk cId="34397596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3B69ACD-02D7-6945-9BD9-A72DE239C0D5}" dt="2020-10-20T04:44:21.176" v="61" actId="14100"/>
          <ac:spMkLst>
            <pc:docMk/>
            <pc:sldMk cId="343975969" sldId="33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3B69ACD-02D7-6945-9BD9-A72DE239C0D5}" dt="2020-10-20T05:05:10.259" v="69" actId="207"/>
        <pc:sldMkLst>
          <pc:docMk/>
          <pc:sldMk cId="3490093738" sldId="332"/>
        </pc:sldMkLst>
        <pc:spChg chg="mod">
          <ac:chgData name="Long B Nguyen" userId="f59fb8f3-a021-417a-8bc1-65c8d471c621" providerId="ADAL" clId="{53B69ACD-02D7-6945-9BD9-A72DE239C0D5}" dt="2020-10-20T05:05:10.259" v="69" actId="207"/>
          <ac:spMkLst>
            <pc:docMk/>
            <pc:sldMk cId="3490093738" sldId="332"/>
            <ac:spMk id="2" creationId="{AA3A228F-61D0-D949-A5E7-F83756230BF8}"/>
          </ac:spMkLst>
        </pc:spChg>
      </pc:sldChg>
      <pc:sldChg chg="modSp mod">
        <pc:chgData name="Long B Nguyen" userId="f59fb8f3-a021-417a-8bc1-65c8d471c621" providerId="ADAL" clId="{53B69ACD-02D7-6945-9BD9-A72DE239C0D5}" dt="2020-10-20T05:05:03.681" v="68" actId="207"/>
        <pc:sldMkLst>
          <pc:docMk/>
          <pc:sldMk cId="4156079510" sldId="333"/>
        </pc:sldMkLst>
        <pc:spChg chg="mod">
          <ac:chgData name="Long B Nguyen" userId="f59fb8f3-a021-417a-8bc1-65c8d471c621" providerId="ADAL" clId="{53B69ACD-02D7-6945-9BD9-A72DE239C0D5}" dt="2020-10-20T05:05:03.681" v="68" actId="207"/>
          <ac:spMkLst>
            <pc:docMk/>
            <pc:sldMk cId="4156079510" sldId="333"/>
            <ac:spMk id="2" creationId="{AA3A228F-61D0-D949-A5E7-F83756230BF8}"/>
          </ac:spMkLst>
        </pc:spChg>
      </pc:sldChg>
      <pc:sldChg chg="modSp mod modAnim">
        <pc:chgData name="Long B Nguyen" userId="f59fb8f3-a021-417a-8bc1-65c8d471c621" providerId="ADAL" clId="{53B69ACD-02D7-6945-9BD9-A72DE239C0D5}" dt="2020-10-20T04:44:06.828" v="59" actId="20577"/>
        <pc:sldMkLst>
          <pc:docMk/>
          <pc:sldMk cId="2359254305" sldId="335"/>
        </pc:sldMkLst>
        <pc:spChg chg="mod">
          <ac:chgData name="Long B Nguyen" userId="f59fb8f3-a021-417a-8bc1-65c8d471c621" providerId="ADAL" clId="{53B69ACD-02D7-6945-9BD9-A72DE239C0D5}" dt="2020-10-20T04:44:06.828" v="59" actId="20577"/>
          <ac:spMkLst>
            <pc:docMk/>
            <pc:sldMk cId="2359254305" sldId="335"/>
            <ac:spMk id="9" creationId="{E3B2E017-30B2-884B-A113-B419A2ED51AD}"/>
          </ac:spMkLst>
        </pc:spChg>
        <pc:cxnChg chg="mod">
          <ac:chgData name="Long B Nguyen" userId="f59fb8f3-a021-417a-8bc1-65c8d471c621" providerId="ADAL" clId="{53B69ACD-02D7-6945-9BD9-A72DE239C0D5}" dt="2020-10-20T04:43:46.272" v="45" actId="1076"/>
          <ac:cxnSpMkLst>
            <pc:docMk/>
            <pc:sldMk cId="2359254305" sldId="335"/>
            <ac:cxnSpMk id="10" creationId="{D2B72858-9062-1748-A56F-9BF5165494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</a:t>
            </a:r>
            <a:r>
              <a:rPr lang="en-US" b="1" dirty="0"/>
              <a:t>script </a:t>
            </a:r>
            <a:r>
              <a:rPr lang="en-US" b="1"/>
              <a:t>or module</a:t>
            </a:r>
            <a:r>
              <a:rPr lang="en-US"/>
              <a:t>: </a:t>
            </a:r>
            <a:r>
              <a:rPr lang="en-US" dirty="0"/>
              <a:t>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060834" y="2041892"/>
            <a:ext cx="397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Initially, a and x reference the same object: 1. However since int objects are immutable, this function creates a new object and a references the new object 0. The reference of x is unchanged.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fun2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a.append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(0)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[1,2,3]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fun2(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[1,2,3,0]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590224" y="1778250"/>
            <a:ext cx="378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a and x reference the same list object. Since list objects are mutable, modifying a will also modify x since both reference the same list. </a:t>
            </a:r>
          </a:p>
        </p:txBody>
      </p:sp>
    </p:spTree>
    <p:extLst>
      <p:ext uri="{BB962C8B-B14F-4D97-AF65-F5344CB8AC3E}">
        <p14:creationId xmlns:p14="http://schemas.microsoft.com/office/powerpoint/2010/main" val="3490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73" y="204381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73" y="888268"/>
            <a:ext cx="8776883" cy="462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 or procedure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replit</a:t>
            </a:r>
            <a:r>
              <a:rPr lang="en-US" dirty="0"/>
              <a:t>. Write the following functions:</a:t>
            </a:r>
          </a:p>
          <a:p>
            <a:pPr marL="0" indent="0">
              <a:buNone/>
            </a:pPr>
            <a:r>
              <a:rPr lang="en-US" dirty="0"/>
              <a:t>reverse(str): This function returns str but reversed.  Do TWO versions of this: reverse1 and reverse2. The first uses a for loop. The second uses no loop. </a:t>
            </a:r>
          </a:p>
          <a:p>
            <a:pPr marL="0" indent="0">
              <a:buNone/>
            </a:pPr>
            <a:r>
              <a:rPr lang="en-US" dirty="0" err="1"/>
              <a:t>special_sum</a:t>
            </a:r>
            <a:r>
              <a:rPr lang="en-US" dirty="0"/>
              <a:t>(a, b, c): This </a:t>
            </a:r>
            <a:r>
              <a:rPr lang="en-US"/>
              <a:t>function sums </a:t>
            </a:r>
            <a:r>
              <a:rPr lang="en-US" dirty="0"/>
              <a:t>all integers from a to b inclusive that are multiples of c. Use a default keyword parameter with c=1. </a:t>
            </a:r>
          </a:p>
          <a:p>
            <a:pPr marL="0" indent="0">
              <a:buNone/>
            </a:pPr>
            <a:r>
              <a:rPr lang="en-US" dirty="0" err="1"/>
              <a:t>every_other</a:t>
            </a:r>
            <a:r>
              <a:rPr lang="en-US" dirty="0"/>
              <a:t>(str): This function accepts a string and returns the new string that is every other character of the original string. </a:t>
            </a:r>
          </a:p>
          <a:p>
            <a:pPr marL="0" indent="0">
              <a:buNone/>
            </a:pPr>
            <a:r>
              <a:rPr lang="en-US" dirty="0" err="1"/>
              <a:t>zero_list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, num): This function accepts a list and a number and return a new list where every occurrence of num to set to 0. DO NOT modify the original list but rather return a new list. </a:t>
            </a:r>
          </a:p>
          <a:p>
            <a:pPr marL="0" indent="0">
              <a:buNone/>
            </a:pPr>
            <a:r>
              <a:rPr lang="en-US" dirty="0"/>
              <a:t>average(dt): This function accepts a dictionary and returns the average of its values. </a:t>
            </a:r>
          </a:p>
        </p:txBody>
      </p:sp>
    </p:spTree>
    <p:extLst>
      <p:ext uri="{BB962C8B-B14F-4D97-AF65-F5344CB8AC3E}">
        <p14:creationId xmlns:p14="http://schemas.microsoft.com/office/powerpoint/2010/main" val="25528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8" y="176929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860815"/>
            <a:ext cx="8360475" cy="472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640368" y="225228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3004492" y="3462718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Parameters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parameters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answer =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print(answer)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>
            <a:off x="3198455" y="3240177"/>
            <a:ext cx="225682" cy="621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1" y="22795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42" y="911845"/>
            <a:ext cx="8327832" cy="4669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9DF8C-6009-9148-9336-AE8E9780FFC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76272" y="885217"/>
            <a:ext cx="3066293" cy="36140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2638</TotalTime>
  <Words>3047</Words>
  <Application>Microsoft Macintosh PowerPoint</Application>
  <PresentationFormat>On-screen Show (16:10)</PresentationFormat>
  <Paragraphs>408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Parameters (input)</vt:lpstr>
      <vt:lpstr>Function Return (output) 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Immutable Objects in Parameters</vt:lpstr>
      <vt:lpstr>Mutable Objects in Parameters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2020-10-20T05:05:43Z</dcterms:modified>
</cp:coreProperties>
</file>