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8"/>
  </p:notesMasterIdLst>
  <p:sldIdLst>
    <p:sldId id="256" r:id="rId2"/>
    <p:sldId id="286" r:id="rId3"/>
    <p:sldId id="304" r:id="rId4"/>
    <p:sldId id="401" r:id="rId5"/>
    <p:sldId id="400" r:id="rId6"/>
    <p:sldId id="403" r:id="rId7"/>
    <p:sldId id="402" r:id="rId8"/>
    <p:sldId id="404" r:id="rId9"/>
    <p:sldId id="405" r:id="rId10"/>
    <p:sldId id="407" r:id="rId11"/>
    <p:sldId id="408" r:id="rId12"/>
    <p:sldId id="411" r:id="rId13"/>
    <p:sldId id="409" r:id="rId14"/>
    <p:sldId id="410" r:id="rId15"/>
    <p:sldId id="307" r:id="rId16"/>
    <p:sldId id="334" r:id="rId17"/>
    <p:sldId id="419" r:id="rId18"/>
    <p:sldId id="412" r:id="rId19"/>
    <p:sldId id="418" r:id="rId20"/>
    <p:sldId id="310" r:id="rId21"/>
    <p:sldId id="308" r:id="rId22"/>
    <p:sldId id="311" r:id="rId23"/>
    <p:sldId id="414" r:id="rId24"/>
    <p:sldId id="415" r:id="rId25"/>
    <p:sldId id="416" r:id="rId26"/>
    <p:sldId id="337" r:id="rId27"/>
    <p:sldId id="423" r:id="rId28"/>
    <p:sldId id="424" r:id="rId29"/>
    <p:sldId id="426" r:id="rId30"/>
    <p:sldId id="427" r:id="rId31"/>
    <p:sldId id="330" r:id="rId32"/>
    <p:sldId id="325" r:id="rId33"/>
    <p:sldId id="398" r:id="rId34"/>
    <p:sldId id="417" r:id="rId35"/>
    <p:sldId id="399" r:id="rId36"/>
    <p:sldId id="284" r:id="rId37"/>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F42801-12ED-E04E-AC69-6FCBFB1E8006}" v="609" dt="2021-10-07T00:36:32.6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7040"/>
    <p:restoredTop sz="93692"/>
  </p:normalViewPr>
  <p:slideViewPr>
    <p:cSldViewPr snapToGrid="0" snapToObjects="1">
      <p:cViewPr varScale="1">
        <p:scale>
          <a:sx n="122" d="100"/>
          <a:sy n="122" d="100"/>
        </p:scale>
        <p:origin x="216"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00ED48EA-2E19-B648-B077-22D14873FFED}"/>
    <pc:docChg chg="undo custSel addSld delSld modSld">
      <pc:chgData name="Long B Nguyen" userId="f59fb8f3-a021-417a-8bc1-65c8d471c621" providerId="ADAL" clId="{00ED48EA-2E19-B648-B077-22D14873FFED}" dt="2020-10-20T06:07:07.103" v="1596" actId="1076"/>
      <pc:docMkLst>
        <pc:docMk/>
      </pc:docMkLst>
      <pc:sldChg chg="modSp mod">
        <pc:chgData name="Long B Nguyen" userId="f59fb8f3-a021-417a-8bc1-65c8d471c621" providerId="ADAL" clId="{00ED48EA-2E19-B648-B077-22D14873FFED}" dt="2020-10-20T05:38:29.932" v="1372" actId="20577"/>
        <pc:sldMkLst>
          <pc:docMk/>
          <pc:sldMk cId="131840209" sldId="286"/>
        </pc:sldMkLst>
        <pc:spChg chg="mod">
          <ac:chgData name="Long B Nguyen" userId="f59fb8f3-a021-417a-8bc1-65c8d471c621" providerId="ADAL" clId="{00ED48EA-2E19-B648-B077-22D14873FFED}" dt="2020-10-20T05:38:29.932" v="1372" actId="20577"/>
          <ac:spMkLst>
            <pc:docMk/>
            <pc:sldMk cId="131840209" sldId="286"/>
            <ac:spMk id="9" creationId="{E3B2E017-30B2-884B-A113-B419A2ED51AD}"/>
          </ac:spMkLst>
        </pc:spChg>
      </pc:sldChg>
      <pc:sldChg chg="del">
        <pc:chgData name="Long B Nguyen" userId="f59fb8f3-a021-417a-8bc1-65c8d471c621" providerId="ADAL" clId="{00ED48EA-2E19-B648-B077-22D14873FFED}" dt="2020-10-20T04:52:11.265" v="0" actId="2696"/>
        <pc:sldMkLst>
          <pc:docMk/>
          <pc:sldMk cId="2219016551" sldId="296"/>
        </pc:sldMkLst>
      </pc:sldChg>
      <pc:sldChg chg="del">
        <pc:chgData name="Long B Nguyen" userId="f59fb8f3-a021-417a-8bc1-65c8d471c621" providerId="ADAL" clId="{00ED48EA-2E19-B648-B077-22D14873FFED}" dt="2020-10-20T05:09:51.022" v="521" actId="2696"/>
        <pc:sldMkLst>
          <pc:docMk/>
          <pc:sldMk cId="470149039" sldId="300"/>
        </pc:sldMkLst>
      </pc:sldChg>
      <pc:sldChg chg="modSp">
        <pc:chgData name="Long B Nguyen" userId="f59fb8f3-a021-417a-8bc1-65c8d471c621" providerId="ADAL" clId="{00ED48EA-2E19-B648-B077-22D14873FFED}" dt="2020-10-20T04:56:29.430" v="19" actId="20577"/>
        <pc:sldMkLst>
          <pc:docMk/>
          <pc:sldMk cId="3670596711" sldId="304"/>
        </pc:sldMkLst>
        <pc:spChg chg="mod">
          <ac:chgData name="Long B Nguyen" userId="f59fb8f3-a021-417a-8bc1-65c8d471c621" providerId="ADAL" clId="{00ED48EA-2E19-B648-B077-22D14873FFED}" dt="2020-10-20T04:56:29.430" v="19" actId="20577"/>
          <ac:spMkLst>
            <pc:docMk/>
            <pc:sldMk cId="3670596711" sldId="304"/>
            <ac:spMk id="9" creationId="{E3B2E017-30B2-884B-A113-B419A2ED51AD}"/>
          </ac:spMkLst>
        </pc:spChg>
      </pc:sldChg>
      <pc:sldChg chg="addSp modSp mod modAnim">
        <pc:chgData name="Long B Nguyen" userId="f59fb8f3-a021-417a-8bc1-65c8d471c621" providerId="ADAL" clId="{00ED48EA-2E19-B648-B077-22D14873FFED}" dt="2020-10-20T05:40:22.576" v="1389"/>
        <pc:sldMkLst>
          <pc:docMk/>
          <pc:sldMk cId="3984246490" sldId="307"/>
        </pc:sldMkLst>
        <pc:spChg chg="add mod">
          <ac:chgData name="Long B Nguyen" userId="f59fb8f3-a021-417a-8bc1-65c8d471c621" providerId="ADAL" clId="{00ED48EA-2E19-B648-B077-22D14873FFED}" dt="2020-10-20T04:57:23.799" v="41" actId="1076"/>
          <ac:spMkLst>
            <pc:docMk/>
            <pc:sldMk cId="3984246490" sldId="307"/>
            <ac:spMk id="3" creationId="{C25232B0-6A8F-8F4D-9BCD-A2E72376627C}"/>
          </ac:spMkLst>
        </pc:spChg>
        <pc:spChg chg="add mod">
          <ac:chgData name="Long B Nguyen" userId="f59fb8f3-a021-417a-8bc1-65c8d471c621" providerId="ADAL" clId="{00ED48EA-2E19-B648-B077-22D14873FFED}" dt="2020-10-20T04:57:48.491" v="56" actId="20577"/>
          <ac:spMkLst>
            <pc:docMk/>
            <pc:sldMk cId="3984246490" sldId="307"/>
            <ac:spMk id="11" creationId="{44FD2B9C-7AE0-3C43-BDE7-ACBC728C1206}"/>
          </ac:spMkLst>
        </pc:spChg>
        <pc:cxnChg chg="add mod">
          <ac:chgData name="Long B Nguyen" userId="f59fb8f3-a021-417a-8bc1-65c8d471c621" providerId="ADAL" clId="{00ED48EA-2E19-B648-B077-22D14873FFED}" dt="2020-10-20T04:57:04.273" v="35" actId="14100"/>
          <ac:cxnSpMkLst>
            <pc:docMk/>
            <pc:sldMk cId="3984246490" sldId="307"/>
            <ac:cxnSpMk id="7" creationId="{091A7C9A-BF5B-E342-B677-E234AEBDED9F}"/>
          </ac:cxnSpMkLst>
        </pc:cxnChg>
        <pc:cxnChg chg="add mod">
          <ac:chgData name="Long B Nguyen" userId="f59fb8f3-a021-417a-8bc1-65c8d471c621" providerId="ADAL" clId="{00ED48EA-2E19-B648-B077-22D14873FFED}" dt="2020-10-20T04:57:18.284" v="40" actId="1076"/>
          <ac:cxnSpMkLst>
            <pc:docMk/>
            <pc:sldMk cId="3984246490" sldId="307"/>
            <ac:cxnSpMk id="10" creationId="{D7FFF2D8-8954-1E4A-9583-2C3898384AF8}"/>
          </ac:cxnSpMkLst>
        </pc:cxnChg>
        <pc:cxnChg chg="add mod">
          <ac:chgData name="Long B Nguyen" userId="f59fb8f3-a021-417a-8bc1-65c8d471c621" providerId="ADAL" clId="{00ED48EA-2E19-B648-B077-22D14873FFED}" dt="2020-10-20T04:57:43.342" v="46" actId="14100"/>
          <ac:cxnSpMkLst>
            <pc:docMk/>
            <pc:sldMk cId="3984246490" sldId="307"/>
            <ac:cxnSpMk id="12" creationId="{A585171B-B274-0244-ABC7-EA20AA068991}"/>
          </ac:cxnSpMkLst>
        </pc:cxnChg>
        <pc:cxnChg chg="add mod">
          <ac:chgData name="Long B Nguyen" userId="f59fb8f3-a021-417a-8bc1-65c8d471c621" providerId="ADAL" clId="{00ED48EA-2E19-B648-B077-22D14873FFED}" dt="2020-10-20T04:57:39.802" v="45" actId="14100"/>
          <ac:cxnSpMkLst>
            <pc:docMk/>
            <pc:sldMk cId="3984246490" sldId="307"/>
            <ac:cxnSpMk id="13" creationId="{832CD8A7-433F-8544-ACBB-E11EDD26A376}"/>
          </ac:cxnSpMkLst>
        </pc:cxnChg>
      </pc:sldChg>
      <pc:sldChg chg="modSp mod">
        <pc:chgData name="Long B Nguyen" userId="f59fb8f3-a021-417a-8bc1-65c8d471c621" providerId="ADAL" clId="{00ED48EA-2E19-B648-B077-22D14873FFED}" dt="2020-10-20T05:06:10.096" v="321" actId="14100"/>
        <pc:sldMkLst>
          <pc:docMk/>
          <pc:sldMk cId="3672999173" sldId="308"/>
        </pc:sldMkLst>
        <pc:spChg chg="mod">
          <ac:chgData name="Long B Nguyen" userId="f59fb8f3-a021-417a-8bc1-65c8d471c621" providerId="ADAL" clId="{00ED48EA-2E19-B648-B077-22D14873FFED}" dt="2020-10-20T05:06:07.601" v="320" actId="1076"/>
          <ac:spMkLst>
            <pc:docMk/>
            <pc:sldMk cId="3672999173" sldId="308"/>
            <ac:spMk id="2" creationId="{AA3A228F-61D0-D949-A5E7-F83756230BF8}"/>
          </ac:spMkLst>
        </pc:spChg>
        <pc:spChg chg="mod">
          <ac:chgData name="Long B Nguyen" userId="f59fb8f3-a021-417a-8bc1-65c8d471c621" providerId="ADAL" clId="{00ED48EA-2E19-B648-B077-22D14873FFED}" dt="2020-10-20T05:06:10.096" v="321" actId="14100"/>
          <ac:spMkLst>
            <pc:docMk/>
            <pc:sldMk cId="3672999173" sldId="308"/>
            <ac:spMk id="9" creationId="{E3B2E017-30B2-884B-A113-B419A2ED51AD}"/>
          </ac:spMkLst>
        </pc:spChg>
      </pc:sldChg>
      <pc:sldChg chg="delSp modSp mod delAnim">
        <pc:chgData name="Long B Nguyen" userId="f59fb8f3-a021-417a-8bc1-65c8d471c621" providerId="ADAL" clId="{00ED48EA-2E19-B648-B077-22D14873FFED}" dt="2020-10-20T05:03:57.024" v="318" actId="478"/>
        <pc:sldMkLst>
          <pc:docMk/>
          <pc:sldMk cId="4055245160" sldId="310"/>
        </pc:sldMkLst>
        <pc:spChg chg="mod">
          <ac:chgData name="Long B Nguyen" userId="f59fb8f3-a021-417a-8bc1-65c8d471c621" providerId="ADAL" clId="{00ED48EA-2E19-B648-B077-22D14873FFED}" dt="2020-10-20T05:03:03.450" v="313" actId="1076"/>
          <ac:spMkLst>
            <pc:docMk/>
            <pc:sldMk cId="4055245160" sldId="310"/>
            <ac:spMk id="2" creationId="{AA3A228F-61D0-D949-A5E7-F83756230BF8}"/>
          </ac:spMkLst>
        </pc:spChg>
        <pc:spChg chg="del mod">
          <ac:chgData name="Long B Nguyen" userId="f59fb8f3-a021-417a-8bc1-65c8d471c621" providerId="ADAL" clId="{00ED48EA-2E19-B648-B077-22D14873FFED}" dt="2020-10-20T05:03:57.024" v="318" actId="478"/>
          <ac:spMkLst>
            <pc:docMk/>
            <pc:sldMk cId="4055245160" sldId="310"/>
            <ac:spMk id="4" creationId="{2A32A6EF-01FB-C94C-8CF8-E8F1A32E5C78}"/>
          </ac:spMkLst>
        </pc:spChg>
        <pc:spChg chg="del mod">
          <ac:chgData name="Long B Nguyen" userId="f59fb8f3-a021-417a-8bc1-65c8d471c621" providerId="ADAL" clId="{00ED48EA-2E19-B648-B077-22D14873FFED}" dt="2020-10-20T05:03:52.501" v="317" actId="478"/>
          <ac:spMkLst>
            <pc:docMk/>
            <pc:sldMk cId="4055245160" sldId="310"/>
            <ac:spMk id="6" creationId="{86A85409-1D8D-F749-86FB-8BF9670B22EF}"/>
          </ac:spMkLst>
        </pc:spChg>
        <pc:spChg chg="mod">
          <ac:chgData name="Long B Nguyen" userId="f59fb8f3-a021-417a-8bc1-65c8d471c621" providerId="ADAL" clId="{00ED48EA-2E19-B648-B077-22D14873FFED}" dt="2020-10-20T05:03:06.010" v="314" actId="14100"/>
          <ac:spMkLst>
            <pc:docMk/>
            <pc:sldMk cId="4055245160" sldId="310"/>
            <ac:spMk id="9" creationId="{E3B2E017-30B2-884B-A113-B419A2ED51AD}"/>
          </ac:spMkLst>
        </pc:spChg>
      </pc:sldChg>
      <pc:sldChg chg="modSp mod">
        <pc:chgData name="Long B Nguyen" userId="f59fb8f3-a021-417a-8bc1-65c8d471c621" providerId="ADAL" clId="{00ED48EA-2E19-B648-B077-22D14873FFED}" dt="2020-10-20T05:06:35.444" v="324" actId="14100"/>
        <pc:sldMkLst>
          <pc:docMk/>
          <pc:sldMk cId="4210029770" sldId="311"/>
        </pc:sldMkLst>
        <pc:spChg chg="mod">
          <ac:chgData name="Long B Nguyen" userId="f59fb8f3-a021-417a-8bc1-65c8d471c621" providerId="ADAL" clId="{00ED48EA-2E19-B648-B077-22D14873FFED}" dt="2020-10-20T05:06:29.465" v="322" actId="1076"/>
          <ac:spMkLst>
            <pc:docMk/>
            <pc:sldMk cId="4210029770" sldId="311"/>
            <ac:spMk id="2" creationId="{AA3A228F-61D0-D949-A5E7-F83756230BF8}"/>
          </ac:spMkLst>
        </pc:spChg>
        <pc:spChg chg="mod">
          <ac:chgData name="Long B Nguyen" userId="f59fb8f3-a021-417a-8bc1-65c8d471c621" providerId="ADAL" clId="{00ED48EA-2E19-B648-B077-22D14873FFED}" dt="2020-10-20T05:06:35.444" v="324" actId="14100"/>
          <ac:spMkLst>
            <pc:docMk/>
            <pc:sldMk cId="4210029770" sldId="311"/>
            <ac:spMk id="9" creationId="{E3B2E017-30B2-884B-A113-B419A2ED51AD}"/>
          </ac:spMkLst>
        </pc:spChg>
      </pc:sldChg>
      <pc:sldChg chg="del">
        <pc:chgData name="Long B Nguyen" userId="f59fb8f3-a021-417a-8bc1-65c8d471c621" providerId="ADAL" clId="{00ED48EA-2E19-B648-B077-22D14873FFED}" dt="2020-10-20T05:09:52.359" v="522" actId="2696"/>
        <pc:sldMkLst>
          <pc:docMk/>
          <pc:sldMk cId="4152459930" sldId="312"/>
        </pc:sldMkLst>
      </pc:sldChg>
      <pc:sldChg chg="del">
        <pc:chgData name="Long B Nguyen" userId="f59fb8f3-a021-417a-8bc1-65c8d471c621" providerId="ADAL" clId="{00ED48EA-2E19-B648-B077-22D14873FFED}" dt="2020-10-20T05:09:53.563" v="523" actId="2696"/>
        <pc:sldMkLst>
          <pc:docMk/>
          <pc:sldMk cId="2332116064" sldId="313"/>
        </pc:sldMkLst>
      </pc:sldChg>
      <pc:sldChg chg="modSp mod">
        <pc:chgData name="Long B Nguyen" userId="f59fb8f3-a021-417a-8bc1-65c8d471c621" providerId="ADAL" clId="{00ED48EA-2E19-B648-B077-22D14873FFED}" dt="2020-10-20T05:10:12.772" v="525" actId="1076"/>
        <pc:sldMkLst>
          <pc:docMk/>
          <pc:sldMk cId="1565173198" sldId="314"/>
        </pc:sldMkLst>
        <pc:spChg chg="mod">
          <ac:chgData name="Long B Nguyen" userId="f59fb8f3-a021-417a-8bc1-65c8d471c621" providerId="ADAL" clId="{00ED48EA-2E19-B648-B077-22D14873FFED}" dt="2020-10-20T05:10:12.772" v="525" actId="1076"/>
          <ac:spMkLst>
            <pc:docMk/>
            <pc:sldMk cId="1565173198" sldId="314"/>
            <ac:spMk id="2" creationId="{AA3A228F-61D0-D949-A5E7-F83756230BF8}"/>
          </ac:spMkLst>
        </pc:spChg>
        <pc:spChg chg="mod">
          <ac:chgData name="Long B Nguyen" userId="f59fb8f3-a021-417a-8bc1-65c8d471c621" providerId="ADAL" clId="{00ED48EA-2E19-B648-B077-22D14873FFED}" dt="2020-10-20T05:10:10.470" v="524" actId="14100"/>
          <ac:spMkLst>
            <pc:docMk/>
            <pc:sldMk cId="1565173198" sldId="314"/>
            <ac:spMk id="9" creationId="{E3B2E017-30B2-884B-A113-B419A2ED51AD}"/>
          </ac:spMkLst>
        </pc:spChg>
      </pc:sldChg>
      <pc:sldChg chg="modSp mod">
        <pc:chgData name="Long B Nguyen" userId="f59fb8f3-a021-417a-8bc1-65c8d471c621" providerId="ADAL" clId="{00ED48EA-2E19-B648-B077-22D14873FFED}" dt="2020-10-20T05:10:23.525" v="528" actId="14100"/>
        <pc:sldMkLst>
          <pc:docMk/>
          <pc:sldMk cId="3659811964" sldId="315"/>
        </pc:sldMkLst>
        <pc:spChg chg="mod">
          <ac:chgData name="Long B Nguyen" userId="f59fb8f3-a021-417a-8bc1-65c8d471c621" providerId="ADAL" clId="{00ED48EA-2E19-B648-B077-22D14873FFED}" dt="2020-10-20T05:10:18.055" v="526" actId="1076"/>
          <ac:spMkLst>
            <pc:docMk/>
            <pc:sldMk cId="3659811964" sldId="315"/>
            <ac:spMk id="2" creationId="{AA3A228F-61D0-D949-A5E7-F83756230BF8}"/>
          </ac:spMkLst>
        </pc:spChg>
        <pc:spChg chg="mod">
          <ac:chgData name="Long B Nguyen" userId="f59fb8f3-a021-417a-8bc1-65c8d471c621" providerId="ADAL" clId="{00ED48EA-2E19-B648-B077-22D14873FFED}" dt="2020-10-20T05:10:23.525" v="528" actId="14100"/>
          <ac:spMkLst>
            <pc:docMk/>
            <pc:sldMk cId="3659811964" sldId="315"/>
            <ac:spMk id="9" creationId="{E3B2E017-30B2-884B-A113-B419A2ED51AD}"/>
          </ac:spMkLst>
        </pc:spChg>
      </pc:sldChg>
      <pc:sldChg chg="modSp mod">
        <pc:chgData name="Long B Nguyen" userId="f59fb8f3-a021-417a-8bc1-65c8d471c621" providerId="ADAL" clId="{00ED48EA-2E19-B648-B077-22D14873FFED}" dt="2020-10-20T05:10:34.862" v="531" actId="14100"/>
        <pc:sldMkLst>
          <pc:docMk/>
          <pc:sldMk cId="2536712643" sldId="317"/>
        </pc:sldMkLst>
        <pc:spChg chg="mod">
          <ac:chgData name="Long B Nguyen" userId="f59fb8f3-a021-417a-8bc1-65c8d471c621" providerId="ADAL" clId="{00ED48EA-2E19-B648-B077-22D14873FFED}" dt="2020-10-20T05:10:28.992" v="529" actId="1076"/>
          <ac:spMkLst>
            <pc:docMk/>
            <pc:sldMk cId="2536712643" sldId="317"/>
            <ac:spMk id="2" creationId="{AA3A228F-61D0-D949-A5E7-F83756230BF8}"/>
          </ac:spMkLst>
        </pc:spChg>
        <pc:spChg chg="mod">
          <ac:chgData name="Long B Nguyen" userId="f59fb8f3-a021-417a-8bc1-65c8d471c621" providerId="ADAL" clId="{00ED48EA-2E19-B648-B077-22D14873FFED}" dt="2020-10-20T05:10:34.862" v="531" actId="14100"/>
          <ac:spMkLst>
            <pc:docMk/>
            <pc:sldMk cId="2536712643" sldId="317"/>
            <ac:spMk id="9" creationId="{E3B2E017-30B2-884B-A113-B419A2ED51AD}"/>
          </ac:spMkLst>
        </pc:spChg>
      </pc:sldChg>
      <pc:sldChg chg="modSp mod">
        <pc:chgData name="Long B Nguyen" userId="f59fb8f3-a021-417a-8bc1-65c8d471c621" providerId="ADAL" clId="{00ED48EA-2E19-B648-B077-22D14873FFED}" dt="2020-10-20T05:10:45.597" v="534" actId="14100"/>
        <pc:sldMkLst>
          <pc:docMk/>
          <pc:sldMk cId="3127700614" sldId="318"/>
        </pc:sldMkLst>
        <pc:spChg chg="mod">
          <ac:chgData name="Long B Nguyen" userId="f59fb8f3-a021-417a-8bc1-65c8d471c621" providerId="ADAL" clId="{00ED48EA-2E19-B648-B077-22D14873FFED}" dt="2020-10-20T05:10:40.310" v="532" actId="1076"/>
          <ac:spMkLst>
            <pc:docMk/>
            <pc:sldMk cId="3127700614" sldId="318"/>
            <ac:spMk id="2" creationId="{AA3A228F-61D0-D949-A5E7-F83756230BF8}"/>
          </ac:spMkLst>
        </pc:spChg>
        <pc:spChg chg="mod">
          <ac:chgData name="Long B Nguyen" userId="f59fb8f3-a021-417a-8bc1-65c8d471c621" providerId="ADAL" clId="{00ED48EA-2E19-B648-B077-22D14873FFED}" dt="2020-10-20T05:10:45.597" v="534" actId="14100"/>
          <ac:spMkLst>
            <pc:docMk/>
            <pc:sldMk cId="3127700614" sldId="318"/>
            <ac:spMk id="9" creationId="{E3B2E017-30B2-884B-A113-B419A2ED51AD}"/>
          </ac:spMkLst>
        </pc:spChg>
      </pc:sldChg>
      <pc:sldChg chg="modSp mod">
        <pc:chgData name="Long B Nguyen" userId="f59fb8f3-a021-417a-8bc1-65c8d471c621" providerId="ADAL" clId="{00ED48EA-2E19-B648-B077-22D14873FFED}" dt="2020-10-20T05:10:57.332" v="537" actId="14100"/>
        <pc:sldMkLst>
          <pc:docMk/>
          <pc:sldMk cId="2618277182" sldId="319"/>
        </pc:sldMkLst>
        <pc:spChg chg="mod">
          <ac:chgData name="Long B Nguyen" userId="f59fb8f3-a021-417a-8bc1-65c8d471c621" providerId="ADAL" clId="{00ED48EA-2E19-B648-B077-22D14873FFED}" dt="2020-10-20T05:10:51.509" v="535" actId="1076"/>
          <ac:spMkLst>
            <pc:docMk/>
            <pc:sldMk cId="2618277182" sldId="319"/>
            <ac:spMk id="2" creationId="{AA3A228F-61D0-D949-A5E7-F83756230BF8}"/>
          </ac:spMkLst>
        </pc:spChg>
        <pc:spChg chg="mod">
          <ac:chgData name="Long B Nguyen" userId="f59fb8f3-a021-417a-8bc1-65c8d471c621" providerId="ADAL" clId="{00ED48EA-2E19-B648-B077-22D14873FFED}" dt="2020-10-20T05:10:57.332" v="537" actId="14100"/>
          <ac:spMkLst>
            <pc:docMk/>
            <pc:sldMk cId="2618277182" sldId="319"/>
            <ac:spMk id="9" creationId="{E3B2E017-30B2-884B-A113-B419A2ED51AD}"/>
          </ac:spMkLst>
        </pc:spChg>
      </pc:sldChg>
      <pc:sldChg chg="modSp mod">
        <pc:chgData name="Long B Nguyen" userId="f59fb8f3-a021-417a-8bc1-65c8d471c621" providerId="ADAL" clId="{00ED48EA-2E19-B648-B077-22D14873FFED}" dt="2020-10-20T05:11:15.917" v="543" actId="14100"/>
        <pc:sldMkLst>
          <pc:docMk/>
          <pc:sldMk cId="617958515" sldId="320"/>
        </pc:sldMkLst>
        <pc:spChg chg="mod">
          <ac:chgData name="Long B Nguyen" userId="f59fb8f3-a021-417a-8bc1-65c8d471c621" providerId="ADAL" clId="{00ED48EA-2E19-B648-B077-22D14873FFED}" dt="2020-10-20T05:11:14.606" v="541" actId="1076"/>
          <ac:spMkLst>
            <pc:docMk/>
            <pc:sldMk cId="617958515" sldId="320"/>
            <ac:spMk id="2" creationId="{AA3A228F-61D0-D949-A5E7-F83756230BF8}"/>
          </ac:spMkLst>
        </pc:spChg>
        <pc:spChg chg="mod">
          <ac:chgData name="Long B Nguyen" userId="f59fb8f3-a021-417a-8bc1-65c8d471c621" providerId="ADAL" clId="{00ED48EA-2E19-B648-B077-22D14873FFED}" dt="2020-10-20T05:11:15.917" v="543" actId="14100"/>
          <ac:spMkLst>
            <pc:docMk/>
            <pc:sldMk cId="617958515" sldId="320"/>
            <ac:spMk id="9" creationId="{E3B2E017-30B2-884B-A113-B419A2ED51AD}"/>
          </ac:spMkLst>
        </pc:spChg>
      </pc:sldChg>
      <pc:sldChg chg="add del modAnim">
        <pc:chgData name="Long B Nguyen" userId="f59fb8f3-a021-417a-8bc1-65c8d471c621" providerId="ADAL" clId="{00ED48EA-2E19-B648-B077-22D14873FFED}" dt="2020-10-20T05:49:55.703" v="1410"/>
        <pc:sldMkLst>
          <pc:docMk/>
          <pc:sldMk cId="3039307715" sldId="321"/>
        </pc:sldMkLst>
      </pc:sldChg>
      <pc:sldChg chg="modAnim">
        <pc:chgData name="Long B Nguyen" userId="f59fb8f3-a021-417a-8bc1-65c8d471c621" providerId="ADAL" clId="{00ED48EA-2E19-B648-B077-22D14873FFED}" dt="2020-10-20T05:50:07.289" v="1411"/>
        <pc:sldMkLst>
          <pc:docMk/>
          <pc:sldMk cId="3096583072" sldId="323"/>
        </pc:sldMkLst>
      </pc:sldChg>
      <pc:sldChg chg="modSp mod">
        <pc:chgData name="Long B Nguyen" userId="f59fb8f3-a021-417a-8bc1-65c8d471c621" providerId="ADAL" clId="{00ED48EA-2E19-B648-B077-22D14873FFED}" dt="2020-10-20T05:13:46.353" v="546" actId="14100"/>
        <pc:sldMkLst>
          <pc:docMk/>
          <pc:sldMk cId="3753341527" sldId="324"/>
        </pc:sldMkLst>
        <pc:spChg chg="mod">
          <ac:chgData name="Long B Nguyen" userId="f59fb8f3-a021-417a-8bc1-65c8d471c621" providerId="ADAL" clId="{00ED48EA-2E19-B648-B077-22D14873FFED}" dt="2020-10-20T05:13:41.251" v="544" actId="1076"/>
          <ac:spMkLst>
            <pc:docMk/>
            <pc:sldMk cId="3753341527" sldId="324"/>
            <ac:spMk id="2" creationId="{AA3A228F-61D0-D949-A5E7-F83756230BF8}"/>
          </ac:spMkLst>
        </pc:spChg>
        <pc:spChg chg="mod">
          <ac:chgData name="Long B Nguyen" userId="f59fb8f3-a021-417a-8bc1-65c8d471c621" providerId="ADAL" clId="{00ED48EA-2E19-B648-B077-22D14873FFED}" dt="2020-10-20T05:13:46.353" v="546" actId="14100"/>
          <ac:spMkLst>
            <pc:docMk/>
            <pc:sldMk cId="3753341527" sldId="324"/>
            <ac:spMk id="9" creationId="{E3B2E017-30B2-884B-A113-B419A2ED51AD}"/>
          </ac:spMkLst>
        </pc:spChg>
      </pc:sldChg>
      <pc:sldChg chg="addSp delSp modSp mod delAnim modAnim">
        <pc:chgData name="Long B Nguyen" userId="f59fb8f3-a021-417a-8bc1-65c8d471c621" providerId="ADAL" clId="{00ED48EA-2E19-B648-B077-22D14873FFED}" dt="2020-10-20T05:52:55.620" v="1439" actId="20577"/>
        <pc:sldMkLst>
          <pc:docMk/>
          <pc:sldMk cId="3750016062" sldId="325"/>
        </pc:sldMkLst>
        <pc:spChg chg="mod">
          <ac:chgData name="Long B Nguyen" userId="f59fb8f3-a021-417a-8bc1-65c8d471c621" providerId="ADAL" clId="{00ED48EA-2E19-B648-B077-22D14873FFED}" dt="2020-10-20T05:31:23.747" v="1229" actId="1076"/>
          <ac:spMkLst>
            <pc:docMk/>
            <pc:sldMk cId="3750016062" sldId="325"/>
            <ac:spMk id="2" creationId="{AA3A228F-61D0-D949-A5E7-F83756230BF8}"/>
          </ac:spMkLst>
        </pc:spChg>
        <pc:spChg chg="add mod">
          <ac:chgData name="Long B Nguyen" userId="f59fb8f3-a021-417a-8bc1-65c8d471c621" providerId="ADAL" clId="{00ED48EA-2E19-B648-B077-22D14873FFED}" dt="2020-10-20T05:52:55.620" v="1439" actId="20577"/>
          <ac:spMkLst>
            <pc:docMk/>
            <pc:sldMk cId="3750016062" sldId="325"/>
            <ac:spMk id="3" creationId="{8B3E136A-B1AD-DF43-B47A-AD0BDE5403FE}"/>
          </ac:spMkLst>
        </pc:spChg>
        <pc:spChg chg="del mod">
          <ac:chgData name="Long B Nguyen" userId="f59fb8f3-a021-417a-8bc1-65c8d471c621" providerId="ADAL" clId="{00ED48EA-2E19-B648-B077-22D14873FFED}" dt="2020-10-20T05:51:51.460" v="1420" actId="478"/>
          <ac:spMkLst>
            <pc:docMk/>
            <pc:sldMk cId="3750016062" sldId="325"/>
            <ac:spMk id="5" creationId="{F21AFD8D-397E-3342-9FCC-026A00C2F153}"/>
          </ac:spMkLst>
        </pc:spChg>
        <pc:spChg chg="mod">
          <ac:chgData name="Long B Nguyen" userId="f59fb8f3-a021-417a-8bc1-65c8d471c621" providerId="ADAL" clId="{00ED48EA-2E19-B648-B077-22D14873FFED}" dt="2020-10-20T05:31:29.651" v="1230" actId="14100"/>
          <ac:spMkLst>
            <pc:docMk/>
            <pc:sldMk cId="3750016062" sldId="325"/>
            <ac:spMk id="9" creationId="{E3B2E017-30B2-884B-A113-B419A2ED51AD}"/>
          </ac:spMkLst>
        </pc:spChg>
        <pc:cxnChg chg="add del mod">
          <ac:chgData name="Long B Nguyen" userId="f59fb8f3-a021-417a-8bc1-65c8d471c621" providerId="ADAL" clId="{00ED48EA-2E19-B648-B077-22D14873FFED}" dt="2020-10-20T05:31:31.680" v="1231" actId="478"/>
          <ac:cxnSpMkLst>
            <pc:docMk/>
            <pc:sldMk cId="3750016062" sldId="325"/>
            <ac:cxnSpMk id="6" creationId="{B097AC30-D7C3-9F43-B6E4-A6F4E9393FE4}"/>
          </ac:cxnSpMkLst>
        </pc:cxnChg>
      </pc:sldChg>
      <pc:sldChg chg="addSp delSp modSp mod modAnim">
        <pc:chgData name="Long B Nguyen" userId="f59fb8f3-a021-417a-8bc1-65c8d471c621" providerId="ADAL" clId="{00ED48EA-2E19-B648-B077-22D14873FFED}" dt="2020-10-20T05:54:37.085" v="1448"/>
        <pc:sldMkLst>
          <pc:docMk/>
          <pc:sldMk cId="3748840513" sldId="326"/>
        </pc:sldMkLst>
        <pc:spChg chg="del mod">
          <ac:chgData name="Long B Nguyen" userId="f59fb8f3-a021-417a-8bc1-65c8d471c621" providerId="ADAL" clId="{00ED48EA-2E19-B648-B077-22D14873FFED}" dt="2020-10-20T05:34:30.121" v="1263" actId="478"/>
          <ac:spMkLst>
            <pc:docMk/>
            <pc:sldMk cId="3748840513" sldId="326"/>
            <ac:spMk id="2" creationId="{AA3A228F-61D0-D949-A5E7-F83756230BF8}"/>
          </ac:spMkLst>
        </pc:spChg>
        <pc:spChg chg="add del mod">
          <ac:chgData name="Long B Nguyen" userId="f59fb8f3-a021-417a-8bc1-65c8d471c621" providerId="ADAL" clId="{00ED48EA-2E19-B648-B077-22D14873FFED}" dt="2020-10-20T05:34:32.468" v="1264" actId="478"/>
          <ac:spMkLst>
            <pc:docMk/>
            <pc:sldMk cId="3748840513" sldId="326"/>
            <ac:spMk id="4" creationId="{8D637E6E-030D-AF4C-BC83-E7DD4DBAB7EC}"/>
          </ac:spMkLst>
        </pc:spChg>
        <pc:spChg chg="del">
          <ac:chgData name="Long B Nguyen" userId="f59fb8f3-a021-417a-8bc1-65c8d471c621" providerId="ADAL" clId="{00ED48EA-2E19-B648-B077-22D14873FFED}" dt="2020-10-20T05:34:00.735" v="1245" actId="478"/>
          <ac:spMkLst>
            <pc:docMk/>
            <pc:sldMk cId="3748840513" sldId="326"/>
            <ac:spMk id="5" creationId="{F21AFD8D-397E-3342-9FCC-026A00C2F153}"/>
          </ac:spMkLst>
        </pc:spChg>
        <pc:spChg chg="mod">
          <ac:chgData name="Long B Nguyen" userId="f59fb8f3-a021-417a-8bc1-65c8d471c621" providerId="ADAL" clId="{00ED48EA-2E19-B648-B077-22D14873FFED}" dt="2020-10-20T05:36:01.479" v="1336" actId="1076"/>
          <ac:spMkLst>
            <pc:docMk/>
            <pc:sldMk cId="3748840513" sldId="326"/>
            <ac:spMk id="7" creationId="{4B727B46-A324-164A-9C9C-7012797F4961}"/>
          </ac:spMkLst>
        </pc:spChg>
        <pc:spChg chg="add mod">
          <ac:chgData name="Long B Nguyen" userId="f59fb8f3-a021-417a-8bc1-65c8d471c621" providerId="ADAL" clId="{00ED48EA-2E19-B648-B077-22D14873FFED}" dt="2020-10-20T05:35:14.566" v="1296" actId="1076"/>
          <ac:spMkLst>
            <pc:docMk/>
            <pc:sldMk cId="3748840513" sldId="326"/>
            <ac:spMk id="8" creationId="{36774EAF-310A-974B-ACC5-BFFA64D03E40}"/>
          </ac:spMkLst>
        </pc:spChg>
        <pc:spChg chg="mod">
          <ac:chgData name="Long B Nguyen" userId="f59fb8f3-a021-417a-8bc1-65c8d471c621" providerId="ADAL" clId="{00ED48EA-2E19-B648-B077-22D14873FFED}" dt="2020-10-20T05:34:56.159" v="1294" actId="20577"/>
          <ac:spMkLst>
            <pc:docMk/>
            <pc:sldMk cId="3748840513" sldId="326"/>
            <ac:spMk id="9" creationId="{E3B2E017-30B2-884B-A113-B419A2ED51AD}"/>
          </ac:spMkLst>
        </pc:spChg>
        <pc:cxnChg chg="add mod">
          <ac:chgData name="Long B Nguyen" userId="f59fb8f3-a021-417a-8bc1-65c8d471c621" providerId="ADAL" clId="{00ED48EA-2E19-B648-B077-22D14873FFED}" dt="2020-10-20T05:35:58.977" v="1335" actId="14100"/>
          <ac:cxnSpMkLst>
            <pc:docMk/>
            <pc:sldMk cId="3748840513" sldId="326"/>
            <ac:cxnSpMk id="10" creationId="{2467F9DB-FA07-9947-BEED-1E28BB1D6C22}"/>
          </ac:cxnSpMkLst>
        </pc:cxnChg>
      </pc:sldChg>
      <pc:sldChg chg="del">
        <pc:chgData name="Long B Nguyen" userId="f59fb8f3-a021-417a-8bc1-65c8d471c621" providerId="ADAL" clId="{00ED48EA-2E19-B648-B077-22D14873FFED}" dt="2020-10-20T05:37:16.823" v="1349" actId="2696"/>
        <pc:sldMkLst>
          <pc:docMk/>
          <pc:sldMk cId="3014369594" sldId="327"/>
        </pc:sldMkLst>
      </pc:sldChg>
      <pc:sldChg chg="del">
        <pc:chgData name="Long B Nguyen" userId="f59fb8f3-a021-417a-8bc1-65c8d471c621" providerId="ADAL" clId="{00ED48EA-2E19-B648-B077-22D14873FFED}" dt="2020-10-20T05:15:37.330" v="554" actId="2696"/>
        <pc:sldMkLst>
          <pc:docMk/>
          <pc:sldMk cId="1960883355" sldId="328"/>
        </pc:sldMkLst>
      </pc:sldChg>
      <pc:sldChg chg="modSp mod modAnim">
        <pc:chgData name="Long B Nguyen" userId="f59fb8f3-a021-417a-8bc1-65c8d471c621" providerId="ADAL" clId="{00ED48EA-2E19-B648-B077-22D14873FFED}" dt="2020-10-20T05:51:33.249" v="1419"/>
        <pc:sldMkLst>
          <pc:docMk/>
          <pc:sldMk cId="53368268" sldId="329"/>
        </pc:sldMkLst>
        <pc:spChg chg="mod">
          <ac:chgData name="Long B Nguyen" userId="f59fb8f3-a021-417a-8bc1-65c8d471c621" providerId="ADAL" clId="{00ED48EA-2E19-B648-B077-22D14873FFED}" dt="2020-10-20T05:14:04.601" v="550" actId="1076"/>
          <ac:spMkLst>
            <pc:docMk/>
            <pc:sldMk cId="53368268" sldId="329"/>
            <ac:spMk id="2" creationId="{AA3A228F-61D0-D949-A5E7-F83756230BF8}"/>
          </ac:spMkLst>
        </pc:spChg>
        <pc:spChg chg="mod">
          <ac:chgData name="Long B Nguyen" userId="f59fb8f3-a021-417a-8bc1-65c8d471c621" providerId="ADAL" clId="{00ED48EA-2E19-B648-B077-22D14873FFED}" dt="2020-10-20T05:21:42.525" v="692" actId="20577"/>
          <ac:spMkLst>
            <pc:docMk/>
            <pc:sldMk cId="53368268" sldId="329"/>
            <ac:spMk id="9" creationId="{E3B2E017-30B2-884B-A113-B419A2ED51AD}"/>
          </ac:spMkLst>
        </pc:spChg>
      </pc:sldChg>
      <pc:sldChg chg="modSp mod">
        <pc:chgData name="Long B Nguyen" userId="f59fb8f3-a021-417a-8bc1-65c8d471c621" providerId="ADAL" clId="{00ED48EA-2E19-B648-B077-22D14873FFED}" dt="2020-10-20T05:37:37.034" v="1351" actId="1076"/>
        <pc:sldMkLst>
          <pc:docMk/>
          <pc:sldMk cId="894578124" sldId="330"/>
        </pc:sldMkLst>
        <pc:spChg chg="mod">
          <ac:chgData name="Long B Nguyen" userId="f59fb8f3-a021-417a-8bc1-65c8d471c621" providerId="ADAL" clId="{00ED48EA-2E19-B648-B077-22D14873FFED}" dt="2020-10-20T05:37:37.034" v="1351" actId="1076"/>
          <ac:spMkLst>
            <pc:docMk/>
            <pc:sldMk cId="894578124" sldId="330"/>
            <ac:spMk id="2" creationId="{AA3A228F-61D0-D949-A5E7-F83756230BF8}"/>
          </ac:spMkLst>
        </pc:spChg>
        <pc:spChg chg="mod">
          <ac:chgData name="Long B Nguyen" userId="f59fb8f3-a021-417a-8bc1-65c8d471c621" providerId="ADAL" clId="{00ED48EA-2E19-B648-B077-22D14873FFED}" dt="2020-10-20T05:37:23.237" v="1350" actId="20577"/>
          <ac:spMkLst>
            <pc:docMk/>
            <pc:sldMk cId="894578124" sldId="330"/>
            <ac:spMk id="9" creationId="{E3B2E017-30B2-884B-A113-B419A2ED51AD}"/>
          </ac:spMkLst>
        </pc:spChg>
      </pc:sldChg>
      <pc:sldChg chg="addSp modSp mod modAnim">
        <pc:chgData name="Long B Nguyen" userId="f59fb8f3-a021-417a-8bc1-65c8d471c621" providerId="ADAL" clId="{00ED48EA-2E19-B648-B077-22D14873FFED}" dt="2020-10-20T05:42:03.883" v="1398"/>
        <pc:sldMkLst>
          <pc:docMk/>
          <pc:sldMk cId="343975969" sldId="331"/>
        </pc:sldMkLst>
        <pc:spChg chg="mod">
          <ac:chgData name="Long B Nguyen" userId="f59fb8f3-a021-417a-8bc1-65c8d471c621" providerId="ADAL" clId="{00ED48EA-2E19-B648-B077-22D14873FFED}" dt="2020-10-20T05:02:43.274" v="311" actId="1076"/>
          <ac:spMkLst>
            <pc:docMk/>
            <pc:sldMk cId="343975969" sldId="331"/>
            <ac:spMk id="4" creationId="{1B5D06E6-138F-0A4D-8D8C-AA611F7423AE}"/>
          </ac:spMkLst>
        </pc:spChg>
        <pc:spChg chg="add mod">
          <ac:chgData name="Long B Nguyen" userId="f59fb8f3-a021-417a-8bc1-65c8d471c621" providerId="ADAL" clId="{00ED48EA-2E19-B648-B077-22D14873FFED}" dt="2020-10-20T05:08:54.868" v="490" actId="20577"/>
          <ac:spMkLst>
            <pc:docMk/>
            <pc:sldMk cId="343975969" sldId="331"/>
            <ac:spMk id="7" creationId="{E17BB538-8556-894B-B49B-C487509D3DA2}"/>
          </ac:spMkLst>
        </pc:spChg>
        <pc:spChg chg="mod">
          <ac:chgData name="Long B Nguyen" userId="f59fb8f3-a021-417a-8bc1-65c8d471c621" providerId="ADAL" clId="{00ED48EA-2E19-B648-B077-22D14873FFED}" dt="2020-10-20T05:09:38.972" v="520" actId="20577"/>
          <ac:spMkLst>
            <pc:docMk/>
            <pc:sldMk cId="343975969" sldId="331"/>
            <ac:spMk id="9" creationId="{E3B2E017-30B2-884B-A113-B419A2ED51AD}"/>
          </ac:spMkLst>
        </pc:spChg>
        <pc:cxnChg chg="mod">
          <ac:chgData name="Long B Nguyen" userId="f59fb8f3-a021-417a-8bc1-65c8d471c621" providerId="ADAL" clId="{00ED48EA-2E19-B648-B077-22D14873FFED}" dt="2020-10-20T05:02:43.274" v="311" actId="1076"/>
          <ac:cxnSpMkLst>
            <pc:docMk/>
            <pc:sldMk cId="343975969" sldId="331"/>
            <ac:cxnSpMk id="5" creationId="{3C86E3B6-098C-0A4C-8AF6-E5F63087A3C8}"/>
          </ac:cxnSpMkLst>
        </pc:cxnChg>
        <pc:cxnChg chg="mod">
          <ac:chgData name="Long B Nguyen" userId="f59fb8f3-a021-417a-8bc1-65c8d471c621" providerId="ADAL" clId="{00ED48EA-2E19-B648-B077-22D14873FFED}" dt="2020-10-20T05:02:43.274" v="311" actId="1076"/>
          <ac:cxnSpMkLst>
            <pc:docMk/>
            <pc:sldMk cId="343975969" sldId="331"/>
            <ac:cxnSpMk id="6" creationId="{9E131CC6-04E1-5E4B-90A5-998EEB790F43}"/>
          </ac:cxnSpMkLst>
        </pc:cxnChg>
      </pc:sldChg>
      <pc:sldChg chg="del">
        <pc:chgData name="Long B Nguyen" userId="f59fb8f3-a021-417a-8bc1-65c8d471c621" providerId="ADAL" clId="{00ED48EA-2E19-B648-B077-22D14873FFED}" dt="2020-10-20T05:15:33.541" v="553" actId="2696"/>
        <pc:sldMkLst>
          <pc:docMk/>
          <pc:sldMk cId="3490093738" sldId="332"/>
        </pc:sldMkLst>
      </pc:sldChg>
      <pc:sldChg chg="del">
        <pc:chgData name="Long B Nguyen" userId="f59fb8f3-a021-417a-8bc1-65c8d471c621" providerId="ADAL" clId="{00ED48EA-2E19-B648-B077-22D14873FFED}" dt="2020-10-20T05:15:31.287" v="552" actId="2696"/>
        <pc:sldMkLst>
          <pc:docMk/>
          <pc:sldMk cId="4156079510" sldId="333"/>
        </pc:sldMkLst>
      </pc:sldChg>
      <pc:sldChg chg="modSp mod modAnim">
        <pc:chgData name="Long B Nguyen" userId="f59fb8f3-a021-417a-8bc1-65c8d471c621" providerId="ADAL" clId="{00ED48EA-2E19-B648-B077-22D14873FFED}" dt="2020-10-20T05:40:57.447" v="1392"/>
        <pc:sldMkLst>
          <pc:docMk/>
          <pc:sldMk cId="4080804918" sldId="334"/>
        </pc:sldMkLst>
        <pc:spChg chg="mod">
          <ac:chgData name="Long B Nguyen" userId="f59fb8f3-a021-417a-8bc1-65c8d471c621" providerId="ADAL" clId="{00ED48EA-2E19-B648-B077-22D14873FFED}" dt="2020-10-20T04:58:24.600" v="100" actId="20577"/>
          <ac:spMkLst>
            <pc:docMk/>
            <pc:sldMk cId="4080804918" sldId="334"/>
            <ac:spMk id="2" creationId="{AA3A228F-61D0-D949-A5E7-F83756230BF8}"/>
          </ac:spMkLst>
        </pc:spChg>
        <pc:spChg chg="mod">
          <ac:chgData name="Long B Nguyen" userId="f59fb8f3-a021-417a-8bc1-65c8d471c621" providerId="ADAL" clId="{00ED48EA-2E19-B648-B077-22D14873FFED}" dt="2020-10-20T04:58:09.970" v="77" actId="20577"/>
          <ac:spMkLst>
            <pc:docMk/>
            <pc:sldMk cId="4080804918" sldId="334"/>
            <ac:spMk id="8" creationId="{C57243A4-61B0-BF49-9762-D919B22CF822}"/>
          </ac:spMkLst>
        </pc:spChg>
      </pc:sldChg>
      <pc:sldChg chg="modAnim">
        <pc:chgData name="Long B Nguyen" userId="f59fb8f3-a021-417a-8bc1-65c8d471c621" providerId="ADAL" clId="{00ED48EA-2E19-B648-B077-22D14873FFED}" dt="2020-10-20T05:41:15.950" v="1393"/>
        <pc:sldMkLst>
          <pc:docMk/>
          <pc:sldMk cId="2359254305" sldId="335"/>
        </pc:sldMkLst>
      </pc:sldChg>
      <pc:sldChg chg="del">
        <pc:chgData name="Long B Nguyen" userId="f59fb8f3-a021-417a-8bc1-65c8d471c621" providerId="ADAL" clId="{00ED48EA-2E19-B648-B077-22D14873FFED}" dt="2020-10-20T05:22:15.755" v="693" actId="2696"/>
        <pc:sldMkLst>
          <pc:docMk/>
          <pc:sldMk cId="2552887808" sldId="336"/>
        </pc:sldMkLst>
      </pc:sldChg>
      <pc:sldChg chg="addSp delSp modSp add mod delAnim modAnim">
        <pc:chgData name="Long B Nguyen" userId="f59fb8f3-a021-417a-8bc1-65c8d471c621" providerId="ADAL" clId="{00ED48EA-2E19-B648-B077-22D14873FFED}" dt="2020-10-20T05:37:12.593" v="1348" actId="478"/>
        <pc:sldMkLst>
          <pc:docMk/>
          <pc:sldMk cId="2879490838" sldId="336"/>
        </pc:sldMkLst>
        <pc:spChg chg="add mod">
          <ac:chgData name="Long B Nguyen" userId="f59fb8f3-a021-417a-8bc1-65c8d471c621" providerId="ADAL" clId="{00ED48EA-2E19-B648-B077-22D14873FFED}" dt="2020-10-20T05:37:06.309" v="1346" actId="1076"/>
          <ac:spMkLst>
            <pc:docMk/>
            <pc:sldMk cId="2879490838" sldId="336"/>
            <ac:spMk id="6" creationId="{096932A1-43AC-9F41-8D45-7E67F083C85E}"/>
          </ac:spMkLst>
        </pc:spChg>
        <pc:spChg chg="del">
          <ac:chgData name="Long B Nguyen" userId="f59fb8f3-a021-417a-8bc1-65c8d471c621" providerId="ADAL" clId="{00ED48EA-2E19-B648-B077-22D14873FFED}" dt="2020-10-20T05:36:44.040" v="1341" actId="478"/>
          <ac:spMkLst>
            <pc:docMk/>
            <pc:sldMk cId="2879490838" sldId="336"/>
            <ac:spMk id="7" creationId="{4B727B46-A324-164A-9C9C-7012797F4961}"/>
          </ac:spMkLst>
        </pc:spChg>
        <pc:spChg chg="del">
          <ac:chgData name="Long B Nguyen" userId="f59fb8f3-a021-417a-8bc1-65c8d471c621" providerId="ADAL" clId="{00ED48EA-2E19-B648-B077-22D14873FFED}" dt="2020-10-20T05:37:12.593" v="1348" actId="478"/>
          <ac:spMkLst>
            <pc:docMk/>
            <pc:sldMk cId="2879490838" sldId="336"/>
            <ac:spMk id="8" creationId="{36774EAF-310A-974B-ACC5-BFFA64D03E40}"/>
          </ac:spMkLst>
        </pc:spChg>
        <pc:spChg chg="mod">
          <ac:chgData name="Long B Nguyen" userId="f59fb8f3-a021-417a-8bc1-65c8d471c621" providerId="ADAL" clId="{00ED48EA-2E19-B648-B077-22D14873FFED}" dt="2020-10-20T05:36:57.286" v="1343" actId="20577"/>
          <ac:spMkLst>
            <pc:docMk/>
            <pc:sldMk cId="2879490838" sldId="336"/>
            <ac:spMk id="9" creationId="{E3B2E017-30B2-884B-A113-B419A2ED51AD}"/>
          </ac:spMkLst>
        </pc:spChg>
        <pc:cxnChg chg="del">
          <ac:chgData name="Long B Nguyen" userId="f59fb8f3-a021-417a-8bc1-65c8d471c621" providerId="ADAL" clId="{00ED48EA-2E19-B648-B077-22D14873FFED}" dt="2020-10-20T05:36:41.876" v="1340" actId="478"/>
          <ac:cxnSpMkLst>
            <pc:docMk/>
            <pc:sldMk cId="2879490838" sldId="336"/>
            <ac:cxnSpMk id="10" creationId="{2467F9DB-FA07-9947-BEED-1E28BB1D6C22}"/>
          </ac:cxnSpMkLst>
        </pc:cxnChg>
        <pc:cxnChg chg="add mod">
          <ac:chgData name="Long B Nguyen" userId="f59fb8f3-a021-417a-8bc1-65c8d471c621" providerId="ADAL" clId="{00ED48EA-2E19-B648-B077-22D14873FFED}" dt="2020-10-20T05:37:09.658" v="1347" actId="1076"/>
          <ac:cxnSpMkLst>
            <pc:docMk/>
            <pc:sldMk cId="2879490838" sldId="336"/>
            <ac:cxnSpMk id="11" creationId="{FA638F06-5AEF-6944-8EFB-5BD09379DFDD}"/>
          </ac:cxnSpMkLst>
        </pc:cxnChg>
      </pc:sldChg>
      <pc:sldChg chg="addSp delSp modSp add del mod modAnim">
        <pc:chgData name="Long B Nguyen" userId="f59fb8f3-a021-417a-8bc1-65c8d471c621" providerId="ADAL" clId="{00ED48EA-2E19-B648-B077-22D14873FFED}" dt="2020-10-20T06:06:26.843" v="1577" actId="2696"/>
        <pc:sldMkLst>
          <pc:docMk/>
          <pc:sldMk cId="29157992" sldId="337"/>
        </pc:sldMkLst>
        <pc:spChg chg="add del">
          <ac:chgData name="Long B Nguyen" userId="f59fb8f3-a021-417a-8bc1-65c8d471c621" providerId="ADAL" clId="{00ED48EA-2E19-B648-B077-22D14873FFED}" dt="2020-10-20T05:56:35.202" v="1469" actId="478"/>
          <ac:spMkLst>
            <pc:docMk/>
            <pc:sldMk cId="29157992" sldId="337"/>
            <ac:spMk id="3" creationId="{CBF1DCD8-E79C-7640-9361-6F12D8D51BFD}"/>
          </ac:spMkLst>
        </pc:spChg>
        <pc:spChg chg="mod">
          <ac:chgData name="Long B Nguyen" userId="f59fb8f3-a021-417a-8bc1-65c8d471c621" providerId="ADAL" clId="{00ED48EA-2E19-B648-B077-22D14873FFED}" dt="2020-10-20T05:58:55.632" v="1526" actId="20577"/>
          <ac:spMkLst>
            <pc:docMk/>
            <pc:sldMk cId="29157992" sldId="337"/>
            <ac:spMk id="6" creationId="{B7AB2EA4-48CC-FD46-9632-CD4301E82099}"/>
          </ac:spMkLst>
        </pc:spChg>
        <pc:spChg chg="del">
          <ac:chgData name="Long B Nguyen" userId="f59fb8f3-a021-417a-8bc1-65c8d471c621" providerId="ADAL" clId="{00ED48EA-2E19-B648-B077-22D14873FFED}" dt="2020-10-20T05:56:04.122" v="1459" actId="478"/>
          <ac:spMkLst>
            <pc:docMk/>
            <pc:sldMk cId="29157992" sldId="337"/>
            <ac:spMk id="7" creationId="{A1C0BD5B-7A70-614C-8F08-877F246D65C4}"/>
          </ac:spMkLst>
        </pc:spChg>
        <pc:spChg chg="mod">
          <ac:chgData name="Long B Nguyen" userId="f59fb8f3-a021-417a-8bc1-65c8d471c621" providerId="ADAL" clId="{00ED48EA-2E19-B648-B077-22D14873FFED}" dt="2020-10-20T05:58:59.543" v="1528" actId="20577"/>
          <ac:spMkLst>
            <pc:docMk/>
            <pc:sldMk cId="29157992" sldId="337"/>
            <ac:spMk id="9" creationId="{E3B2E017-30B2-884B-A113-B419A2ED51AD}"/>
          </ac:spMkLst>
        </pc:spChg>
        <pc:spChg chg="del">
          <ac:chgData name="Long B Nguyen" userId="f59fb8f3-a021-417a-8bc1-65c8d471c621" providerId="ADAL" clId="{00ED48EA-2E19-B648-B077-22D14873FFED}" dt="2020-10-20T05:56:06.890" v="1460" actId="478"/>
          <ac:spMkLst>
            <pc:docMk/>
            <pc:sldMk cId="29157992" sldId="337"/>
            <ac:spMk id="10" creationId="{6F2E737A-829E-5A45-9E9D-A706B719CBB7}"/>
          </ac:spMkLst>
        </pc:spChg>
        <pc:spChg chg="add mod">
          <ac:chgData name="Long B Nguyen" userId="f59fb8f3-a021-417a-8bc1-65c8d471c621" providerId="ADAL" clId="{00ED48EA-2E19-B648-B077-22D14873FFED}" dt="2020-10-20T06:03:00.286" v="1537" actId="207"/>
          <ac:spMkLst>
            <pc:docMk/>
            <pc:sldMk cId="29157992" sldId="337"/>
            <ac:spMk id="14" creationId="{E7E8FC9F-D95D-944A-88F1-6EEFA08685CC}"/>
          </ac:spMkLst>
        </pc:spChg>
        <pc:spChg chg="add mod">
          <ac:chgData name="Long B Nguyen" userId="f59fb8f3-a021-417a-8bc1-65c8d471c621" providerId="ADAL" clId="{00ED48EA-2E19-B648-B077-22D14873FFED}" dt="2020-10-20T06:04:11.971" v="1548" actId="20577"/>
          <ac:spMkLst>
            <pc:docMk/>
            <pc:sldMk cId="29157992" sldId="337"/>
            <ac:spMk id="19" creationId="{8A3A65CC-0119-124A-A980-35F7556993CC}"/>
          </ac:spMkLst>
        </pc:spChg>
        <pc:spChg chg="add mod">
          <ac:chgData name="Long B Nguyen" userId="f59fb8f3-a021-417a-8bc1-65c8d471c621" providerId="ADAL" clId="{00ED48EA-2E19-B648-B077-22D14873FFED}" dt="2020-10-20T06:04:26.134" v="1562" actId="1076"/>
          <ac:spMkLst>
            <pc:docMk/>
            <pc:sldMk cId="29157992" sldId="337"/>
            <ac:spMk id="23" creationId="{4F978BD1-FC33-7645-834E-F7A552E15880}"/>
          </ac:spMkLst>
        </pc:spChg>
        <pc:cxnChg chg="del">
          <ac:chgData name="Long B Nguyen" userId="f59fb8f3-a021-417a-8bc1-65c8d471c621" providerId="ADAL" clId="{00ED48EA-2E19-B648-B077-22D14873FFED}" dt="2020-10-20T05:55:20.527" v="1450" actId="478"/>
          <ac:cxnSpMkLst>
            <pc:docMk/>
            <pc:sldMk cId="29157992" sldId="337"/>
            <ac:cxnSpMk id="5" creationId="{6A41E33A-3774-3740-BA11-D4C900D6705F}"/>
          </ac:cxnSpMkLst>
        </pc:cxnChg>
        <pc:cxnChg chg="del mod">
          <ac:chgData name="Long B Nguyen" userId="f59fb8f3-a021-417a-8bc1-65c8d471c621" providerId="ADAL" clId="{00ED48EA-2E19-B648-B077-22D14873FFED}" dt="2020-10-20T05:55:21.821" v="1451" actId="478"/>
          <ac:cxnSpMkLst>
            <pc:docMk/>
            <pc:sldMk cId="29157992" sldId="337"/>
            <ac:cxnSpMk id="12" creationId="{8D88494F-D4E7-AB49-840B-85C05CBDC54E}"/>
          </ac:cxnSpMkLst>
        </pc:cxnChg>
        <pc:cxnChg chg="add mod">
          <ac:chgData name="Long B Nguyen" userId="f59fb8f3-a021-417a-8bc1-65c8d471c621" providerId="ADAL" clId="{00ED48EA-2E19-B648-B077-22D14873FFED}" dt="2020-10-20T06:04:03.298" v="1545" actId="14100"/>
          <ac:cxnSpMkLst>
            <pc:docMk/>
            <pc:sldMk cId="29157992" sldId="337"/>
            <ac:cxnSpMk id="13" creationId="{EB374FC5-7A9D-F649-BC72-43227BBC9099}"/>
          </ac:cxnSpMkLst>
        </pc:cxnChg>
        <pc:cxnChg chg="del">
          <ac:chgData name="Long B Nguyen" userId="f59fb8f3-a021-417a-8bc1-65c8d471c621" providerId="ADAL" clId="{00ED48EA-2E19-B648-B077-22D14873FFED}" dt="2020-10-20T05:55:23.964" v="1452" actId="478"/>
          <ac:cxnSpMkLst>
            <pc:docMk/>
            <pc:sldMk cId="29157992" sldId="337"/>
            <ac:cxnSpMk id="15" creationId="{9CBB605F-FC67-2643-BAAB-52326BF11806}"/>
          </ac:cxnSpMkLst>
        </pc:cxnChg>
        <pc:cxnChg chg="add mod">
          <ac:chgData name="Long B Nguyen" userId="f59fb8f3-a021-417a-8bc1-65c8d471c621" providerId="ADAL" clId="{00ED48EA-2E19-B648-B077-22D14873FFED}" dt="2020-10-20T06:03:51.062" v="1542" actId="14100"/>
          <ac:cxnSpMkLst>
            <pc:docMk/>
            <pc:sldMk cId="29157992" sldId="337"/>
            <ac:cxnSpMk id="17" creationId="{7DCEC289-F5BC-884B-8ACF-581C541B231C}"/>
          </ac:cxnSpMkLst>
        </pc:cxnChg>
        <pc:cxnChg chg="del">
          <ac:chgData name="Long B Nguyen" userId="f59fb8f3-a021-417a-8bc1-65c8d471c621" providerId="ADAL" clId="{00ED48EA-2E19-B648-B077-22D14873FFED}" dt="2020-10-20T05:55:26.121" v="1453" actId="478"/>
          <ac:cxnSpMkLst>
            <pc:docMk/>
            <pc:sldMk cId="29157992" sldId="337"/>
            <ac:cxnSpMk id="18" creationId="{F28B016A-60E6-2941-B6A9-C3C4FB6646FA}"/>
          </ac:cxnSpMkLst>
        </pc:cxnChg>
        <pc:cxnChg chg="add mod">
          <ac:chgData name="Long B Nguyen" userId="f59fb8f3-a021-417a-8bc1-65c8d471c621" providerId="ADAL" clId="{00ED48EA-2E19-B648-B077-22D14873FFED}" dt="2020-10-20T06:04:33.862" v="1565" actId="14100"/>
          <ac:cxnSpMkLst>
            <pc:docMk/>
            <pc:sldMk cId="29157992" sldId="337"/>
            <ac:cxnSpMk id="24" creationId="{2F81ABD8-85FD-9F47-B9DE-83D0E314B2DF}"/>
          </ac:cxnSpMkLst>
        </pc:cxnChg>
      </pc:sldChg>
      <pc:sldChg chg="modSp add mod">
        <pc:chgData name="Long B Nguyen" userId="f59fb8f3-a021-417a-8bc1-65c8d471c621" providerId="ADAL" clId="{00ED48EA-2E19-B648-B077-22D14873FFED}" dt="2020-10-20T06:07:07.103" v="1596" actId="1076"/>
        <pc:sldMkLst>
          <pc:docMk/>
          <pc:sldMk cId="3107138983" sldId="337"/>
        </pc:sldMkLst>
        <pc:spChg chg="mod">
          <ac:chgData name="Long B Nguyen" userId="f59fb8f3-a021-417a-8bc1-65c8d471c621" providerId="ADAL" clId="{00ED48EA-2E19-B648-B077-22D14873FFED}" dt="2020-10-20T06:07:07.103" v="1596" actId="1076"/>
          <ac:spMkLst>
            <pc:docMk/>
            <pc:sldMk cId="3107138983" sldId="337"/>
            <ac:spMk id="2" creationId="{AA3A228F-61D0-D949-A5E7-F83756230BF8}"/>
          </ac:spMkLst>
        </pc:spChg>
      </pc:sldChg>
    </pc:docChg>
  </pc:docChgLst>
  <pc:docChgLst>
    <pc:chgData name="Long B Nguyen" userId="f59fb8f3-a021-417a-8bc1-65c8d471c621" providerId="ADAL" clId="{DBF8C059-04A6-1547-9DE4-356B5DFE87B9}"/>
    <pc:docChg chg="undo custSel addSld delSld modSld">
      <pc:chgData name="Long B Nguyen" userId="f59fb8f3-a021-417a-8bc1-65c8d471c621" providerId="ADAL" clId="{DBF8C059-04A6-1547-9DE4-356B5DFE87B9}" dt="2019-11-10T12:28:21.195" v="10467" actId="20577"/>
      <pc:docMkLst>
        <pc:docMk/>
      </pc:docMkLst>
      <pc:sldChg chg="modSp">
        <pc:chgData name="Long B Nguyen" userId="f59fb8f3-a021-417a-8bc1-65c8d471c621" providerId="ADAL" clId="{DBF8C059-04A6-1547-9DE4-356B5DFE87B9}" dt="2019-10-24T17:24:19.789" v="4585" actId="1076"/>
        <pc:sldMkLst>
          <pc:docMk/>
          <pc:sldMk cId="4247104139" sldId="256"/>
        </pc:sldMkLst>
        <pc:spChg chg="mod">
          <ac:chgData name="Long B Nguyen" userId="f59fb8f3-a021-417a-8bc1-65c8d471c621" providerId="ADAL" clId="{DBF8C059-04A6-1547-9DE4-356B5DFE87B9}" dt="2019-10-24T17:24:19.789" v="4585" actId="1076"/>
          <ac:spMkLst>
            <pc:docMk/>
            <pc:sldMk cId="4247104139" sldId="256"/>
            <ac:spMk id="3" creationId="{1BDC47C8-6776-7B44-9CD4-95FC91452D62}"/>
          </ac:spMkLst>
        </pc:spChg>
      </pc:sldChg>
      <pc:sldChg chg="modSp">
        <pc:chgData name="Long B Nguyen" userId="f59fb8f3-a021-417a-8bc1-65c8d471c621" providerId="ADAL" clId="{DBF8C059-04A6-1547-9DE4-356B5DFE87B9}" dt="2019-11-05T17:27:08.270" v="9426" actId="20577"/>
        <pc:sldMkLst>
          <pc:docMk/>
          <pc:sldMk cId="1438711869" sldId="284"/>
        </pc:sldMkLst>
        <pc:spChg chg="mod">
          <ac:chgData name="Long B Nguyen" userId="f59fb8f3-a021-417a-8bc1-65c8d471c621" providerId="ADAL" clId="{DBF8C059-04A6-1547-9DE4-356B5DFE87B9}" dt="2019-11-05T17:27:08.270" v="9426" actId="20577"/>
          <ac:spMkLst>
            <pc:docMk/>
            <pc:sldMk cId="1438711869" sldId="284"/>
            <ac:spMk id="9" creationId="{E3B2E017-30B2-884B-A113-B419A2ED51AD}"/>
          </ac:spMkLst>
        </pc:spChg>
      </pc:sldChg>
      <pc:sldChg chg="modSp">
        <pc:chgData name="Long B Nguyen" userId="f59fb8f3-a021-417a-8bc1-65c8d471c621" providerId="ADAL" clId="{DBF8C059-04A6-1547-9DE4-356B5DFE87B9}" dt="2019-10-24T17:54:09.199" v="5023" actId="20577"/>
        <pc:sldMkLst>
          <pc:docMk/>
          <pc:sldMk cId="131840209" sldId="286"/>
        </pc:sldMkLst>
        <pc:spChg chg="mod">
          <ac:chgData name="Long B Nguyen" userId="f59fb8f3-a021-417a-8bc1-65c8d471c621" providerId="ADAL" clId="{DBF8C059-04A6-1547-9DE4-356B5DFE87B9}" dt="2019-10-24T17:54:09.199" v="5023" actId="20577"/>
          <ac:spMkLst>
            <pc:docMk/>
            <pc:sldMk cId="131840209" sldId="286"/>
            <ac:spMk id="9" creationId="{E3B2E017-30B2-884B-A113-B419A2ED51AD}"/>
          </ac:spMkLst>
        </pc:spChg>
      </pc:sldChg>
      <pc:sldChg chg="modSp add">
        <pc:chgData name="Long B Nguyen" userId="f59fb8f3-a021-417a-8bc1-65c8d471c621" providerId="ADAL" clId="{DBF8C059-04A6-1547-9DE4-356B5DFE87B9}" dt="2019-10-24T16:18:33.502" v="2724" actId="20577"/>
        <pc:sldMkLst>
          <pc:docMk/>
          <pc:sldMk cId="2219016551" sldId="296"/>
        </pc:sldMkLst>
        <pc:spChg chg="mod">
          <ac:chgData name="Long B Nguyen" userId="f59fb8f3-a021-417a-8bc1-65c8d471c621" providerId="ADAL" clId="{DBF8C059-04A6-1547-9DE4-356B5DFE87B9}" dt="2019-10-24T16:18:33.502" v="2724" actId="20577"/>
          <ac:spMkLst>
            <pc:docMk/>
            <pc:sldMk cId="2219016551" sldId="296"/>
            <ac:spMk id="2" creationId="{AA3A228F-61D0-D949-A5E7-F83756230BF8}"/>
          </ac:spMkLst>
        </pc:spChg>
        <pc:spChg chg="mod">
          <ac:chgData name="Long B Nguyen" userId="f59fb8f3-a021-417a-8bc1-65c8d471c621" providerId="ADAL" clId="{DBF8C059-04A6-1547-9DE4-356B5DFE87B9}" dt="2019-10-24T16:18:14.159" v="2673" actId="1036"/>
          <ac:spMkLst>
            <pc:docMk/>
            <pc:sldMk cId="2219016551" sldId="296"/>
            <ac:spMk id="6" creationId="{76E456FD-D331-974E-9966-139D852DE6B8}"/>
          </ac:spMkLst>
        </pc:spChg>
        <pc:picChg chg="mod">
          <ac:chgData name="Long B Nguyen" userId="f59fb8f3-a021-417a-8bc1-65c8d471c621" providerId="ADAL" clId="{DBF8C059-04A6-1547-9DE4-356B5DFE87B9}" dt="2019-10-24T16:18:08.391" v="2655" actId="14100"/>
          <ac:picMkLst>
            <pc:docMk/>
            <pc:sldMk cId="2219016551" sldId="296"/>
            <ac:picMk id="3" creationId="{9A8E9CD0-D9B3-8E4C-9599-C519FA3BF22B}"/>
          </ac:picMkLst>
        </pc:picChg>
        <pc:picChg chg="mod">
          <ac:chgData name="Long B Nguyen" userId="f59fb8f3-a021-417a-8bc1-65c8d471c621" providerId="ADAL" clId="{DBF8C059-04A6-1547-9DE4-356B5DFE87B9}" dt="2019-10-24T16:18:09.927" v="2656" actId="1076"/>
          <ac:picMkLst>
            <pc:docMk/>
            <pc:sldMk cId="2219016551" sldId="296"/>
            <ac:picMk id="8" creationId="{778F82F4-110D-C843-8F5C-71BDAE030887}"/>
          </ac:picMkLst>
        </pc:picChg>
        <pc:cxnChg chg="mod">
          <ac:chgData name="Long B Nguyen" userId="f59fb8f3-a021-417a-8bc1-65c8d471c621" providerId="ADAL" clId="{DBF8C059-04A6-1547-9DE4-356B5DFE87B9}" dt="2019-10-24T16:18:20.629" v="2675" actId="14100"/>
          <ac:cxnSpMkLst>
            <pc:docMk/>
            <pc:sldMk cId="2219016551" sldId="296"/>
            <ac:cxnSpMk id="10" creationId="{79C2D392-8520-8A48-983C-712692DD187A}"/>
          </ac:cxnSpMkLst>
        </pc:cxnChg>
      </pc:sldChg>
      <pc:sldChg chg="modSp add">
        <pc:chgData name="Long B Nguyen" userId="f59fb8f3-a021-417a-8bc1-65c8d471c621" providerId="ADAL" clId="{DBF8C059-04A6-1547-9DE4-356B5DFE87B9}" dt="2019-10-24T15:48:21.479" v="1055" actId="20577"/>
        <pc:sldMkLst>
          <pc:docMk/>
          <pc:sldMk cId="470149039" sldId="300"/>
        </pc:sldMkLst>
        <pc:spChg chg="mod">
          <ac:chgData name="Long B Nguyen" userId="f59fb8f3-a021-417a-8bc1-65c8d471c621" providerId="ADAL" clId="{DBF8C059-04A6-1547-9DE4-356B5DFE87B9}" dt="2019-10-24T14:35:08.878" v="561"/>
          <ac:spMkLst>
            <pc:docMk/>
            <pc:sldMk cId="470149039" sldId="300"/>
            <ac:spMk id="2" creationId="{AA3A228F-61D0-D949-A5E7-F83756230BF8}"/>
          </ac:spMkLst>
        </pc:spChg>
        <pc:spChg chg="mod">
          <ac:chgData name="Long B Nguyen" userId="f59fb8f3-a021-417a-8bc1-65c8d471c621" providerId="ADAL" clId="{DBF8C059-04A6-1547-9DE4-356B5DFE87B9}" dt="2019-10-24T14:41:04.607" v="726" actId="20577"/>
          <ac:spMkLst>
            <pc:docMk/>
            <pc:sldMk cId="470149039" sldId="300"/>
            <ac:spMk id="9" creationId="{E3B2E017-30B2-884B-A113-B419A2ED51AD}"/>
          </ac:spMkLst>
        </pc:spChg>
        <pc:graphicFrameChg chg="mod modGraphic">
          <ac:chgData name="Long B Nguyen" userId="f59fb8f3-a021-417a-8bc1-65c8d471c621" providerId="ADAL" clId="{DBF8C059-04A6-1547-9DE4-356B5DFE87B9}" dt="2019-10-24T15:48:21.479" v="1055" actId="20577"/>
          <ac:graphicFrameMkLst>
            <pc:docMk/>
            <pc:sldMk cId="470149039" sldId="300"/>
            <ac:graphicFrameMk id="3" creationId="{57EBABBC-BF53-D54B-B535-A6EEF3CDBAF8}"/>
          </ac:graphicFrameMkLst>
        </pc:graphicFrameChg>
      </pc:sldChg>
      <pc:sldChg chg="modAnim">
        <pc:chgData name="Long B Nguyen" userId="f59fb8f3-a021-417a-8bc1-65c8d471c621" providerId="ADAL" clId="{DBF8C059-04A6-1547-9DE4-356B5DFE87B9}" dt="2019-11-01T12:56:15.115" v="7892"/>
        <pc:sldMkLst>
          <pc:docMk/>
          <pc:sldMk cId="3670596711" sldId="304"/>
        </pc:sldMkLst>
      </pc:sldChg>
      <pc:sldChg chg="modSp modAnim">
        <pc:chgData name="Long B Nguyen" userId="f59fb8f3-a021-417a-8bc1-65c8d471c621" providerId="ADAL" clId="{DBF8C059-04A6-1547-9DE4-356B5DFE87B9}" dt="2019-11-01T12:56:39.985" v="7898"/>
        <pc:sldMkLst>
          <pc:docMk/>
          <pc:sldMk cId="3984246490" sldId="307"/>
        </pc:sldMkLst>
        <pc:spChg chg="mod">
          <ac:chgData name="Long B Nguyen" userId="f59fb8f3-a021-417a-8bc1-65c8d471c621" providerId="ADAL" clId="{DBF8C059-04A6-1547-9DE4-356B5DFE87B9}" dt="2019-10-24T14:24:11.863" v="220" actId="1076"/>
          <ac:spMkLst>
            <pc:docMk/>
            <pc:sldMk cId="3984246490" sldId="307"/>
            <ac:spMk id="4" creationId="{3C1D2CCE-B02B-8D4A-B006-6965D4D418F0}"/>
          </ac:spMkLst>
        </pc:spChg>
        <pc:spChg chg="mod">
          <ac:chgData name="Long B Nguyen" userId="f59fb8f3-a021-417a-8bc1-65c8d471c621" providerId="ADAL" clId="{DBF8C059-04A6-1547-9DE4-356B5DFE87B9}" dt="2019-10-24T14:24:08.848" v="219" actId="1076"/>
          <ac:spMkLst>
            <pc:docMk/>
            <pc:sldMk cId="3984246490" sldId="307"/>
            <ac:spMk id="5" creationId="{098C8043-8C8C-AF4C-BF1C-D1D52C75A7B9}"/>
          </ac:spMkLst>
        </pc:spChg>
        <pc:spChg chg="mod">
          <ac:chgData name="Long B Nguyen" userId="f59fb8f3-a021-417a-8bc1-65c8d471c621" providerId="ADAL" clId="{DBF8C059-04A6-1547-9DE4-356B5DFE87B9}" dt="2019-11-01T12:53:15.752" v="7783" actId="20577"/>
          <ac:spMkLst>
            <pc:docMk/>
            <pc:sldMk cId="3984246490" sldId="307"/>
            <ac:spMk id="9" creationId="{E3B2E017-30B2-884B-A113-B419A2ED51AD}"/>
          </ac:spMkLst>
        </pc:spChg>
      </pc:sldChg>
      <pc:sldChg chg="modSp modAnim">
        <pc:chgData name="Long B Nguyen" userId="f59fb8f3-a021-417a-8bc1-65c8d471c621" providerId="ADAL" clId="{DBF8C059-04A6-1547-9DE4-356B5DFE87B9}" dt="2019-11-01T12:57:51.296" v="7908"/>
        <pc:sldMkLst>
          <pc:docMk/>
          <pc:sldMk cId="3672999173" sldId="308"/>
        </pc:sldMkLst>
        <pc:spChg chg="mod">
          <ac:chgData name="Long B Nguyen" userId="f59fb8f3-a021-417a-8bc1-65c8d471c621" providerId="ADAL" clId="{DBF8C059-04A6-1547-9DE4-356B5DFE87B9}" dt="2019-11-01T12:54:54.588" v="7820" actId="20577"/>
          <ac:spMkLst>
            <pc:docMk/>
            <pc:sldMk cId="3672999173" sldId="308"/>
            <ac:spMk id="9" creationId="{E3B2E017-30B2-884B-A113-B419A2ED51AD}"/>
          </ac:spMkLst>
        </pc:spChg>
      </pc:sldChg>
      <pc:sldChg chg="addSp delSp modSp modAnim">
        <pc:chgData name="Long B Nguyen" userId="f59fb8f3-a021-417a-8bc1-65c8d471c621" providerId="ADAL" clId="{DBF8C059-04A6-1547-9DE4-356B5DFE87B9}" dt="2019-11-01T13:06:43.787" v="8076"/>
        <pc:sldMkLst>
          <pc:docMk/>
          <pc:sldMk cId="4055245160" sldId="310"/>
        </pc:sldMkLst>
        <pc:spChg chg="add del mod">
          <ac:chgData name="Long B Nguyen" userId="f59fb8f3-a021-417a-8bc1-65c8d471c621" providerId="ADAL" clId="{DBF8C059-04A6-1547-9DE4-356B5DFE87B9}" dt="2019-11-01T13:05:26.484" v="8009"/>
          <ac:spMkLst>
            <pc:docMk/>
            <pc:sldMk cId="4055245160" sldId="310"/>
            <ac:spMk id="3" creationId="{4706D460-3FF5-4442-9BDD-A977E247260F}"/>
          </ac:spMkLst>
        </pc:spChg>
        <pc:spChg chg="add mod">
          <ac:chgData name="Long B Nguyen" userId="f59fb8f3-a021-417a-8bc1-65c8d471c621" providerId="ADAL" clId="{DBF8C059-04A6-1547-9DE4-356B5DFE87B9}" dt="2019-11-01T13:06:27.361" v="8070" actId="1037"/>
          <ac:spMkLst>
            <pc:docMk/>
            <pc:sldMk cId="4055245160" sldId="310"/>
            <ac:spMk id="4" creationId="{2A32A6EF-01FB-C94C-8CF8-E8F1A32E5C78}"/>
          </ac:spMkLst>
        </pc:spChg>
        <pc:spChg chg="add mod">
          <ac:chgData name="Long B Nguyen" userId="f59fb8f3-a021-417a-8bc1-65c8d471c621" providerId="ADAL" clId="{DBF8C059-04A6-1547-9DE4-356B5DFE87B9}" dt="2019-11-01T13:06:32.798" v="8074" actId="20577"/>
          <ac:spMkLst>
            <pc:docMk/>
            <pc:sldMk cId="4055245160" sldId="310"/>
            <ac:spMk id="6" creationId="{86A85409-1D8D-F749-86FB-8BF9670B22EF}"/>
          </ac:spMkLst>
        </pc:spChg>
        <pc:spChg chg="mod">
          <ac:chgData name="Long B Nguyen" userId="f59fb8f3-a021-417a-8bc1-65c8d471c621" providerId="ADAL" clId="{DBF8C059-04A6-1547-9DE4-356B5DFE87B9}" dt="2019-11-01T12:54:41.374" v="7804" actId="20577"/>
          <ac:spMkLst>
            <pc:docMk/>
            <pc:sldMk cId="4055245160" sldId="310"/>
            <ac:spMk id="9" creationId="{E3B2E017-30B2-884B-A113-B419A2ED51AD}"/>
          </ac:spMkLst>
        </pc:spChg>
      </pc:sldChg>
      <pc:sldChg chg="modSp modAnim">
        <pc:chgData name="Long B Nguyen" userId="f59fb8f3-a021-417a-8bc1-65c8d471c621" providerId="ADAL" clId="{DBF8C059-04A6-1547-9DE4-356B5DFE87B9}" dt="2019-11-01T12:58:13.921" v="7913"/>
        <pc:sldMkLst>
          <pc:docMk/>
          <pc:sldMk cId="4210029770" sldId="311"/>
        </pc:sldMkLst>
        <pc:spChg chg="mod">
          <ac:chgData name="Long B Nguyen" userId="f59fb8f3-a021-417a-8bc1-65c8d471c621" providerId="ADAL" clId="{DBF8C059-04A6-1547-9DE4-356B5DFE87B9}" dt="2019-11-01T12:55:08.065" v="7837" actId="20577"/>
          <ac:spMkLst>
            <pc:docMk/>
            <pc:sldMk cId="4210029770" sldId="311"/>
            <ac:spMk id="3" creationId="{4023DC8A-3C5D-324F-8DB0-21911EC4DFD1}"/>
          </ac:spMkLst>
        </pc:spChg>
        <pc:spChg chg="mod">
          <ac:chgData name="Long B Nguyen" userId="f59fb8f3-a021-417a-8bc1-65c8d471c621" providerId="ADAL" clId="{DBF8C059-04A6-1547-9DE4-356B5DFE87B9}" dt="2019-11-01T12:55:11.312" v="7842" actId="20577"/>
          <ac:spMkLst>
            <pc:docMk/>
            <pc:sldMk cId="4210029770" sldId="311"/>
            <ac:spMk id="5" creationId="{4BD8B7E0-415D-8B4F-8BA2-6F64FF7243AA}"/>
          </ac:spMkLst>
        </pc:spChg>
        <pc:spChg chg="mod">
          <ac:chgData name="Long B Nguyen" userId="f59fb8f3-a021-417a-8bc1-65c8d471c621" providerId="ADAL" clId="{DBF8C059-04A6-1547-9DE4-356B5DFE87B9}" dt="2019-11-01T12:55:04.458" v="7832" actId="20577"/>
          <ac:spMkLst>
            <pc:docMk/>
            <pc:sldMk cId="4210029770" sldId="311"/>
            <ac:spMk id="9" creationId="{E3B2E017-30B2-884B-A113-B419A2ED51AD}"/>
          </ac:spMkLst>
        </pc:spChg>
      </pc:sldChg>
      <pc:sldChg chg="modSp add modAnim">
        <pc:chgData name="Long B Nguyen" userId="f59fb8f3-a021-417a-8bc1-65c8d471c621" providerId="ADAL" clId="{DBF8C059-04A6-1547-9DE4-356B5DFE87B9}" dt="2019-11-01T12:58:24.479" v="7915"/>
        <pc:sldMkLst>
          <pc:docMk/>
          <pc:sldMk cId="4152459930" sldId="312"/>
        </pc:sldMkLst>
        <pc:spChg chg="mod">
          <ac:chgData name="Long B Nguyen" userId="f59fb8f3-a021-417a-8bc1-65c8d471c621" providerId="ADAL" clId="{DBF8C059-04A6-1547-9DE4-356B5DFE87B9}" dt="2019-10-24T15:49:17.681" v="1057"/>
          <ac:spMkLst>
            <pc:docMk/>
            <pc:sldMk cId="4152459930" sldId="312"/>
            <ac:spMk id="2" creationId="{AA3A228F-61D0-D949-A5E7-F83756230BF8}"/>
          </ac:spMkLst>
        </pc:spChg>
        <pc:spChg chg="mod">
          <ac:chgData name="Long B Nguyen" userId="f59fb8f3-a021-417a-8bc1-65c8d471c621" providerId="ADAL" clId="{DBF8C059-04A6-1547-9DE4-356B5DFE87B9}" dt="2019-11-01T12:55:33.778" v="7879" actId="20577"/>
          <ac:spMkLst>
            <pc:docMk/>
            <pc:sldMk cId="4152459930" sldId="312"/>
            <ac:spMk id="9" creationId="{E3B2E017-30B2-884B-A113-B419A2ED51AD}"/>
          </ac:spMkLst>
        </pc:spChg>
      </pc:sldChg>
      <pc:sldChg chg="addSp modSp add modAnim">
        <pc:chgData name="Long B Nguyen" userId="f59fb8f3-a021-417a-8bc1-65c8d471c621" providerId="ADAL" clId="{DBF8C059-04A6-1547-9DE4-356B5DFE87B9}" dt="2019-11-02T04:37:50.665" v="8241" actId="20577"/>
        <pc:sldMkLst>
          <pc:docMk/>
          <pc:sldMk cId="2332116064" sldId="313"/>
        </pc:sldMkLst>
        <pc:spChg chg="add mod">
          <ac:chgData name="Long B Nguyen" userId="f59fb8f3-a021-417a-8bc1-65c8d471c621" providerId="ADAL" clId="{DBF8C059-04A6-1547-9DE4-356B5DFE87B9}" dt="2019-11-02T04:37:42.703" v="8239" actId="20577"/>
          <ac:spMkLst>
            <pc:docMk/>
            <pc:sldMk cId="2332116064" sldId="313"/>
            <ac:spMk id="4" creationId="{12000D1C-7CA0-524B-9460-20C7196D0833}"/>
          </ac:spMkLst>
        </pc:spChg>
        <pc:spChg chg="mod">
          <ac:chgData name="Long B Nguyen" userId="f59fb8f3-a021-417a-8bc1-65c8d471c621" providerId="ADAL" clId="{DBF8C059-04A6-1547-9DE4-356B5DFE87B9}" dt="2019-11-02T04:37:50.665" v="8241" actId="20577"/>
          <ac:spMkLst>
            <pc:docMk/>
            <pc:sldMk cId="2332116064" sldId="313"/>
            <ac:spMk id="9" creationId="{E3B2E017-30B2-884B-A113-B419A2ED51AD}"/>
          </ac:spMkLst>
        </pc:spChg>
        <pc:cxnChg chg="add mod">
          <ac:chgData name="Long B Nguyen" userId="f59fb8f3-a021-417a-8bc1-65c8d471c621" providerId="ADAL" clId="{DBF8C059-04A6-1547-9DE4-356B5DFE87B9}" dt="2019-11-02T04:37:34.932" v="8235" actId="14100"/>
          <ac:cxnSpMkLst>
            <pc:docMk/>
            <pc:sldMk cId="2332116064" sldId="313"/>
            <ac:cxnSpMk id="5" creationId="{7744E205-59FC-A146-86D1-88C72F6C27FB}"/>
          </ac:cxnSpMkLst>
        </pc:cxnChg>
      </pc:sldChg>
      <pc:sldChg chg="delSp modSp add modAnim">
        <pc:chgData name="Long B Nguyen" userId="f59fb8f3-a021-417a-8bc1-65c8d471c621" providerId="ADAL" clId="{DBF8C059-04A6-1547-9DE4-356B5DFE87B9}" dt="2019-11-10T12:28:21.195" v="10467" actId="20577"/>
        <pc:sldMkLst>
          <pc:docMk/>
          <pc:sldMk cId="1565173198" sldId="314"/>
        </pc:sldMkLst>
        <pc:spChg chg="mod">
          <ac:chgData name="Long B Nguyen" userId="f59fb8f3-a021-417a-8bc1-65c8d471c621" providerId="ADAL" clId="{DBF8C059-04A6-1547-9DE4-356B5DFE87B9}" dt="2019-10-24T16:00:48.970" v="1326" actId="20577"/>
          <ac:spMkLst>
            <pc:docMk/>
            <pc:sldMk cId="1565173198" sldId="314"/>
            <ac:spMk id="2" creationId="{AA3A228F-61D0-D949-A5E7-F83756230BF8}"/>
          </ac:spMkLst>
        </pc:spChg>
        <pc:spChg chg="del">
          <ac:chgData name="Long B Nguyen" userId="f59fb8f3-a021-417a-8bc1-65c8d471c621" providerId="ADAL" clId="{DBF8C059-04A6-1547-9DE4-356B5DFE87B9}" dt="2019-10-24T16:02:34.320" v="1687" actId="478"/>
          <ac:spMkLst>
            <pc:docMk/>
            <pc:sldMk cId="1565173198" sldId="314"/>
            <ac:spMk id="3" creationId="{4023DC8A-3C5D-324F-8DB0-21911EC4DFD1}"/>
          </ac:spMkLst>
        </pc:spChg>
        <pc:spChg chg="del">
          <ac:chgData name="Long B Nguyen" userId="f59fb8f3-a021-417a-8bc1-65c8d471c621" providerId="ADAL" clId="{DBF8C059-04A6-1547-9DE4-356B5DFE87B9}" dt="2019-10-24T16:02:41.067" v="1689" actId="478"/>
          <ac:spMkLst>
            <pc:docMk/>
            <pc:sldMk cId="1565173198" sldId="314"/>
            <ac:spMk id="5" creationId="{4BD8B7E0-415D-8B4F-8BA2-6F64FF7243AA}"/>
          </ac:spMkLst>
        </pc:spChg>
        <pc:spChg chg="mod">
          <ac:chgData name="Long B Nguyen" userId="f59fb8f3-a021-417a-8bc1-65c8d471c621" providerId="ADAL" clId="{DBF8C059-04A6-1547-9DE4-356B5DFE87B9}" dt="2019-11-10T12:28:21.195" v="10467" actId="20577"/>
          <ac:spMkLst>
            <pc:docMk/>
            <pc:sldMk cId="1565173198" sldId="314"/>
            <ac:spMk id="9" creationId="{E3B2E017-30B2-884B-A113-B419A2ED51AD}"/>
          </ac:spMkLst>
        </pc:spChg>
      </pc:sldChg>
      <pc:sldChg chg="modSp add modAnim">
        <pc:chgData name="Long B Nguyen" userId="f59fb8f3-a021-417a-8bc1-65c8d471c621" providerId="ADAL" clId="{DBF8C059-04A6-1547-9DE4-356B5DFE87B9}" dt="2019-11-01T12:58:46.874" v="7922"/>
        <pc:sldMkLst>
          <pc:docMk/>
          <pc:sldMk cId="3659811964" sldId="315"/>
        </pc:sldMkLst>
        <pc:spChg chg="mod">
          <ac:chgData name="Long B Nguyen" userId="f59fb8f3-a021-417a-8bc1-65c8d471c621" providerId="ADAL" clId="{DBF8C059-04A6-1547-9DE4-356B5DFE87B9}" dt="2019-10-24T16:14:17.736" v="2563" actId="20577"/>
          <ac:spMkLst>
            <pc:docMk/>
            <pc:sldMk cId="3659811964" sldId="315"/>
            <ac:spMk id="9" creationId="{E3B2E017-30B2-884B-A113-B419A2ED51AD}"/>
          </ac:spMkLst>
        </pc:spChg>
      </pc:sldChg>
      <pc:sldChg chg="delSp modSp add modAnim">
        <pc:chgData name="Long B Nguyen" userId="f59fb8f3-a021-417a-8bc1-65c8d471c621" providerId="ADAL" clId="{DBF8C059-04A6-1547-9DE4-356B5DFE87B9}" dt="2019-11-01T12:59:07.006" v="7926"/>
        <pc:sldMkLst>
          <pc:docMk/>
          <pc:sldMk cId="2536712643" sldId="317"/>
        </pc:sldMkLst>
        <pc:spChg chg="mod">
          <ac:chgData name="Long B Nguyen" userId="f59fb8f3-a021-417a-8bc1-65c8d471c621" providerId="ADAL" clId="{DBF8C059-04A6-1547-9DE4-356B5DFE87B9}" dt="2019-10-24T16:26:05.116" v="3274" actId="20577"/>
          <ac:spMkLst>
            <pc:docMk/>
            <pc:sldMk cId="2536712643" sldId="317"/>
            <ac:spMk id="2" creationId="{AA3A228F-61D0-D949-A5E7-F83756230BF8}"/>
          </ac:spMkLst>
        </pc:spChg>
        <pc:spChg chg="del mod">
          <ac:chgData name="Long B Nguyen" userId="f59fb8f3-a021-417a-8bc1-65c8d471c621" providerId="ADAL" clId="{DBF8C059-04A6-1547-9DE4-356B5DFE87B9}" dt="2019-10-24T16:17:57.879" v="2653" actId="478"/>
          <ac:spMkLst>
            <pc:docMk/>
            <pc:sldMk cId="2536712643" sldId="317"/>
            <ac:spMk id="6" creationId="{76E456FD-D331-974E-9966-139D852DE6B8}"/>
          </ac:spMkLst>
        </pc:spChg>
        <pc:spChg chg="mod">
          <ac:chgData name="Long B Nguyen" userId="f59fb8f3-a021-417a-8bc1-65c8d471c621" providerId="ADAL" clId="{DBF8C059-04A6-1547-9DE4-356B5DFE87B9}" dt="2019-10-25T11:34:15.605" v="7255" actId="255"/>
          <ac:spMkLst>
            <pc:docMk/>
            <pc:sldMk cId="2536712643" sldId="317"/>
            <ac:spMk id="9" creationId="{E3B2E017-30B2-884B-A113-B419A2ED51AD}"/>
          </ac:spMkLst>
        </pc:spChg>
        <pc:picChg chg="del">
          <ac:chgData name="Long B Nguyen" userId="f59fb8f3-a021-417a-8bc1-65c8d471c621" providerId="ADAL" clId="{DBF8C059-04A6-1547-9DE4-356B5DFE87B9}" dt="2019-10-24T16:18:43.278" v="2737" actId="478"/>
          <ac:picMkLst>
            <pc:docMk/>
            <pc:sldMk cId="2536712643" sldId="317"/>
            <ac:picMk id="3" creationId="{9A8E9CD0-D9B3-8E4C-9599-C519FA3BF22B}"/>
          </ac:picMkLst>
        </pc:picChg>
        <pc:picChg chg="del">
          <ac:chgData name="Long B Nguyen" userId="f59fb8f3-a021-417a-8bc1-65c8d471c621" providerId="ADAL" clId="{DBF8C059-04A6-1547-9DE4-356B5DFE87B9}" dt="2019-10-24T16:18:45.408" v="2739" actId="478"/>
          <ac:picMkLst>
            <pc:docMk/>
            <pc:sldMk cId="2536712643" sldId="317"/>
            <ac:picMk id="7" creationId="{09184722-0D16-5E47-A514-4348651A24BB}"/>
          </ac:picMkLst>
        </pc:picChg>
        <pc:picChg chg="del">
          <ac:chgData name="Long B Nguyen" userId="f59fb8f3-a021-417a-8bc1-65c8d471c621" providerId="ADAL" clId="{DBF8C059-04A6-1547-9DE4-356B5DFE87B9}" dt="2019-10-24T16:18:44.494" v="2738" actId="478"/>
          <ac:picMkLst>
            <pc:docMk/>
            <pc:sldMk cId="2536712643" sldId="317"/>
            <ac:picMk id="8" creationId="{778F82F4-110D-C843-8F5C-71BDAE030887}"/>
          </ac:picMkLst>
        </pc:picChg>
        <pc:cxnChg chg="del">
          <ac:chgData name="Long B Nguyen" userId="f59fb8f3-a021-417a-8bc1-65c8d471c621" providerId="ADAL" clId="{DBF8C059-04A6-1547-9DE4-356B5DFE87B9}" dt="2019-10-24T16:18:48.561" v="2741" actId="478"/>
          <ac:cxnSpMkLst>
            <pc:docMk/>
            <pc:sldMk cId="2536712643" sldId="317"/>
            <ac:cxnSpMk id="10" creationId="{79C2D392-8520-8A48-983C-712692DD187A}"/>
          </ac:cxnSpMkLst>
        </pc:cxnChg>
      </pc:sldChg>
      <pc:sldChg chg="modSp add modAnim">
        <pc:chgData name="Long B Nguyen" userId="f59fb8f3-a021-417a-8bc1-65c8d471c621" providerId="ADAL" clId="{DBF8C059-04A6-1547-9DE4-356B5DFE87B9}" dt="2019-11-01T12:59:16.170" v="7929"/>
        <pc:sldMkLst>
          <pc:docMk/>
          <pc:sldMk cId="3127700614" sldId="318"/>
        </pc:sldMkLst>
        <pc:spChg chg="mod">
          <ac:chgData name="Long B Nguyen" userId="f59fb8f3-a021-417a-8bc1-65c8d471c621" providerId="ADAL" clId="{DBF8C059-04A6-1547-9DE4-356B5DFE87B9}" dt="2019-10-24T16:26:17.870" v="3317" actId="20577"/>
          <ac:spMkLst>
            <pc:docMk/>
            <pc:sldMk cId="3127700614" sldId="318"/>
            <ac:spMk id="2" creationId="{AA3A228F-61D0-D949-A5E7-F83756230BF8}"/>
          </ac:spMkLst>
        </pc:spChg>
        <pc:spChg chg="mod">
          <ac:chgData name="Long B Nguyen" userId="f59fb8f3-a021-417a-8bc1-65c8d471c621" providerId="ADAL" clId="{DBF8C059-04A6-1547-9DE4-356B5DFE87B9}" dt="2019-10-25T11:34:20.050" v="7256" actId="255"/>
          <ac:spMkLst>
            <pc:docMk/>
            <pc:sldMk cId="3127700614" sldId="318"/>
            <ac:spMk id="9" creationId="{E3B2E017-30B2-884B-A113-B419A2ED51AD}"/>
          </ac:spMkLst>
        </pc:spChg>
      </pc:sldChg>
      <pc:sldChg chg="modSp add modAnim">
        <pc:chgData name="Long B Nguyen" userId="f59fb8f3-a021-417a-8bc1-65c8d471c621" providerId="ADAL" clId="{DBF8C059-04A6-1547-9DE4-356B5DFE87B9}" dt="2019-11-01T12:59:25.021" v="7931"/>
        <pc:sldMkLst>
          <pc:docMk/>
          <pc:sldMk cId="2618277182" sldId="319"/>
        </pc:sldMkLst>
        <pc:spChg chg="mod">
          <ac:chgData name="Long B Nguyen" userId="f59fb8f3-a021-417a-8bc1-65c8d471c621" providerId="ADAL" clId="{DBF8C059-04A6-1547-9DE4-356B5DFE87B9}" dt="2019-10-24T16:31:23.701" v="3660" actId="20577"/>
          <ac:spMkLst>
            <pc:docMk/>
            <pc:sldMk cId="2618277182" sldId="319"/>
            <ac:spMk id="2" creationId="{AA3A228F-61D0-D949-A5E7-F83756230BF8}"/>
          </ac:spMkLst>
        </pc:spChg>
        <pc:spChg chg="mod">
          <ac:chgData name="Long B Nguyen" userId="f59fb8f3-a021-417a-8bc1-65c8d471c621" providerId="ADAL" clId="{DBF8C059-04A6-1547-9DE4-356B5DFE87B9}" dt="2019-10-25T11:34:08.660" v="7254" actId="255"/>
          <ac:spMkLst>
            <pc:docMk/>
            <pc:sldMk cId="2618277182" sldId="319"/>
            <ac:spMk id="9" creationId="{E3B2E017-30B2-884B-A113-B419A2ED51AD}"/>
          </ac:spMkLst>
        </pc:spChg>
      </pc:sldChg>
      <pc:sldChg chg="addSp modSp add modAnim">
        <pc:chgData name="Long B Nguyen" userId="f59fb8f3-a021-417a-8bc1-65c8d471c621" providerId="ADAL" clId="{DBF8C059-04A6-1547-9DE4-356B5DFE87B9}" dt="2019-11-01T12:59:42.911" v="7933"/>
        <pc:sldMkLst>
          <pc:docMk/>
          <pc:sldMk cId="617958515" sldId="320"/>
        </pc:sldMkLst>
        <pc:spChg chg="mod">
          <ac:chgData name="Long B Nguyen" userId="f59fb8f3-a021-417a-8bc1-65c8d471c621" providerId="ADAL" clId="{DBF8C059-04A6-1547-9DE4-356B5DFE87B9}" dt="2019-10-24T16:41:04.291" v="4280" actId="1076"/>
          <ac:spMkLst>
            <pc:docMk/>
            <pc:sldMk cId="617958515" sldId="320"/>
            <ac:spMk id="2" creationId="{AA3A228F-61D0-D949-A5E7-F83756230BF8}"/>
          </ac:spMkLst>
        </pc:spChg>
        <pc:spChg chg="add mod">
          <ac:chgData name="Long B Nguyen" userId="f59fb8f3-a021-417a-8bc1-65c8d471c621" providerId="ADAL" clId="{DBF8C059-04A6-1547-9DE4-356B5DFE87B9}" dt="2019-10-24T16:41:28.889" v="4302" actId="1076"/>
          <ac:spMkLst>
            <pc:docMk/>
            <pc:sldMk cId="617958515" sldId="320"/>
            <ac:spMk id="3" creationId="{CBF1DCD8-E79C-7640-9361-6F12D8D51BFD}"/>
          </ac:spMkLst>
        </pc:spChg>
        <pc:spChg chg="add mod">
          <ac:chgData name="Long B Nguyen" userId="f59fb8f3-a021-417a-8bc1-65c8d471c621" providerId="ADAL" clId="{DBF8C059-04A6-1547-9DE4-356B5DFE87B9}" dt="2019-10-24T16:45:16.522" v="4360" actId="1076"/>
          <ac:spMkLst>
            <pc:docMk/>
            <pc:sldMk cId="617958515" sldId="320"/>
            <ac:spMk id="5" creationId="{07E658D0-F51D-4B42-9A99-A8C5CB5CC1B7}"/>
          </ac:spMkLst>
        </pc:spChg>
        <pc:spChg chg="mod">
          <ac:chgData name="Long B Nguyen" userId="f59fb8f3-a021-417a-8bc1-65c8d471c621" providerId="ADAL" clId="{DBF8C059-04A6-1547-9DE4-356B5DFE87B9}" dt="2019-10-24T16:40:55.123" v="4272" actId="14100"/>
          <ac:spMkLst>
            <pc:docMk/>
            <pc:sldMk cId="617958515" sldId="320"/>
            <ac:spMk id="9" creationId="{E3B2E017-30B2-884B-A113-B419A2ED51AD}"/>
          </ac:spMkLst>
        </pc:spChg>
      </pc:sldChg>
      <pc:sldChg chg="addSp delSp modSp add modAnim">
        <pc:chgData name="Long B Nguyen" userId="f59fb8f3-a021-417a-8bc1-65c8d471c621" providerId="ADAL" clId="{DBF8C059-04A6-1547-9DE4-356B5DFE87B9}" dt="2019-11-01T12:59:58.556" v="7936"/>
        <pc:sldMkLst>
          <pc:docMk/>
          <pc:sldMk cId="3039307715" sldId="321"/>
        </pc:sldMkLst>
        <pc:spChg chg="mod">
          <ac:chgData name="Long B Nguyen" userId="f59fb8f3-a021-417a-8bc1-65c8d471c621" providerId="ADAL" clId="{DBF8C059-04A6-1547-9DE4-356B5DFE87B9}" dt="2019-10-24T16:50:33.307" v="4582" actId="1076"/>
          <ac:spMkLst>
            <pc:docMk/>
            <pc:sldMk cId="3039307715" sldId="321"/>
            <ac:spMk id="3" creationId="{CBF1DCD8-E79C-7640-9361-6F12D8D51BFD}"/>
          </ac:spMkLst>
        </pc:spChg>
        <pc:spChg chg="del mod">
          <ac:chgData name="Long B Nguyen" userId="f59fb8f3-a021-417a-8bc1-65c8d471c621" providerId="ADAL" clId="{DBF8C059-04A6-1547-9DE4-356B5DFE87B9}" dt="2019-10-24T16:45:19.364" v="4361" actId="478"/>
          <ac:spMkLst>
            <pc:docMk/>
            <pc:sldMk cId="3039307715" sldId="321"/>
            <ac:spMk id="5" creationId="{07E658D0-F51D-4B42-9A99-A8C5CB5CC1B7}"/>
          </ac:spMkLst>
        </pc:spChg>
        <pc:spChg chg="add mod">
          <ac:chgData name="Long B Nguyen" userId="f59fb8f3-a021-417a-8bc1-65c8d471c621" providerId="ADAL" clId="{DBF8C059-04A6-1547-9DE4-356B5DFE87B9}" dt="2019-10-24T16:50:30.279" v="4581" actId="1076"/>
          <ac:spMkLst>
            <pc:docMk/>
            <pc:sldMk cId="3039307715" sldId="321"/>
            <ac:spMk id="6" creationId="{B7AB2EA4-48CC-FD46-9632-CD4301E82099}"/>
          </ac:spMkLst>
        </pc:spChg>
        <pc:spChg chg="add mod">
          <ac:chgData name="Long B Nguyen" userId="f59fb8f3-a021-417a-8bc1-65c8d471c621" providerId="ADAL" clId="{DBF8C059-04A6-1547-9DE4-356B5DFE87B9}" dt="2019-10-24T16:50:27.468" v="4580" actId="1076"/>
          <ac:spMkLst>
            <pc:docMk/>
            <pc:sldMk cId="3039307715" sldId="321"/>
            <ac:spMk id="7" creationId="{A1C0BD5B-7A70-614C-8F08-877F246D65C4}"/>
          </ac:spMkLst>
        </pc:spChg>
        <pc:cxnChg chg="add mod">
          <ac:chgData name="Long B Nguyen" userId="f59fb8f3-a021-417a-8bc1-65c8d471c621" providerId="ADAL" clId="{DBF8C059-04A6-1547-9DE4-356B5DFE87B9}" dt="2019-10-24T17:26:57.380" v="4664" actId="1076"/>
          <ac:cxnSpMkLst>
            <pc:docMk/>
            <pc:sldMk cId="3039307715" sldId="321"/>
            <ac:cxnSpMk id="5" creationId="{6A41E33A-3774-3740-BA11-D4C900D6705F}"/>
          </ac:cxnSpMkLst>
        </pc:cxnChg>
        <pc:cxnChg chg="add mod">
          <ac:chgData name="Long B Nguyen" userId="f59fb8f3-a021-417a-8bc1-65c8d471c621" providerId="ADAL" clId="{DBF8C059-04A6-1547-9DE4-356B5DFE87B9}" dt="2019-10-24T17:27:08.213" v="4669" actId="14100"/>
          <ac:cxnSpMkLst>
            <pc:docMk/>
            <pc:sldMk cId="3039307715" sldId="321"/>
            <ac:cxnSpMk id="11" creationId="{0DDE5314-648F-5C4B-BB48-3769B65DC2C6}"/>
          </ac:cxnSpMkLst>
        </pc:cxnChg>
      </pc:sldChg>
      <pc:sldChg chg="addSp delSp modSp add modAnim">
        <pc:chgData name="Long B Nguyen" userId="f59fb8f3-a021-417a-8bc1-65c8d471c621" providerId="ADAL" clId="{DBF8C059-04A6-1547-9DE4-356B5DFE87B9}" dt="2019-11-01T13:00:20.333" v="7940"/>
        <pc:sldMkLst>
          <pc:docMk/>
          <pc:sldMk cId="3096583072" sldId="323"/>
        </pc:sldMkLst>
        <pc:spChg chg="mod">
          <ac:chgData name="Long B Nguyen" userId="f59fb8f3-a021-417a-8bc1-65c8d471c621" providerId="ADAL" clId="{DBF8C059-04A6-1547-9DE4-356B5DFE87B9}" dt="2019-10-24T17:27:36.349" v="4681" actId="20577"/>
          <ac:spMkLst>
            <pc:docMk/>
            <pc:sldMk cId="3096583072" sldId="323"/>
            <ac:spMk id="7" creationId="{A1C0BD5B-7A70-614C-8F08-877F246D65C4}"/>
          </ac:spMkLst>
        </pc:spChg>
        <pc:spChg chg="add mod">
          <ac:chgData name="Long B Nguyen" userId="f59fb8f3-a021-417a-8bc1-65c8d471c621" providerId="ADAL" clId="{DBF8C059-04A6-1547-9DE4-356B5DFE87B9}" dt="2019-10-24T18:36:46.358" v="5031" actId="20577"/>
          <ac:spMkLst>
            <pc:docMk/>
            <pc:sldMk cId="3096583072" sldId="323"/>
            <ac:spMk id="10" creationId="{6F2E737A-829E-5A45-9E9D-A706B719CBB7}"/>
          </ac:spMkLst>
        </pc:spChg>
        <pc:cxnChg chg="mod">
          <ac:chgData name="Long B Nguyen" userId="f59fb8f3-a021-417a-8bc1-65c8d471c621" providerId="ADAL" clId="{DBF8C059-04A6-1547-9DE4-356B5DFE87B9}" dt="2019-10-24T17:28:41.528" v="4820" actId="14100"/>
          <ac:cxnSpMkLst>
            <pc:docMk/>
            <pc:sldMk cId="3096583072" sldId="323"/>
            <ac:cxnSpMk id="5" creationId="{6A41E33A-3774-3740-BA11-D4C900D6705F}"/>
          </ac:cxnSpMkLst>
        </pc:cxnChg>
        <pc:cxnChg chg="del">
          <ac:chgData name="Long B Nguyen" userId="f59fb8f3-a021-417a-8bc1-65c8d471c621" providerId="ADAL" clId="{DBF8C059-04A6-1547-9DE4-356B5DFE87B9}" dt="2019-10-24T17:28:32.771" v="4818" actId="478"/>
          <ac:cxnSpMkLst>
            <pc:docMk/>
            <pc:sldMk cId="3096583072" sldId="323"/>
            <ac:cxnSpMk id="11" creationId="{0DDE5314-648F-5C4B-BB48-3769B65DC2C6}"/>
          </ac:cxnSpMkLst>
        </pc:cxnChg>
        <pc:cxnChg chg="add mod">
          <ac:chgData name="Long B Nguyen" userId="f59fb8f3-a021-417a-8bc1-65c8d471c621" providerId="ADAL" clId="{DBF8C059-04A6-1547-9DE4-356B5DFE87B9}" dt="2019-10-24T17:28:48.736" v="4823" actId="14100"/>
          <ac:cxnSpMkLst>
            <pc:docMk/>
            <pc:sldMk cId="3096583072" sldId="323"/>
            <ac:cxnSpMk id="12" creationId="{8D88494F-D4E7-AB49-840B-85C05CBDC54E}"/>
          </ac:cxnSpMkLst>
        </pc:cxnChg>
        <pc:cxnChg chg="add mod">
          <ac:chgData name="Long B Nguyen" userId="f59fb8f3-a021-417a-8bc1-65c8d471c621" providerId="ADAL" clId="{DBF8C059-04A6-1547-9DE4-356B5DFE87B9}" dt="2019-10-24T17:28:55.107" v="4826" actId="14100"/>
          <ac:cxnSpMkLst>
            <pc:docMk/>
            <pc:sldMk cId="3096583072" sldId="323"/>
            <ac:cxnSpMk id="15" creationId="{9CBB605F-FC67-2643-BAAB-52326BF11806}"/>
          </ac:cxnSpMkLst>
        </pc:cxnChg>
        <pc:cxnChg chg="add mod">
          <ac:chgData name="Long B Nguyen" userId="f59fb8f3-a021-417a-8bc1-65c8d471c621" providerId="ADAL" clId="{DBF8C059-04A6-1547-9DE4-356B5DFE87B9}" dt="2019-10-24T17:29:02.324" v="4829" actId="14100"/>
          <ac:cxnSpMkLst>
            <pc:docMk/>
            <pc:sldMk cId="3096583072" sldId="323"/>
            <ac:cxnSpMk id="18" creationId="{F28B016A-60E6-2941-B6A9-C3C4FB6646FA}"/>
          </ac:cxnSpMkLst>
        </pc:cxnChg>
      </pc:sldChg>
      <pc:sldChg chg="addSp delSp modSp add modAnim">
        <pc:chgData name="Long B Nguyen" userId="f59fb8f3-a021-417a-8bc1-65c8d471c621" providerId="ADAL" clId="{DBF8C059-04A6-1547-9DE4-356B5DFE87B9}" dt="2019-11-01T13:00:29.705" v="7943"/>
        <pc:sldMkLst>
          <pc:docMk/>
          <pc:sldMk cId="3753341527" sldId="324"/>
        </pc:sldMkLst>
        <pc:spChg chg="mod">
          <ac:chgData name="Long B Nguyen" userId="f59fb8f3-a021-417a-8bc1-65c8d471c621" providerId="ADAL" clId="{DBF8C059-04A6-1547-9DE4-356B5DFE87B9}" dt="2019-10-25T01:13:18.251" v="6361" actId="20577"/>
          <ac:spMkLst>
            <pc:docMk/>
            <pc:sldMk cId="3753341527" sldId="324"/>
            <ac:spMk id="2" creationId="{AA3A228F-61D0-D949-A5E7-F83756230BF8}"/>
          </ac:spMkLst>
        </pc:spChg>
        <pc:spChg chg="add del">
          <ac:chgData name="Long B Nguyen" userId="f59fb8f3-a021-417a-8bc1-65c8d471c621" providerId="ADAL" clId="{DBF8C059-04A6-1547-9DE4-356B5DFE87B9}" dt="2019-10-25T01:13:10.954" v="6354"/>
          <ac:spMkLst>
            <pc:docMk/>
            <pc:sldMk cId="3753341527" sldId="324"/>
            <ac:spMk id="3" creationId="{C1412674-9C94-724C-93BF-3EDA84CAFBBA}"/>
          </ac:spMkLst>
        </pc:spChg>
        <pc:spChg chg="mod">
          <ac:chgData name="Long B Nguyen" userId="f59fb8f3-a021-417a-8bc1-65c8d471c621" providerId="ADAL" clId="{DBF8C059-04A6-1547-9DE4-356B5DFE87B9}" dt="2019-10-25T01:22:09.182" v="6745" actId="20577"/>
          <ac:spMkLst>
            <pc:docMk/>
            <pc:sldMk cId="3753341527" sldId="324"/>
            <ac:spMk id="9" creationId="{E3B2E017-30B2-884B-A113-B419A2ED51AD}"/>
          </ac:spMkLst>
        </pc:spChg>
      </pc:sldChg>
      <pc:sldChg chg="addSp delSp modSp add">
        <pc:chgData name="Long B Nguyen" userId="f59fb8f3-a021-417a-8bc1-65c8d471c621" providerId="ADAL" clId="{DBF8C059-04A6-1547-9DE4-356B5DFE87B9}" dt="2019-10-25T01:11:18.207" v="6352" actId="478"/>
        <pc:sldMkLst>
          <pc:docMk/>
          <pc:sldMk cId="3750016062" sldId="325"/>
        </pc:sldMkLst>
        <pc:spChg chg="mod">
          <ac:chgData name="Long B Nguyen" userId="f59fb8f3-a021-417a-8bc1-65c8d471c621" providerId="ADAL" clId="{DBF8C059-04A6-1547-9DE4-356B5DFE87B9}" dt="2019-10-24T18:43:05.960" v="5331" actId="20577"/>
          <ac:spMkLst>
            <pc:docMk/>
            <pc:sldMk cId="3750016062" sldId="325"/>
            <ac:spMk id="2" creationId="{AA3A228F-61D0-D949-A5E7-F83756230BF8}"/>
          </ac:spMkLst>
        </pc:spChg>
        <pc:spChg chg="add del mod">
          <ac:chgData name="Long B Nguyen" userId="f59fb8f3-a021-417a-8bc1-65c8d471c621" providerId="ADAL" clId="{DBF8C059-04A6-1547-9DE4-356B5DFE87B9}" dt="2019-10-25T01:11:18.207" v="6352" actId="478"/>
          <ac:spMkLst>
            <pc:docMk/>
            <pc:sldMk cId="3750016062" sldId="325"/>
            <ac:spMk id="3" creationId="{95FC1A93-95D1-E24F-823F-35570F88F850}"/>
          </ac:spMkLst>
        </pc:spChg>
        <pc:spChg chg="add mod">
          <ac:chgData name="Long B Nguyen" userId="f59fb8f3-a021-417a-8bc1-65c8d471c621" providerId="ADAL" clId="{DBF8C059-04A6-1547-9DE4-356B5DFE87B9}" dt="2019-10-24T18:48:50.665" v="5616" actId="1076"/>
          <ac:spMkLst>
            <pc:docMk/>
            <pc:sldMk cId="3750016062" sldId="325"/>
            <ac:spMk id="5" creationId="{F21AFD8D-397E-3342-9FCC-026A00C2F153}"/>
          </ac:spMkLst>
        </pc:spChg>
        <pc:spChg chg="mod">
          <ac:chgData name="Long B Nguyen" userId="f59fb8f3-a021-417a-8bc1-65c8d471c621" providerId="ADAL" clId="{DBF8C059-04A6-1547-9DE4-356B5DFE87B9}" dt="2019-10-24T18:48:38.756" v="5612" actId="20577"/>
          <ac:spMkLst>
            <pc:docMk/>
            <pc:sldMk cId="3750016062" sldId="325"/>
            <ac:spMk id="9" creationId="{E3B2E017-30B2-884B-A113-B419A2ED51AD}"/>
          </ac:spMkLst>
        </pc:spChg>
      </pc:sldChg>
      <pc:sldChg chg="addSp delSp modSp add modAnim">
        <pc:chgData name="Long B Nguyen" userId="f59fb8f3-a021-417a-8bc1-65c8d471c621" providerId="ADAL" clId="{DBF8C059-04A6-1547-9DE4-356B5DFE87B9}" dt="2019-11-01T13:03:31.151" v="7953"/>
        <pc:sldMkLst>
          <pc:docMk/>
          <pc:sldMk cId="3748840513" sldId="326"/>
        </pc:sldMkLst>
        <pc:spChg chg="mod">
          <ac:chgData name="Long B Nguyen" userId="f59fb8f3-a021-417a-8bc1-65c8d471c621" providerId="ADAL" clId="{DBF8C059-04A6-1547-9DE4-356B5DFE87B9}" dt="2019-10-24T18:54:14.402" v="5852" actId="1076"/>
          <ac:spMkLst>
            <pc:docMk/>
            <pc:sldMk cId="3748840513" sldId="326"/>
            <ac:spMk id="2" creationId="{AA3A228F-61D0-D949-A5E7-F83756230BF8}"/>
          </ac:spMkLst>
        </pc:spChg>
        <pc:spChg chg="del">
          <ac:chgData name="Long B Nguyen" userId="f59fb8f3-a021-417a-8bc1-65c8d471c621" providerId="ADAL" clId="{DBF8C059-04A6-1547-9DE4-356B5DFE87B9}" dt="2019-10-24T18:48:57.438" v="5618" actId="478"/>
          <ac:spMkLst>
            <pc:docMk/>
            <pc:sldMk cId="3748840513" sldId="326"/>
            <ac:spMk id="3" creationId="{95FC1A93-95D1-E24F-823F-35570F88F850}"/>
          </ac:spMkLst>
        </pc:spChg>
        <pc:spChg chg="add del mod">
          <ac:chgData name="Long B Nguyen" userId="f59fb8f3-a021-417a-8bc1-65c8d471c621" providerId="ADAL" clId="{DBF8C059-04A6-1547-9DE4-356B5DFE87B9}" dt="2019-10-25T11:29:26.212" v="7066"/>
          <ac:spMkLst>
            <pc:docMk/>
            <pc:sldMk cId="3748840513" sldId="326"/>
            <ac:spMk id="4" creationId="{D08B1E0D-D64D-1444-90B6-1640231ABE68}"/>
          </ac:spMkLst>
        </pc:spChg>
        <pc:spChg chg="mod">
          <ac:chgData name="Long B Nguyen" userId="f59fb8f3-a021-417a-8bc1-65c8d471c621" providerId="ADAL" clId="{DBF8C059-04A6-1547-9DE4-356B5DFE87B9}" dt="2019-10-24T18:54:47.263" v="5865" actId="1076"/>
          <ac:spMkLst>
            <pc:docMk/>
            <pc:sldMk cId="3748840513" sldId="326"/>
            <ac:spMk id="5" creationId="{F21AFD8D-397E-3342-9FCC-026A00C2F153}"/>
          </ac:spMkLst>
        </pc:spChg>
        <pc:spChg chg="add mod">
          <ac:chgData name="Long B Nguyen" userId="f59fb8f3-a021-417a-8bc1-65c8d471c621" providerId="ADAL" clId="{DBF8C059-04A6-1547-9DE4-356B5DFE87B9}" dt="2019-10-24T19:04:48.251" v="6342" actId="1076"/>
          <ac:spMkLst>
            <pc:docMk/>
            <pc:sldMk cId="3748840513" sldId="326"/>
            <ac:spMk id="7" creationId="{4B727B46-A324-164A-9C9C-7012797F4961}"/>
          </ac:spMkLst>
        </pc:spChg>
        <pc:spChg chg="mod">
          <ac:chgData name="Long B Nguyen" userId="f59fb8f3-a021-417a-8bc1-65c8d471c621" providerId="ADAL" clId="{DBF8C059-04A6-1547-9DE4-356B5DFE87B9}" dt="2019-10-24T18:54:43.918" v="5864" actId="255"/>
          <ac:spMkLst>
            <pc:docMk/>
            <pc:sldMk cId="3748840513" sldId="326"/>
            <ac:spMk id="9" creationId="{E3B2E017-30B2-884B-A113-B419A2ED51AD}"/>
          </ac:spMkLst>
        </pc:spChg>
      </pc:sldChg>
      <pc:sldChg chg="addSp delSp modSp add modAnim">
        <pc:chgData name="Long B Nguyen" userId="f59fb8f3-a021-417a-8bc1-65c8d471c621" providerId="ADAL" clId="{DBF8C059-04A6-1547-9DE4-356B5DFE87B9}" dt="2019-11-01T13:03:37.738" v="7954"/>
        <pc:sldMkLst>
          <pc:docMk/>
          <pc:sldMk cId="3014369594" sldId="327"/>
        </pc:sldMkLst>
        <pc:spChg chg="del mod">
          <ac:chgData name="Long B Nguyen" userId="f59fb8f3-a021-417a-8bc1-65c8d471c621" providerId="ADAL" clId="{DBF8C059-04A6-1547-9DE4-356B5DFE87B9}" dt="2019-10-24T19:02:31.876" v="6078" actId="478"/>
          <ac:spMkLst>
            <pc:docMk/>
            <pc:sldMk cId="3014369594" sldId="327"/>
            <ac:spMk id="4" creationId="{D08B1E0D-D64D-1444-90B6-1640231ABE68}"/>
          </ac:spMkLst>
        </pc:spChg>
        <pc:spChg chg="mod">
          <ac:chgData name="Long B Nguyen" userId="f59fb8f3-a021-417a-8bc1-65c8d471c621" providerId="ADAL" clId="{DBF8C059-04A6-1547-9DE4-356B5DFE87B9}" dt="2019-10-24T18:56:44.574" v="5955" actId="1076"/>
          <ac:spMkLst>
            <pc:docMk/>
            <pc:sldMk cId="3014369594" sldId="327"/>
            <ac:spMk id="5" creationId="{F21AFD8D-397E-3342-9FCC-026A00C2F153}"/>
          </ac:spMkLst>
        </pc:spChg>
        <pc:spChg chg="add mod">
          <ac:chgData name="Long B Nguyen" userId="f59fb8f3-a021-417a-8bc1-65c8d471c621" providerId="ADAL" clId="{DBF8C059-04A6-1547-9DE4-356B5DFE87B9}" dt="2019-10-24T19:03:13.399" v="6224" actId="20577"/>
          <ac:spMkLst>
            <pc:docMk/>
            <pc:sldMk cId="3014369594" sldId="327"/>
            <ac:spMk id="6" creationId="{5AD463B8-D3D6-764A-A598-6854873FB2F6}"/>
          </ac:spMkLst>
        </pc:spChg>
        <pc:spChg chg="add del">
          <ac:chgData name="Long B Nguyen" userId="f59fb8f3-a021-417a-8bc1-65c8d471c621" providerId="ADAL" clId="{DBF8C059-04A6-1547-9DE4-356B5DFE87B9}" dt="2019-10-25T11:33:04.667" v="7251"/>
          <ac:spMkLst>
            <pc:docMk/>
            <pc:sldMk cId="3014369594" sldId="327"/>
            <ac:spMk id="8" creationId="{14206452-AEB0-8B40-9F6A-8ACFC1EE06BE}"/>
          </ac:spMkLst>
        </pc:spChg>
        <pc:spChg chg="mod">
          <ac:chgData name="Long B Nguyen" userId="f59fb8f3-a021-417a-8bc1-65c8d471c621" providerId="ADAL" clId="{DBF8C059-04A6-1547-9DE4-356B5DFE87B9}" dt="2019-10-24T19:02:09.483" v="6075" actId="20577"/>
          <ac:spMkLst>
            <pc:docMk/>
            <pc:sldMk cId="3014369594" sldId="327"/>
            <ac:spMk id="9" creationId="{E3B2E017-30B2-884B-A113-B419A2ED51AD}"/>
          </ac:spMkLst>
        </pc:spChg>
        <pc:cxnChg chg="add mod">
          <ac:chgData name="Long B Nguyen" userId="f59fb8f3-a021-417a-8bc1-65c8d471c621" providerId="ADAL" clId="{DBF8C059-04A6-1547-9DE4-356B5DFE87B9}" dt="2019-10-24T19:03:01.282" v="6155" actId="20577"/>
          <ac:cxnSpMkLst>
            <pc:docMk/>
            <pc:sldMk cId="3014369594" sldId="327"/>
            <ac:cxnSpMk id="7" creationId="{DF98BA1B-1C09-EF41-98CB-A65F848B77CD}"/>
          </ac:cxnSpMkLst>
        </pc:cxnChg>
      </pc:sldChg>
      <pc:sldChg chg="add modAnim">
        <pc:chgData name="Long B Nguyen" userId="f59fb8f3-a021-417a-8bc1-65c8d471c621" providerId="ADAL" clId="{DBF8C059-04A6-1547-9DE4-356B5DFE87B9}" dt="2019-11-01T13:03:14.092" v="7952"/>
        <pc:sldMkLst>
          <pc:docMk/>
          <pc:sldMk cId="1960883355" sldId="328"/>
        </pc:sldMkLst>
      </pc:sldChg>
      <pc:sldChg chg="modSp add modAnim">
        <pc:chgData name="Long B Nguyen" userId="f59fb8f3-a021-417a-8bc1-65c8d471c621" providerId="ADAL" clId="{DBF8C059-04A6-1547-9DE4-356B5DFE87B9}" dt="2019-11-02T03:36:45.051" v="8082" actId="20577"/>
        <pc:sldMkLst>
          <pc:docMk/>
          <pc:sldMk cId="53368268" sldId="329"/>
        </pc:sldMkLst>
        <pc:spChg chg="mod">
          <ac:chgData name="Long B Nguyen" userId="f59fb8f3-a021-417a-8bc1-65c8d471c621" providerId="ADAL" clId="{DBF8C059-04A6-1547-9DE4-356B5DFE87B9}" dt="2019-11-02T03:36:45.051" v="8082" actId="20577"/>
          <ac:spMkLst>
            <pc:docMk/>
            <pc:sldMk cId="53368268" sldId="329"/>
            <ac:spMk id="9" creationId="{E3B2E017-30B2-884B-A113-B419A2ED51AD}"/>
          </ac:spMkLst>
        </pc:spChg>
      </pc:sldChg>
      <pc:sldChg chg="addSp delSp modSp add modAnim">
        <pc:chgData name="Long B Nguyen" userId="f59fb8f3-a021-417a-8bc1-65c8d471c621" providerId="ADAL" clId="{DBF8C059-04A6-1547-9DE4-356B5DFE87B9}" dt="2019-11-01T13:04:37.592" v="8002" actId="20577"/>
        <pc:sldMkLst>
          <pc:docMk/>
          <pc:sldMk cId="894578124" sldId="330"/>
        </pc:sldMkLst>
        <pc:spChg chg="mod">
          <ac:chgData name="Long B Nguyen" userId="f59fb8f3-a021-417a-8bc1-65c8d471c621" providerId="ADAL" clId="{DBF8C059-04A6-1547-9DE4-356B5DFE87B9}" dt="2019-10-25T11:29:44.856" v="7095" actId="20577"/>
          <ac:spMkLst>
            <pc:docMk/>
            <pc:sldMk cId="894578124" sldId="330"/>
            <ac:spMk id="2" creationId="{AA3A228F-61D0-D949-A5E7-F83756230BF8}"/>
          </ac:spMkLst>
        </pc:spChg>
        <pc:spChg chg="del">
          <ac:chgData name="Long B Nguyen" userId="f59fb8f3-a021-417a-8bc1-65c8d471c621" providerId="ADAL" clId="{DBF8C059-04A6-1547-9DE4-356B5DFE87B9}" dt="2019-10-25T11:29:55.439" v="7097" actId="478"/>
          <ac:spMkLst>
            <pc:docMk/>
            <pc:sldMk cId="894578124" sldId="330"/>
            <ac:spMk id="5" creationId="{F21AFD8D-397E-3342-9FCC-026A00C2F153}"/>
          </ac:spMkLst>
        </pc:spChg>
        <pc:spChg chg="del">
          <ac:chgData name="Long B Nguyen" userId="f59fb8f3-a021-417a-8bc1-65c8d471c621" providerId="ADAL" clId="{DBF8C059-04A6-1547-9DE4-356B5DFE87B9}" dt="2019-10-25T11:32:56.282" v="7250" actId="478"/>
          <ac:spMkLst>
            <pc:docMk/>
            <pc:sldMk cId="894578124" sldId="330"/>
            <ac:spMk id="6" creationId="{5AD463B8-D3D6-764A-A598-6854873FB2F6}"/>
          </ac:spMkLst>
        </pc:spChg>
        <pc:spChg chg="del">
          <ac:chgData name="Long B Nguyen" userId="f59fb8f3-a021-417a-8bc1-65c8d471c621" providerId="ADAL" clId="{DBF8C059-04A6-1547-9DE4-356B5DFE87B9}" dt="2019-10-25T11:29:52.831" v="7096" actId="478"/>
          <ac:spMkLst>
            <pc:docMk/>
            <pc:sldMk cId="894578124" sldId="330"/>
            <ac:spMk id="8" creationId="{14206452-AEB0-8B40-9F6A-8ACFC1EE06BE}"/>
          </ac:spMkLst>
        </pc:spChg>
        <pc:spChg chg="mod">
          <ac:chgData name="Long B Nguyen" userId="f59fb8f3-a021-417a-8bc1-65c8d471c621" providerId="ADAL" clId="{DBF8C059-04A6-1547-9DE4-356B5DFE87B9}" dt="2019-11-01T13:04:37.592" v="8002" actId="20577"/>
          <ac:spMkLst>
            <pc:docMk/>
            <pc:sldMk cId="894578124" sldId="330"/>
            <ac:spMk id="9" creationId="{E3B2E017-30B2-884B-A113-B419A2ED51AD}"/>
          </ac:spMkLst>
        </pc:spChg>
        <pc:spChg chg="add mod">
          <ac:chgData name="Long B Nguyen" userId="f59fb8f3-a021-417a-8bc1-65c8d471c621" providerId="ADAL" clId="{DBF8C059-04A6-1547-9DE4-356B5DFE87B9}" dt="2019-10-25T11:33:09.610" v="7253" actId="1076"/>
          <ac:spMkLst>
            <pc:docMk/>
            <pc:sldMk cId="894578124" sldId="330"/>
            <ac:spMk id="10" creationId="{9947108E-12E8-044F-805D-DC505E96834C}"/>
          </ac:spMkLst>
        </pc:spChg>
        <pc:cxnChg chg="del mod">
          <ac:chgData name="Long B Nguyen" userId="f59fb8f3-a021-417a-8bc1-65c8d471c621" providerId="ADAL" clId="{DBF8C059-04A6-1547-9DE4-356B5DFE87B9}" dt="2019-11-01T13:04:20.801" v="7971" actId="478"/>
          <ac:cxnSpMkLst>
            <pc:docMk/>
            <pc:sldMk cId="894578124" sldId="330"/>
            <ac:cxnSpMk id="7" creationId="{DF98BA1B-1C09-EF41-98CB-A65F848B77CD}"/>
          </ac:cxnSpMkLst>
        </pc:cxnChg>
      </pc:sldChg>
      <pc:sldChg chg="modSp add modAnim">
        <pc:chgData name="Long B Nguyen" userId="f59fb8f3-a021-417a-8bc1-65c8d471c621" providerId="ADAL" clId="{DBF8C059-04A6-1547-9DE4-356B5DFE87B9}" dt="2019-11-01T12:57:17.311" v="7902"/>
        <pc:sldMkLst>
          <pc:docMk/>
          <pc:sldMk cId="343975969" sldId="331"/>
        </pc:sldMkLst>
        <pc:spChg chg="mod">
          <ac:chgData name="Long B Nguyen" userId="f59fb8f3-a021-417a-8bc1-65c8d471c621" providerId="ADAL" clId="{DBF8C059-04A6-1547-9DE4-356B5DFE87B9}" dt="2019-11-01T12:53:24.461" v="7793" actId="20577"/>
          <ac:spMkLst>
            <pc:docMk/>
            <pc:sldMk cId="343975969" sldId="331"/>
            <ac:spMk id="9" creationId="{E3B2E017-30B2-884B-A113-B419A2ED51AD}"/>
          </ac:spMkLst>
        </pc:spChg>
      </pc:sldChg>
      <pc:sldChg chg="modSp add modAnim">
        <pc:chgData name="Long B Nguyen" userId="f59fb8f3-a021-417a-8bc1-65c8d471c621" providerId="ADAL" clId="{DBF8C059-04A6-1547-9DE4-356B5DFE87B9}" dt="2019-11-05T17:20:53.038" v="9356" actId="113"/>
        <pc:sldMkLst>
          <pc:docMk/>
          <pc:sldMk cId="3490093738" sldId="332"/>
        </pc:sldMkLst>
        <pc:spChg chg="mod">
          <ac:chgData name="Long B Nguyen" userId="f59fb8f3-a021-417a-8bc1-65c8d471c621" providerId="ADAL" clId="{DBF8C059-04A6-1547-9DE4-356B5DFE87B9}" dt="2019-11-05T17:12:21.775" v="8941" actId="1036"/>
          <ac:spMkLst>
            <pc:docMk/>
            <pc:sldMk cId="3490093738" sldId="332"/>
            <ac:spMk id="3" creationId="{570A35DD-4629-0443-A5D4-C85F7024B280}"/>
          </ac:spMkLst>
        </pc:spChg>
        <pc:spChg chg="mod">
          <ac:chgData name="Long B Nguyen" userId="f59fb8f3-a021-417a-8bc1-65c8d471c621" providerId="ADAL" clId="{DBF8C059-04A6-1547-9DE4-356B5DFE87B9}" dt="2019-11-05T17:20:53.038" v="9356" actId="113"/>
          <ac:spMkLst>
            <pc:docMk/>
            <pc:sldMk cId="3490093738" sldId="332"/>
            <ac:spMk id="9" creationId="{E3B2E017-30B2-884B-A113-B419A2ED51AD}"/>
          </ac:spMkLst>
        </pc:spChg>
      </pc:sldChg>
      <pc:sldChg chg="modSp add modAnim">
        <pc:chgData name="Long B Nguyen" userId="f59fb8f3-a021-417a-8bc1-65c8d471c621" providerId="ADAL" clId="{DBF8C059-04A6-1547-9DE4-356B5DFE87B9}" dt="2019-11-05T17:20:39.740" v="9352" actId="255"/>
        <pc:sldMkLst>
          <pc:docMk/>
          <pc:sldMk cId="4156079510" sldId="333"/>
        </pc:sldMkLst>
        <pc:spChg chg="mod">
          <ac:chgData name="Long B Nguyen" userId="f59fb8f3-a021-417a-8bc1-65c8d471c621" providerId="ADAL" clId="{DBF8C059-04A6-1547-9DE4-356B5DFE87B9}" dt="2019-11-05T17:09:37.067" v="8759" actId="20577"/>
          <ac:spMkLst>
            <pc:docMk/>
            <pc:sldMk cId="4156079510" sldId="333"/>
            <ac:spMk id="2" creationId="{AA3A228F-61D0-D949-A5E7-F83756230BF8}"/>
          </ac:spMkLst>
        </pc:spChg>
        <pc:spChg chg="mod">
          <ac:chgData name="Long B Nguyen" userId="f59fb8f3-a021-417a-8bc1-65c8d471c621" providerId="ADAL" clId="{DBF8C059-04A6-1547-9DE4-356B5DFE87B9}" dt="2019-11-05T17:10:18.308" v="8793" actId="20577"/>
          <ac:spMkLst>
            <pc:docMk/>
            <pc:sldMk cId="4156079510" sldId="333"/>
            <ac:spMk id="3" creationId="{570A35DD-4629-0443-A5D4-C85F7024B280}"/>
          </ac:spMkLst>
        </pc:spChg>
        <pc:spChg chg="mod">
          <ac:chgData name="Long B Nguyen" userId="f59fb8f3-a021-417a-8bc1-65c8d471c621" providerId="ADAL" clId="{DBF8C059-04A6-1547-9DE4-356B5DFE87B9}" dt="2019-11-05T17:20:39.740" v="9352" actId="255"/>
          <ac:spMkLst>
            <pc:docMk/>
            <pc:sldMk cId="4156079510" sldId="333"/>
            <ac:spMk id="9" creationId="{E3B2E017-30B2-884B-A113-B419A2ED51AD}"/>
          </ac:spMkLst>
        </pc:spChg>
      </pc:sldChg>
      <pc:sldChg chg="addSp delSp modSp add delAnim modAnim">
        <pc:chgData name="Long B Nguyen" userId="f59fb8f3-a021-417a-8bc1-65c8d471c621" providerId="ADAL" clId="{DBF8C059-04A6-1547-9DE4-356B5DFE87B9}" dt="2019-11-05T17:17:35.728" v="9178" actId="20577"/>
        <pc:sldMkLst>
          <pc:docMk/>
          <pc:sldMk cId="4080804918" sldId="334"/>
        </pc:sldMkLst>
        <pc:spChg chg="mod">
          <ac:chgData name="Long B Nguyen" userId="f59fb8f3-a021-417a-8bc1-65c8d471c621" providerId="ADAL" clId="{DBF8C059-04A6-1547-9DE4-356B5DFE87B9}" dt="2019-11-05T17:17:35.728" v="9178" actId="20577"/>
          <ac:spMkLst>
            <pc:docMk/>
            <pc:sldMk cId="4080804918" sldId="334"/>
            <ac:spMk id="2" creationId="{AA3A228F-61D0-D949-A5E7-F83756230BF8}"/>
          </ac:spMkLst>
        </pc:spChg>
        <pc:spChg chg="del">
          <ac:chgData name="Long B Nguyen" userId="f59fb8f3-a021-417a-8bc1-65c8d471c621" providerId="ADAL" clId="{DBF8C059-04A6-1547-9DE4-356B5DFE87B9}" dt="2019-11-05T17:14:14.746" v="8943" actId="478"/>
          <ac:spMkLst>
            <pc:docMk/>
            <pc:sldMk cId="4080804918" sldId="334"/>
            <ac:spMk id="4" creationId="{3C1D2CCE-B02B-8D4A-B006-6965D4D418F0}"/>
          </ac:spMkLst>
        </pc:spChg>
        <pc:spChg chg="del">
          <ac:chgData name="Long B Nguyen" userId="f59fb8f3-a021-417a-8bc1-65c8d471c621" providerId="ADAL" clId="{DBF8C059-04A6-1547-9DE4-356B5DFE87B9}" dt="2019-11-05T17:14:23.453" v="8947" actId="478"/>
          <ac:spMkLst>
            <pc:docMk/>
            <pc:sldMk cId="4080804918" sldId="334"/>
            <ac:spMk id="5" creationId="{098C8043-8C8C-AF4C-BF1C-D1D52C75A7B9}"/>
          </ac:spMkLst>
        </pc:spChg>
        <pc:spChg chg="add mod">
          <ac:chgData name="Long B Nguyen" userId="f59fb8f3-a021-417a-8bc1-65c8d471c621" providerId="ADAL" clId="{DBF8C059-04A6-1547-9DE4-356B5DFE87B9}" dt="2019-11-05T17:17:10.127" v="9132" actId="1076"/>
          <ac:spMkLst>
            <pc:docMk/>
            <pc:sldMk cId="4080804918" sldId="334"/>
            <ac:spMk id="8" creationId="{C57243A4-61B0-BF49-9762-D919B22CF822}"/>
          </ac:spMkLst>
        </pc:spChg>
        <pc:spChg chg="mod">
          <ac:chgData name="Long B Nguyen" userId="f59fb8f3-a021-417a-8bc1-65c8d471c621" providerId="ADAL" clId="{DBF8C059-04A6-1547-9DE4-356B5DFE87B9}" dt="2019-11-05T17:16:01.090" v="8965" actId="20577"/>
          <ac:spMkLst>
            <pc:docMk/>
            <pc:sldMk cId="4080804918" sldId="334"/>
            <ac:spMk id="9" creationId="{E3B2E017-30B2-884B-A113-B419A2ED51AD}"/>
          </ac:spMkLst>
        </pc:spChg>
        <pc:cxnChg chg="add mod">
          <ac:chgData name="Long B Nguyen" userId="f59fb8f3-a021-417a-8bc1-65c8d471c621" providerId="ADAL" clId="{DBF8C059-04A6-1547-9DE4-356B5DFE87B9}" dt="2019-11-05T17:16:08.244" v="8984" actId="1035"/>
          <ac:cxnSpMkLst>
            <pc:docMk/>
            <pc:sldMk cId="4080804918" sldId="334"/>
            <ac:cxnSpMk id="6" creationId="{E5285AED-414F-CF48-BDA3-F9C105DE78F6}"/>
          </ac:cxnSpMkLst>
        </pc:cxnChg>
        <pc:cxnChg chg="add mod">
          <ac:chgData name="Long B Nguyen" userId="f59fb8f3-a021-417a-8bc1-65c8d471c621" providerId="ADAL" clId="{DBF8C059-04A6-1547-9DE4-356B5DFE87B9}" dt="2019-11-05T17:16:12.196" v="8998" actId="1036"/>
          <ac:cxnSpMkLst>
            <pc:docMk/>
            <pc:sldMk cId="4080804918" sldId="334"/>
            <ac:cxnSpMk id="10" creationId="{D2B72858-9062-1748-A56F-9BF516549403}"/>
          </ac:cxnSpMkLst>
        </pc:cxnChg>
      </pc:sldChg>
      <pc:sldChg chg="delSp modSp add delAnim modAnim">
        <pc:chgData name="Long B Nguyen" userId="f59fb8f3-a021-417a-8bc1-65c8d471c621" providerId="ADAL" clId="{DBF8C059-04A6-1547-9DE4-356B5DFE87B9}" dt="2019-11-05T17:20:08.620" v="9348" actId="1076"/>
        <pc:sldMkLst>
          <pc:docMk/>
          <pc:sldMk cId="2359254305" sldId="335"/>
        </pc:sldMkLst>
        <pc:spChg chg="mod">
          <ac:chgData name="Long B Nguyen" userId="f59fb8f3-a021-417a-8bc1-65c8d471c621" providerId="ADAL" clId="{DBF8C059-04A6-1547-9DE4-356B5DFE87B9}" dt="2019-11-05T17:17:44.817" v="9202" actId="20577"/>
          <ac:spMkLst>
            <pc:docMk/>
            <pc:sldMk cId="2359254305" sldId="335"/>
            <ac:spMk id="2" creationId="{AA3A228F-61D0-D949-A5E7-F83756230BF8}"/>
          </ac:spMkLst>
        </pc:spChg>
        <pc:spChg chg="mod">
          <ac:chgData name="Long B Nguyen" userId="f59fb8f3-a021-417a-8bc1-65c8d471c621" providerId="ADAL" clId="{DBF8C059-04A6-1547-9DE4-356B5DFE87B9}" dt="2019-11-05T17:20:08.620" v="9348" actId="1076"/>
          <ac:spMkLst>
            <pc:docMk/>
            <pc:sldMk cId="2359254305" sldId="335"/>
            <ac:spMk id="8" creationId="{C57243A4-61B0-BF49-9762-D919B22CF822}"/>
          </ac:spMkLst>
        </pc:spChg>
        <pc:spChg chg="mod">
          <ac:chgData name="Long B Nguyen" userId="f59fb8f3-a021-417a-8bc1-65c8d471c621" providerId="ADAL" clId="{DBF8C059-04A6-1547-9DE4-356B5DFE87B9}" dt="2019-11-05T17:19:57.342" v="9347" actId="207"/>
          <ac:spMkLst>
            <pc:docMk/>
            <pc:sldMk cId="2359254305" sldId="335"/>
            <ac:spMk id="9" creationId="{E3B2E017-30B2-884B-A113-B419A2ED51AD}"/>
          </ac:spMkLst>
        </pc:spChg>
        <pc:cxnChg chg="del">
          <ac:chgData name="Long B Nguyen" userId="f59fb8f3-a021-417a-8bc1-65c8d471c621" providerId="ADAL" clId="{DBF8C059-04A6-1547-9DE4-356B5DFE87B9}" dt="2019-11-05T17:18:08.832" v="9268" actId="478"/>
          <ac:cxnSpMkLst>
            <pc:docMk/>
            <pc:sldMk cId="2359254305" sldId="335"/>
            <ac:cxnSpMk id="6" creationId="{E5285AED-414F-CF48-BDA3-F9C105DE78F6}"/>
          </ac:cxnSpMkLst>
        </pc:cxnChg>
        <pc:cxnChg chg="mod">
          <ac:chgData name="Long B Nguyen" userId="f59fb8f3-a021-417a-8bc1-65c8d471c621" providerId="ADAL" clId="{DBF8C059-04A6-1547-9DE4-356B5DFE87B9}" dt="2019-11-05T17:18:16.794" v="9271" actId="14100"/>
          <ac:cxnSpMkLst>
            <pc:docMk/>
            <pc:sldMk cId="2359254305" sldId="335"/>
            <ac:cxnSpMk id="10" creationId="{D2B72858-9062-1748-A56F-9BF516549403}"/>
          </ac:cxnSpMkLst>
        </pc:cxnChg>
      </pc:sldChg>
      <pc:sldChg chg="modSp add modAnim">
        <pc:chgData name="Long B Nguyen" userId="f59fb8f3-a021-417a-8bc1-65c8d471c621" providerId="ADAL" clId="{DBF8C059-04A6-1547-9DE4-356B5DFE87B9}" dt="2019-11-06T15:27:05.673" v="10456" actId="20577"/>
        <pc:sldMkLst>
          <pc:docMk/>
          <pc:sldMk cId="2552887808" sldId="336"/>
        </pc:sldMkLst>
        <pc:spChg chg="mod">
          <ac:chgData name="Long B Nguyen" userId="f59fb8f3-a021-417a-8bc1-65c8d471c621" providerId="ADAL" clId="{DBF8C059-04A6-1547-9DE4-356B5DFE87B9}" dt="2019-11-05T17:29:04.158" v="9430" actId="20577"/>
          <ac:spMkLst>
            <pc:docMk/>
            <pc:sldMk cId="2552887808" sldId="336"/>
            <ac:spMk id="2" creationId="{AA3A228F-61D0-D949-A5E7-F83756230BF8}"/>
          </ac:spMkLst>
        </pc:spChg>
        <pc:spChg chg="mod">
          <ac:chgData name="Long B Nguyen" userId="f59fb8f3-a021-417a-8bc1-65c8d471c621" providerId="ADAL" clId="{DBF8C059-04A6-1547-9DE4-356B5DFE87B9}" dt="2019-11-06T15:27:05.673" v="10456" actId="20577"/>
          <ac:spMkLst>
            <pc:docMk/>
            <pc:sldMk cId="2552887808" sldId="336"/>
            <ac:spMk id="9" creationId="{E3B2E017-30B2-884B-A113-B419A2ED51AD}"/>
          </ac:spMkLst>
        </pc:spChg>
      </pc:sldChg>
    </pc:docChg>
  </pc:docChgLst>
  <pc:docChgLst>
    <pc:chgData name="Long B Nguyen" userId="f59fb8f3-a021-417a-8bc1-65c8d471c621" providerId="ADAL" clId="{18B307F0-82DA-8342-AB9A-1CC8CB1F1087}"/>
    <pc:docChg chg="addSld modSld">
      <pc:chgData name="Long B Nguyen" userId="f59fb8f3-a021-417a-8bc1-65c8d471c621" providerId="ADAL" clId="{18B307F0-82DA-8342-AB9A-1CC8CB1F1087}" dt="2020-10-27T12:30:23.869" v="941" actId="20577"/>
      <pc:docMkLst>
        <pc:docMk/>
      </pc:docMkLst>
      <pc:sldChg chg="addSp modSp add mod modAnim">
        <pc:chgData name="Long B Nguyen" userId="f59fb8f3-a021-417a-8bc1-65c8d471c621" providerId="ADAL" clId="{18B307F0-82DA-8342-AB9A-1CC8CB1F1087}" dt="2020-10-20T19:08:19.384" v="494" actId="207"/>
        <pc:sldMkLst>
          <pc:docMk/>
          <pc:sldMk cId="123529303" sldId="298"/>
        </pc:sldMkLst>
        <pc:spChg chg="mod">
          <ac:chgData name="Long B Nguyen" userId="f59fb8f3-a021-417a-8bc1-65c8d471c621" providerId="ADAL" clId="{18B307F0-82DA-8342-AB9A-1CC8CB1F1087}" dt="2020-10-20T19:00:45.374" v="199" actId="1035"/>
          <ac:spMkLst>
            <pc:docMk/>
            <pc:sldMk cId="123529303" sldId="298"/>
            <ac:spMk id="2" creationId="{AA3A228F-61D0-D949-A5E7-F83756230BF8}"/>
          </ac:spMkLst>
        </pc:spChg>
        <pc:spChg chg="mod">
          <ac:chgData name="Long B Nguyen" userId="f59fb8f3-a021-417a-8bc1-65c8d471c621" providerId="ADAL" clId="{18B307F0-82DA-8342-AB9A-1CC8CB1F1087}" dt="2020-10-20T19:00:45.374" v="199" actId="1035"/>
          <ac:spMkLst>
            <pc:docMk/>
            <pc:sldMk cId="123529303" sldId="298"/>
            <ac:spMk id="8" creationId="{89664AE0-03B1-F343-A3F2-F049D077AF98}"/>
          </ac:spMkLst>
        </pc:spChg>
        <pc:spChg chg="mod">
          <ac:chgData name="Long B Nguyen" userId="f59fb8f3-a021-417a-8bc1-65c8d471c621" providerId="ADAL" clId="{18B307F0-82DA-8342-AB9A-1CC8CB1F1087}" dt="2020-10-20T19:08:19.384" v="494" actId="207"/>
          <ac:spMkLst>
            <pc:docMk/>
            <pc:sldMk cId="123529303" sldId="298"/>
            <ac:spMk id="9" creationId="{E3B2E017-30B2-884B-A113-B419A2ED51AD}"/>
          </ac:spMkLst>
        </pc:spChg>
        <pc:spChg chg="add mod">
          <ac:chgData name="Long B Nguyen" userId="f59fb8f3-a021-417a-8bc1-65c8d471c621" providerId="ADAL" clId="{18B307F0-82DA-8342-AB9A-1CC8CB1F1087}" dt="2020-10-20T19:07:39.725" v="405" actId="1076"/>
          <ac:spMkLst>
            <pc:docMk/>
            <pc:sldMk cId="123529303" sldId="298"/>
            <ac:spMk id="11" creationId="{E286DCF3-BD51-E64D-B366-BAE7332F61EA}"/>
          </ac:spMkLst>
        </pc:spChg>
        <pc:spChg chg="mod">
          <ac:chgData name="Long B Nguyen" userId="f59fb8f3-a021-417a-8bc1-65c8d471c621" providerId="ADAL" clId="{18B307F0-82DA-8342-AB9A-1CC8CB1F1087}" dt="2020-10-20T19:01:10.602" v="258" actId="20577"/>
          <ac:spMkLst>
            <pc:docMk/>
            <pc:sldMk cId="123529303" sldId="298"/>
            <ac:spMk id="13" creationId="{FEE970F2-C39B-7749-9FEC-3601AB1AE7E6}"/>
          </ac:spMkLst>
        </pc:spChg>
        <pc:spChg chg="mod">
          <ac:chgData name="Long B Nguyen" userId="f59fb8f3-a021-417a-8bc1-65c8d471c621" providerId="ADAL" clId="{18B307F0-82DA-8342-AB9A-1CC8CB1F1087}" dt="2020-10-20T19:00:45.374" v="199" actId="1035"/>
          <ac:spMkLst>
            <pc:docMk/>
            <pc:sldMk cId="123529303" sldId="298"/>
            <ac:spMk id="18" creationId="{72E2D77A-5904-7544-B8AE-F3CD3EA5A4E0}"/>
          </ac:spMkLst>
        </pc:spChg>
        <pc:cxnChg chg="mod">
          <ac:chgData name="Long B Nguyen" userId="f59fb8f3-a021-417a-8bc1-65c8d471c621" providerId="ADAL" clId="{18B307F0-82DA-8342-AB9A-1CC8CB1F1087}" dt="2020-10-20T19:00:45.374" v="199" actId="1035"/>
          <ac:cxnSpMkLst>
            <pc:docMk/>
            <pc:sldMk cId="123529303" sldId="298"/>
            <ac:cxnSpMk id="10" creationId="{7B79EDEB-21CF-C34B-A2E5-A09E60D29E45}"/>
          </ac:cxnSpMkLst>
        </pc:cxnChg>
        <pc:cxnChg chg="add mod">
          <ac:chgData name="Long B Nguyen" userId="f59fb8f3-a021-417a-8bc1-65c8d471c621" providerId="ADAL" clId="{18B307F0-82DA-8342-AB9A-1CC8CB1F1087}" dt="2020-10-20T19:07:31.123" v="400" actId="14100"/>
          <ac:cxnSpMkLst>
            <pc:docMk/>
            <pc:sldMk cId="123529303" sldId="298"/>
            <ac:cxnSpMk id="12" creationId="{D08E2E9A-8059-5041-B928-E129AA2B1C03}"/>
          </ac:cxnSpMkLst>
        </pc:cxnChg>
        <pc:cxnChg chg="mod">
          <ac:chgData name="Long B Nguyen" userId="f59fb8f3-a021-417a-8bc1-65c8d471c621" providerId="ADAL" clId="{18B307F0-82DA-8342-AB9A-1CC8CB1F1087}" dt="2020-10-20T19:00:45.374" v="199" actId="1035"/>
          <ac:cxnSpMkLst>
            <pc:docMk/>
            <pc:sldMk cId="123529303" sldId="298"/>
            <ac:cxnSpMk id="14" creationId="{67BD5D1A-21FF-5E44-BC9A-F45708385466}"/>
          </ac:cxnSpMkLst>
        </pc:cxnChg>
        <pc:cxnChg chg="add mod">
          <ac:chgData name="Long B Nguyen" userId="f59fb8f3-a021-417a-8bc1-65c8d471c621" providerId="ADAL" clId="{18B307F0-82DA-8342-AB9A-1CC8CB1F1087}" dt="2020-10-20T19:07:37.748" v="404" actId="14100"/>
          <ac:cxnSpMkLst>
            <pc:docMk/>
            <pc:sldMk cId="123529303" sldId="298"/>
            <ac:cxnSpMk id="15" creationId="{1001F9BD-2122-5B46-9F66-4162E36E3941}"/>
          </ac:cxnSpMkLst>
        </pc:cxnChg>
        <pc:cxnChg chg="mod">
          <ac:chgData name="Long B Nguyen" userId="f59fb8f3-a021-417a-8bc1-65c8d471c621" providerId="ADAL" clId="{18B307F0-82DA-8342-AB9A-1CC8CB1F1087}" dt="2020-10-20T19:00:45.374" v="199" actId="1035"/>
          <ac:cxnSpMkLst>
            <pc:docMk/>
            <pc:sldMk cId="123529303" sldId="298"/>
            <ac:cxnSpMk id="19" creationId="{F27838C9-39D0-B347-A820-EEA046CD6709}"/>
          </ac:cxnSpMkLst>
        </pc:cxnChg>
      </pc:sldChg>
      <pc:sldChg chg="modSp">
        <pc:chgData name="Long B Nguyen" userId="f59fb8f3-a021-417a-8bc1-65c8d471c621" providerId="ADAL" clId="{18B307F0-82DA-8342-AB9A-1CC8CB1F1087}" dt="2020-10-26T10:12:25.522" v="495" actId="20577"/>
        <pc:sldMkLst>
          <pc:docMk/>
          <pc:sldMk cId="3748840513" sldId="326"/>
        </pc:sldMkLst>
        <pc:spChg chg="mod">
          <ac:chgData name="Long B Nguyen" userId="f59fb8f3-a021-417a-8bc1-65c8d471c621" providerId="ADAL" clId="{18B307F0-82DA-8342-AB9A-1CC8CB1F1087}" dt="2020-10-26T10:12:25.522" v="495" actId="20577"/>
          <ac:spMkLst>
            <pc:docMk/>
            <pc:sldMk cId="3748840513" sldId="326"/>
            <ac:spMk id="9" creationId="{E3B2E017-30B2-884B-A113-B419A2ED51AD}"/>
          </ac:spMkLst>
        </pc:spChg>
      </pc:sldChg>
      <pc:sldChg chg="modSp">
        <pc:chgData name="Long B Nguyen" userId="f59fb8f3-a021-417a-8bc1-65c8d471c621" providerId="ADAL" clId="{18B307F0-82DA-8342-AB9A-1CC8CB1F1087}" dt="2020-10-27T12:30:23.869" v="941" actId="20577"/>
        <pc:sldMkLst>
          <pc:docMk/>
          <pc:sldMk cId="894578124" sldId="330"/>
        </pc:sldMkLst>
        <pc:spChg chg="mod">
          <ac:chgData name="Long B Nguyen" userId="f59fb8f3-a021-417a-8bc1-65c8d471c621" providerId="ADAL" clId="{18B307F0-82DA-8342-AB9A-1CC8CB1F1087}" dt="2020-10-27T12:30:23.869" v="941" actId="20577"/>
          <ac:spMkLst>
            <pc:docMk/>
            <pc:sldMk cId="894578124" sldId="330"/>
            <ac:spMk id="9" creationId="{E3B2E017-30B2-884B-A113-B419A2ED51AD}"/>
          </ac:spMkLst>
        </pc:spChg>
      </pc:sldChg>
      <pc:sldChg chg="modSp add mod">
        <pc:chgData name="Long B Nguyen" userId="f59fb8f3-a021-417a-8bc1-65c8d471c621" providerId="ADAL" clId="{18B307F0-82DA-8342-AB9A-1CC8CB1F1087}" dt="2020-10-27T12:29:19.886" v="870" actId="1076"/>
        <pc:sldMkLst>
          <pc:docMk/>
          <pc:sldMk cId="226687820" sldId="398"/>
        </pc:sldMkLst>
        <pc:spChg chg="mod">
          <ac:chgData name="Long B Nguyen" userId="f59fb8f3-a021-417a-8bc1-65c8d471c621" providerId="ADAL" clId="{18B307F0-82DA-8342-AB9A-1CC8CB1F1087}" dt="2020-10-27T12:29:10.119" v="867" actId="1076"/>
          <ac:spMkLst>
            <pc:docMk/>
            <pc:sldMk cId="226687820" sldId="398"/>
            <ac:spMk id="40961" creationId="{266119B2-414E-5047-A049-172C3274D6D7}"/>
          </ac:spMkLst>
        </pc:spChg>
        <pc:spChg chg="mod">
          <ac:chgData name="Long B Nguyen" userId="f59fb8f3-a021-417a-8bc1-65c8d471c621" providerId="ADAL" clId="{18B307F0-82DA-8342-AB9A-1CC8CB1F1087}" dt="2020-10-27T12:29:16.115" v="869" actId="1076"/>
          <ac:spMkLst>
            <pc:docMk/>
            <pc:sldMk cId="226687820" sldId="398"/>
            <ac:spMk id="40962" creationId="{95CBFE7E-C29B-E04D-A37E-0DBCF46A1435}"/>
          </ac:spMkLst>
        </pc:spChg>
        <pc:picChg chg="mod">
          <ac:chgData name="Long B Nguyen" userId="f59fb8f3-a021-417a-8bc1-65c8d471c621" providerId="ADAL" clId="{18B307F0-82DA-8342-AB9A-1CC8CB1F1087}" dt="2020-10-27T12:29:19.886" v="870" actId="1076"/>
          <ac:picMkLst>
            <pc:docMk/>
            <pc:sldMk cId="226687820" sldId="398"/>
            <ac:picMk id="40963" creationId="{132EE64E-2666-A648-8980-DA4F2C3F08AD}"/>
          </ac:picMkLst>
        </pc:picChg>
      </pc:sldChg>
      <pc:sldChg chg="modSp add mod">
        <pc:chgData name="Long B Nguyen" userId="f59fb8f3-a021-417a-8bc1-65c8d471c621" providerId="ADAL" clId="{18B307F0-82DA-8342-AB9A-1CC8CB1F1087}" dt="2020-10-27T12:29:57.416" v="939" actId="20577"/>
        <pc:sldMkLst>
          <pc:docMk/>
          <pc:sldMk cId="70090437" sldId="399"/>
        </pc:sldMkLst>
        <pc:spChg chg="mod">
          <ac:chgData name="Long B Nguyen" userId="f59fb8f3-a021-417a-8bc1-65c8d471c621" providerId="ADAL" clId="{18B307F0-82DA-8342-AB9A-1CC8CB1F1087}" dt="2020-10-27T12:24:58.819" v="499" actId="1076"/>
          <ac:spMkLst>
            <pc:docMk/>
            <pc:sldMk cId="70090437" sldId="399"/>
            <ac:spMk id="43009" creationId="{504CDE1E-2E67-4F45-B8D7-8B8B0A11427F}"/>
          </ac:spMkLst>
        </pc:spChg>
        <pc:spChg chg="mod">
          <ac:chgData name="Long B Nguyen" userId="f59fb8f3-a021-417a-8bc1-65c8d471c621" providerId="ADAL" clId="{18B307F0-82DA-8342-AB9A-1CC8CB1F1087}" dt="2020-10-27T12:29:57.416" v="939" actId="20577"/>
          <ac:spMkLst>
            <pc:docMk/>
            <pc:sldMk cId="70090437" sldId="399"/>
            <ac:spMk id="43010" creationId="{DDAB1DA6-6116-F740-A9FA-E38390037BBC}"/>
          </ac:spMkLst>
        </pc:spChg>
      </pc:sldChg>
    </pc:docChg>
  </pc:docChgLst>
  <pc:docChgLst>
    <pc:chgData name="Long B Nguyen" userId="f59fb8f3-a021-417a-8bc1-65c8d471c621" providerId="ADAL" clId="{923F1440-0843-AA48-A969-AE3912695618}"/>
    <pc:docChg chg="undo custSel addSld delSld modSld">
      <pc:chgData name="Long B Nguyen" userId="f59fb8f3-a021-417a-8bc1-65c8d471c621" providerId="ADAL" clId="{923F1440-0843-AA48-A969-AE3912695618}" dt="2021-06-04T16:28:02.151" v="7859" actId="1076"/>
      <pc:docMkLst>
        <pc:docMk/>
      </pc:docMkLst>
      <pc:sldChg chg="del">
        <pc:chgData name="Long B Nguyen" userId="f59fb8f3-a021-417a-8bc1-65c8d471c621" providerId="ADAL" clId="{923F1440-0843-AA48-A969-AE3912695618}" dt="2021-06-03T16:05:25.791" v="2331" actId="2696"/>
        <pc:sldMkLst>
          <pc:docMk/>
          <pc:sldMk cId="123529303" sldId="298"/>
        </pc:sldMkLst>
      </pc:sldChg>
      <pc:sldChg chg="modSp mod modAnim">
        <pc:chgData name="Long B Nguyen" userId="f59fb8f3-a021-417a-8bc1-65c8d471c621" providerId="ADAL" clId="{923F1440-0843-AA48-A969-AE3912695618}" dt="2021-06-03T12:59:58.034" v="281" actId="20577"/>
        <pc:sldMkLst>
          <pc:docMk/>
          <pc:sldMk cId="3670596711" sldId="304"/>
        </pc:sldMkLst>
        <pc:spChg chg="mod">
          <ac:chgData name="Long B Nguyen" userId="f59fb8f3-a021-417a-8bc1-65c8d471c621" providerId="ADAL" clId="{923F1440-0843-AA48-A969-AE3912695618}" dt="2021-06-03T12:56:11.513" v="7" actId="20577"/>
          <ac:spMkLst>
            <pc:docMk/>
            <pc:sldMk cId="3670596711" sldId="304"/>
            <ac:spMk id="2" creationId="{AA3A228F-61D0-D949-A5E7-F83756230BF8}"/>
          </ac:spMkLst>
        </pc:spChg>
        <pc:spChg chg="mod">
          <ac:chgData name="Long B Nguyen" userId="f59fb8f3-a021-417a-8bc1-65c8d471c621" providerId="ADAL" clId="{923F1440-0843-AA48-A969-AE3912695618}" dt="2021-06-03T12:59:58.034" v="281" actId="20577"/>
          <ac:spMkLst>
            <pc:docMk/>
            <pc:sldMk cId="3670596711" sldId="304"/>
            <ac:spMk id="9" creationId="{E3B2E017-30B2-884B-A113-B419A2ED51AD}"/>
          </ac:spMkLst>
        </pc:spChg>
      </pc:sldChg>
      <pc:sldChg chg="modSp mod modAnim">
        <pc:chgData name="Long B Nguyen" userId="f59fb8f3-a021-417a-8bc1-65c8d471c621" providerId="ADAL" clId="{923F1440-0843-AA48-A969-AE3912695618}" dt="2021-06-03T19:08:00.092" v="4829" actId="20577"/>
        <pc:sldMkLst>
          <pc:docMk/>
          <pc:sldMk cId="3984246490" sldId="307"/>
        </pc:sldMkLst>
        <pc:spChg chg="mod">
          <ac:chgData name="Long B Nguyen" userId="f59fb8f3-a021-417a-8bc1-65c8d471c621" providerId="ADAL" clId="{923F1440-0843-AA48-A969-AE3912695618}" dt="2021-06-03T17:25:34.597" v="4735" actId="1076"/>
          <ac:spMkLst>
            <pc:docMk/>
            <pc:sldMk cId="3984246490" sldId="307"/>
            <ac:spMk id="2" creationId="{AA3A228F-61D0-D949-A5E7-F83756230BF8}"/>
          </ac:spMkLst>
        </pc:spChg>
        <pc:spChg chg="mod">
          <ac:chgData name="Long B Nguyen" userId="f59fb8f3-a021-417a-8bc1-65c8d471c621" providerId="ADAL" clId="{923F1440-0843-AA48-A969-AE3912695618}" dt="2021-06-03T17:25:57.731" v="4752" actId="1076"/>
          <ac:spMkLst>
            <pc:docMk/>
            <pc:sldMk cId="3984246490" sldId="307"/>
            <ac:spMk id="3" creationId="{C25232B0-6A8F-8F4D-9BCD-A2E72376627C}"/>
          </ac:spMkLst>
        </pc:spChg>
        <pc:spChg chg="mod">
          <ac:chgData name="Long B Nguyen" userId="f59fb8f3-a021-417a-8bc1-65c8d471c621" providerId="ADAL" clId="{923F1440-0843-AA48-A969-AE3912695618}" dt="2021-06-03T17:26:28.541" v="4786" actId="1076"/>
          <ac:spMkLst>
            <pc:docMk/>
            <pc:sldMk cId="3984246490" sldId="307"/>
            <ac:spMk id="4" creationId="{3C1D2CCE-B02B-8D4A-B006-6965D4D418F0}"/>
          </ac:spMkLst>
        </pc:spChg>
        <pc:spChg chg="mod">
          <ac:chgData name="Long B Nguyen" userId="f59fb8f3-a021-417a-8bc1-65c8d471c621" providerId="ADAL" clId="{923F1440-0843-AA48-A969-AE3912695618}" dt="2021-06-03T17:26:26.004" v="4785" actId="1076"/>
          <ac:spMkLst>
            <pc:docMk/>
            <pc:sldMk cId="3984246490" sldId="307"/>
            <ac:spMk id="5" creationId="{098C8043-8C8C-AF4C-BF1C-D1D52C75A7B9}"/>
          </ac:spMkLst>
        </pc:spChg>
        <pc:spChg chg="mod">
          <ac:chgData name="Long B Nguyen" userId="f59fb8f3-a021-417a-8bc1-65c8d471c621" providerId="ADAL" clId="{923F1440-0843-AA48-A969-AE3912695618}" dt="2021-06-03T19:08:00.092" v="4829" actId="20577"/>
          <ac:spMkLst>
            <pc:docMk/>
            <pc:sldMk cId="3984246490" sldId="307"/>
            <ac:spMk id="9" creationId="{E3B2E017-30B2-884B-A113-B419A2ED51AD}"/>
          </ac:spMkLst>
        </pc:spChg>
        <pc:cxnChg chg="mod">
          <ac:chgData name="Long B Nguyen" userId="f59fb8f3-a021-417a-8bc1-65c8d471c621" providerId="ADAL" clId="{923F1440-0843-AA48-A969-AE3912695618}" dt="2021-06-03T17:25:57.731" v="4752" actId="1076"/>
          <ac:cxnSpMkLst>
            <pc:docMk/>
            <pc:sldMk cId="3984246490" sldId="307"/>
            <ac:cxnSpMk id="7" creationId="{091A7C9A-BF5B-E342-B677-E234AEBDED9F}"/>
          </ac:cxnSpMkLst>
        </pc:cxnChg>
        <pc:cxnChg chg="mod">
          <ac:chgData name="Long B Nguyen" userId="f59fb8f3-a021-417a-8bc1-65c8d471c621" providerId="ADAL" clId="{923F1440-0843-AA48-A969-AE3912695618}" dt="2021-06-03T17:25:57.731" v="4752" actId="1076"/>
          <ac:cxnSpMkLst>
            <pc:docMk/>
            <pc:sldMk cId="3984246490" sldId="307"/>
            <ac:cxnSpMk id="10" creationId="{D7FFF2D8-8954-1E4A-9583-2C3898384AF8}"/>
          </ac:cxnSpMkLst>
        </pc:cxnChg>
        <pc:cxnChg chg="mod">
          <ac:chgData name="Long B Nguyen" userId="f59fb8f3-a021-417a-8bc1-65c8d471c621" providerId="ADAL" clId="{923F1440-0843-AA48-A969-AE3912695618}" dt="2021-06-03T17:26:08.372" v="4768" actId="14100"/>
          <ac:cxnSpMkLst>
            <pc:docMk/>
            <pc:sldMk cId="3984246490" sldId="307"/>
            <ac:cxnSpMk id="12" creationId="{A585171B-B274-0244-ABC7-EA20AA068991}"/>
          </ac:cxnSpMkLst>
        </pc:cxnChg>
        <pc:cxnChg chg="mod">
          <ac:chgData name="Long B Nguyen" userId="f59fb8f3-a021-417a-8bc1-65c8d471c621" providerId="ADAL" clId="{923F1440-0843-AA48-A969-AE3912695618}" dt="2021-06-03T19:07:40.969" v="4824" actId="14100"/>
          <ac:cxnSpMkLst>
            <pc:docMk/>
            <pc:sldMk cId="3984246490" sldId="307"/>
            <ac:cxnSpMk id="13" creationId="{832CD8A7-433F-8544-ACBB-E11EDD26A376}"/>
          </ac:cxnSpMkLst>
        </pc:cxnChg>
      </pc:sldChg>
      <pc:sldChg chg="modSp">
        <pc:chgData name="Long B Nguyen" userId="f59fb8f3-a021-417a-8bc1-65c8d471c621" providerId="ADAL" clId="{923F1440-0843-AA48-A969-AE3912695618}" dt="2021-06-03T19:58:20.042" v="5914" actId="20577"/>
        <pc:sldMkLst>
          <pc:docMk/>
          <pc:sldMk cId="3672999173" sldId="308"/>
        </pc:sldMkLst>
        <pc:spChg chg="mod">
          <ac:chgData name="Long B Nguyen" userId="f59fb8f3-a021-417a-8bc1-65c8d471c621" providerId="ADAL" clId="{923F1440-0843-AA48-A969-AE3912695618}" dt="2021-06-03T19:58:20.042" v="5914" actId="20577"/>
          <ac:spMkLst>
            <pc:docMk/>
            <pc:sldMk cId="3672999173" sldId="308"/>
            <ac:spMk id="9" creationId="{E3B2E017-30B2-884B-A113-B419A2ED51AD}"/>
          </ac:spMkLst>
        </pc:spChg>
      </pc:sldChg>
      <pc:sldChg chg="modSp mod">
        <pc:chgData name="Long B Nguyen" userId="f59fb8f3-a021-417a-8bc1-65c8d471c621" providerId="ADAL" clId="{923F1440-0843-AA48-A969-AE3912695618}" dt="2021-06-03T19:57:43.548" v="5855" actId="20577"/>
        <pc:sldMkLst>
          <pc:docMk/>
          <pc:sldMk cId="4055245160" sldId="310"/>
        </pc:sldMkLst>
        <pc:spChg chg="mod">
          <ac:chgData name="Long B Nguyen" userId="f59fb8f3-a021-417a-8bc1-65c8d471c621" providerId="ADAL" clId="{923F1440-0843-AA48-A969-AE3912695618}" dt="2021-06-03T19:57:01.034" v="5790" actId="20577"/>
          <ac:spMkLst>
            <pc:docMk/>
            <pc:sldMk cId="4055245160" sldId="310"/>
            <ac:spMk id="2" creationId="{AA3A228F-61D0-D949-A5E7-F83756230BF8}"/>
          </ac:spMkLst>
        </pc:spChg>
        <pc:spChg chg="mod">
          <ac:chgData name="Long B Nguyen" userId="f59fb8f3-a021-417a-8bc1-65c8d471c621" providerId="ADAL" clId="{923F1440-0843-AA48-A969-AE3912695618}" dt="2021-06-03T19:57:43.548" v="5855" actId="20577"/>
          <ac:spMkLst>
            <pc:docMk/>
            <pc:sldMk cId="4055245160" sldId="310"/>
            <ac:spMk id="9" creationId="{E3B2E017-30B2-884B-A113-B419A2ED51AD}"/>
          </ac:spMkLst>
        </pc:spChg>
      </pc:sldChg>
      <pc:sldChg chg="addSp delSp modSp mod delAnim modAnim">
        <pc:chgData name="Long B Nguyen" userId="f59fb8f3-a021-417a-8bc1-65c8d471c621" providerId="ADAL" clId="{923F1440-0843-AA48-A969-AE3912695618}" dt="2021-06-03T20:15:08.711" v="6108" actId="20577"/>
        <pc:sldMkLst>
          <pc:docMk/>
          <pc:sldMk cId="4210029770" sldId="311"/>
        </pc:sldMkLst>
        <pc:spChg chg="mod">
          <ac:chgData name="Long B Nguyen" userId="f59fb8f3-a021-417a-8bc1-65c8d471c621" providerId="ADAL" clId="{923F1440-0843-AA48-A969-AE3912695618}" dt="2021-06-03T19:58:33.722" v="5915" actId="1076"/>
          <ac:spMkLst>
            <pc:docMk/>
            <pc:sldMk cId="4210029770" sldId="311"/>
            <ac:spMk id="2" creationId="{AA3A228F-61D0-D949-A5E7-F83756230BF8}"/>
          </ac:spMkLst>
        </pc:spChg>
        <pc:spChg chg="del mod">
          <ac:chgData name="Long B Nguyen" userId="f59fb8f3-a021-417a-8bc1-65c8d471c621" providerId="ADAL" clId="{923F1440-0843-AA48-A969-AE3912695618}" dt="2021-06-03T19:59:43.840" v="5991" actId="478"/>
          <ac:spMkLst>
            <pc:docMk/>
            <pc:sldMk cId="4210029770" sldId="311"/>
            <ac:spMk id="3" creationId="{4023DC8A-3C5D-324F-8DB0-21911EC4DFD1}"/>
          </ac:spMkLst>
        </pc:spChg>
        <pc:spChg chg="del mod">
          <ac:chgData name="Long B Nguyen" userId="f59fb8f3-a021-417a-8bc1-65c8d471c621" providerId="ADAL" clId="{923F1440-0843-AA48-A969-AE3912695618}" dt="2021-06-03T20:00:04.264" v="5995" actId="478"/>
          <ac:spMkLst>
            <pc:docMk/>
            <pc:sldMk cId="4210029770" sldId="311"/>
            <ac:spMk id="5" creationId="{4BD8B7E0-415D-8B4F-8BA2-6F64FF7243AA}"/>
          </ac:spMkLst>
        </pc:spChg>
        <pc:spChg chg="mod">
          <ac:chgData name="Long B Nguyen" userId="f59fb8f3-a021-417a-8bc1-65c8d471c621" providerId="ADAL" clId="{923F1440-0843-AA48-A969-AE3912695618}" dt="2021-06-03T20:12:33.830" v="6010" actId="20577"/>
          <ac:spMkLst>
            <pc:docMk/>
            <pc:sldMk cId="4210029770" sldId="311"/>
            <ac:spMk id="9" creationId="{E3B2E017-30B2-884B-A113-B419A2ED51AD}"/>
          </ac:spMkLst>
        </pc:spChg>
        <pc:spChg chg="add mod">
          <ac:chgData name="Long B Nguyen" userId="f59fb8f3-a021-417a-8bc1-65c8d471c621" providerId="ADAL" clId="{923F1440-0843-AA48-A969-AE3912695618}" dt="2021-06-03T20:15:08.711" v="6108" actId="20577"/>
          <ac:spMkLst>
            <pc:docMk/>
            <pc:sldMk cId="4210029770" sldId="311"/>
            <ac:spMk id="11" creationId="{010BDCF3-8344-994C-A7BA-F248BF9EF03A}"/>
          </ac:spMkLst>
        </pc:spChg>
        <pc:cxnChg chg="add mod">
          <ac:chgData name="Long B Nguyen" userId="f59fb8f3-a021-417a-8bc1-65c8d471c621" providerId="ADAL" clId="{923F1440-0843-AA48-A969-AE3912695618}" dt="2021-06-03T20:09:18.300" v="6006" actId="14100"/>
          <ac:cxnSpMkLst>
            <pc:docMk/>
            <pc:sldMk cId="4210029770" sldId="311"/>
            <ac:cxnSpMk id="6" creationId="{544FF4E3-7AD5-544D-B430-A81EBF128B12}"/>
          </ac:cxnSpMkLst>
        </pc:cxnChg>
        <pc:cxnChg chg="add del mod">
          <ac:chgData name="Long B Nguyen" userId="f59fb8f3-a021-417a-8bc1-65c8d471c621" providerId="ADAL" clId="{923F1440-0843-AA48-A969-AE3912695618}" dt="2021-06-03T20:09:36.536" v="6008" actId="478"/>
          <ac:cxnSpMkLst>
            <pc:docMk/>
            <pc:sldMk cId="4210029770" sldId="311"/>
            <ac:cxnSpMk id="10" creationId="{1C8E0AD2-790D-B34F-A041-9EE6DC1E1BE1}"/>
          </ac:cxnSpMkLst>
        </pc:cxnChg>
      </pc:sldChg>
      <pc:sldChg chg="del">
        <pc:chgData name="Long B Nguyen" userId="f59fb8f3-a021-417a-8bc1-65c8d471c621" providerId="ADAL" clId="{923F1440-0843-AA48-A969-AE3912695618}" dt="2021-06-03T20:19:13.077" v="6125" actId="2696"/>
        <pc:sldMkLst>
          <pc:docMk/>
          <pc:sldMk cId="1565173198" sldId="314"/>
        </pc:sldMkLst>
      </pc:sldChg>
      <pc:sldChg chg="del">
        <pc:chgData name="Long B Nguyen" userId="f59fb8f3-a021-417a-8bc1-65c8d471c621" providerId="ADAL" clId="{923F1440-0843-AA48-A969-AE3912695618}" dt="2021-06-03T16:05:04.149" v="2330" actId="2696"/>
        <pc:sldMkLst>
          <pc:docMk/>
          <pc:sldMk cId="3659811964" sldId="315"/>
        </pc:sldMkLst>
      </pc:sldChg>
      <pc:sldChg chg="del">
        <pc:chgData name="Long B Nguyen" userId="f59fb8f3-a021-417a-8bc1-65c8d471c621" providerId="ADAL" clId="{923F1440-0843-AA48-A969-AE3912695618}" dt="2021-06-03T16:05:00.515" v="2329" actId="2696"/>
        <pc:sldMkLst>
          <pc:docMk/>
          <pc:sldMk cId="2536712643" sldId="317"/>
        </pc:sldMkLst>
      </pc:sldChg>
      <pc:sldChg chg="del">
        <pc:chgData name="Long B Nguyen" userId="f59fb8f3-a021-417a-8bc1-65c8d471c621" providerId="ADAL" clId="{923F1440-0843-AA48-A969-AE3912695618}" dt="2021-06-03T16:05:53.793" v="2332" actId="2696"/>
        <pc:sldMkLst>
          <pc:docMk/>
          <pc:sldMk cId="3127700614" sldId="318"/>
        </pc:sldMkLst>
      </pc:sldChg>
      <pc:sldChg chg="modSp add">
        <pc:chgData name="Long B Nguyen" userId="f59fb8f3-a021-417a-8bc1-65c8d471c621" providerId="ADAL" clId="{923F1440-0843-AA48-A969-AE3912695618}" dt="2021-06-04T16:10:31.470" v="6538" actId="207"/>
        <pc:sldMkLst>
          <pc:docMk/>
          <pc:sldMk cId="1160286806" sldId="319"/>
        </pc:sldMkLst>
        <pc:spChg chg="mod">
          <ac:chgData name="Long B Nguyen" userId="f59fb8f3-a021-417a-8bc1-65c8d471c621" providerId="ADAL" clId="{923F1440-0843-AA48-A969-AE3912695618}" dt="2021-06-04T16:10:31.470" v="6538" actId="207"/>
          <ac:spMkLst>
            <pc:docMk/>
            <pc:sldMk cId="1160286806" sldId="319"/>
            <ac:spMk id="9" creationId="{E3B2E017-30B2-884B-A113-B419A2ED51AD}"/>
          </ac:spMkLst>
        </pc:spChg>
      </pc:sldChg>
      <pc:sldChg chg="del">
        <pc:chgData name="Long B Nguyen" userId="f59fb8f3-a021-417a-8bc1-65c8d471c621" providerId="ADAL" clId="{923F1440-0843-AA48-A969-AE3912695618}" dt="2021-06-04T16:09:43.551" v="6533" actId="2696"/>
        <pc:sldMkLst>
          <pc:docMk/>
          <pc:sldMk cId="2618277182" sldId="319"/>
        </pc:sldMkLst>
      </pc:sldChg>
      <pc:sldChg chg="modSp mod">
        <pc:chgData name="Long B Nguyen" userId="f59fb8f3-a021-417a-8bc1-65c8d471c621" providerId="ADAL" clId="{923F1440-0843-AA48-A969-AE3912695618}" dt="2021-06-04T16:12:46.496" v="6855" actId="20577"/>
        <pc:sldMkLst>
          <pc:docMk/>
          <pc:sldMk cId="617958515" sldId="320"/>
        </pc:sldMkLst>
        <pc:spChg chg="mod">
          <ac:chgData name="Long B Nguyen" userId="f59fb8f3-a021-417a-8bc1-65c8d471c621" providerId="ADAL" clId="{923F1440-0843-AA48-A969-AE3912695618}" dt="2021-06-04T16:12:46.496" v="6855" actId="20577"/>
          <ac:spMkLst>
            <pc:docMk/>
            <pc:sldMk cId="617958515" sldId="320"/>
            <ac:spMk id="3" creationId="{CBF1DCD8-E79C-7640-9361-6F12D8D51BFD}"/>
          </ac:spMkLst>
        </pc:spChg>
        <pc:spChg chg="mod">
          <ac:chgData name="Long B Nguyen" userId="f59fb8f3-a021-417a-8bc1-65c8d471c621" providerId="ADAL" clId="{923F1440-0843-AA48-A969-AE3912695618}" dt="2021-06-04T16:11:59.934" v="6755" actId="1076"/>
          <ac:spMkLst>
            <pc:docMk/>
            <pc:sldMk cId="617958515" sldId="320"/>
            <ac:spMk id="5" creationId="{07E658D0-F51D-4B42-9A99-A8C5CB5CC1B7}"/>
          </ac:spMkLst>
        </pc:spChg>
      </pc:sldChg>
      <pc:sldChg chg="modSp mod">
        <pc:chgData name="Long B Nguyen" userId="f59fb8f3-a021-417a-8bc1-65c8d471c621" providerId="ADAL" clId="{923F1440-0843-AA48-A969-AE3912695618}" dt="2021-06-04T16:20:22.954" v="7156" actId="14100"/>
        <pc:sldMkLst>
          <pc:docMk/>
          <pc:sldMk cId="3750016062" sldId="325"/>
        </pc:sldMkLst>
        <pc:spChg chg="mod">
          <ac:chgData name="Long B Nguyen" userId="f59fb8f3-a021-417a-8bc1-65c8d471c621" providerId="ADAL" clId="{923F1440-0843-AA48-A969-AE3912695618}" dt="2021-06-03T20:23:46.723" v="6200" actId="20577"/>
          <ac:spMkLst>
            <pc:docMk/>
            <pc:sldMk cId="3750016062" sldId="325"/>
            <ac:spMk id="2" creationId="{AA3A228F-61D0-D949-A5E7-F83756230BF8}"/>
          </ac:spMkLst>
        </pc:spChg>
        <pc:spChg chg="mod">
          <ac:chgData name="Long B Nguyen" userId="f59fb8f3-a021-417a-8bc1-65c8d471c621" providerId="ADAL" clId="{923F1440-0843-AA48-A969-AE3912695618}" dt="2021-06-04T16:20:22.954" v="7156" actId="14100"/>
          <ac:spMkLst>
            <pc:docMk/>
            <pc:sldMk cId="3750016062" sldId="325"/>
            <ac:spMk id="3" creationId="{8B3E136A-B1AD-DF43-B47A-AD0BDE5403FE}"/>
          </ac:spMkLst>
        </pc:spChg>
        <pc:spChg chg="mod">
          <ac:chgData name="Long B Nguyen" userId="f59fb8f3-a021-417a-8bc1-65c8d471c621" providerId="ADAL" clId="{923F1440-0843-AA48-A969-AE3912695618}" dt="2021-06-04T16:19:36.572" v="7112"/>
          <ac:spMkLst>
            <pc:docMk/>
            <pc:sldMk cId="3750016062" sldId="325"/>
            <ac:spMk id="9" creationId="{E3B2E017-30B2-884B-A113-B419A2ED51AD}"/>
          </ac:spMkLst>
        </pc:spChg>
      </pc:sldChg>
      <pc:sldChg chg="addSp delSp modSp del mod delAnim modAnim">
        <pc:chgData name="Long B Nguyen" userId="f59fb8f3-a021-417a-8bc1-65c8d471c621" providerId="ADAL" clId="{923F1440-0843-AA48-A969-AE3912695618}" dt="2021-06-03T20:25:07.074" v="6203" actId="2696"/>
        <pc:sldMkLst>
          <pc:docMk/>
          <pc:sldMk cId="3748840513" sldId="326"/>
        </pc:sldMkLst>
        <pc:spChg chg="add mod">
          <ac:chgData name="Long B Nguyen" userId="f59fb8f3-a021-417a-8bc1-65c8d471c621" providerId="ADAL" clId="{923F1440-0843-AA48-A969-AE3912695618}" dt="2021-06-03T20:23:53.322" v="6202" actId="20577"/>
          <ac:spMkLst>
            <pc:docMk/>
            <pc:sldMk cId="3748840513" sldId="326"/>
            <ac:spMk id="6" creationId="{111DF7EF-C631-5F4B-94FA-F7D79CB3B1B6}"/>
          </ac:spMkLst>
        </pc:spChg>
        <pc:spChg chg="del mod">
          <ac:chgData name="Long B Nguyen" userId="f59fb8f3-a021-417a-8bc1-65c8d471c621" providerId="ADAL" clId="{923F1440-0843-AA48-A969-AE3912695618}" dt="2021-06-03T20:22:55.617" v="6134" actId="478"/>
          <ac:spMkLst>
            <pc:docMk/>
            <pc:sldMk cId="3748840513" sldId="326"/>
            <ac:spMk id="7" creationId="{4B727B46-A324-164A-9C9C-7012797F4961}"/>
          </ac:spMkLst>
        </pc:spChg>
        <pc:spChg chg="del">
          <ac:chgData name="Long B Nguyen" userId="f59fb8f3-a021-417a-8bc1-65c8d471c621" providerId="ADAL" clId="{923F1440-0843-AA48-A969-AE3912695618}" dt="2021-06-03T20:22:58.483" v="6135" actId="478"/>
          <ac:spMkLst>
            <pc:docMk/>
            <pc:sldMk cId="3748840513" sldId="326"/>
            <ac:spMk id="8" creationId="{36774EAF-310A-974B-ACC5-BFFA64D03E40}"/>
          </ac:spMkLst>
        </pc:spChg>
        <pc:spChg chg="mod">
          <ac:chgData name="Long B Nguyen" userId="f59fb8f3-a021-417a-8bc1-65c8d471c621" providerId="ADAL" clId="{923F1440-0843-AA48-A969-AE3912695618}" dt="2021-06-03T20:23:15.851" v="6138" actId="1076"/>
          <ac:spMkLst>
            <pc:docMk/>
            <pc:sldMk cId="3748840513" sldId="326"/>
            <ac:spMk id="9" creationId="{E3B2E017-30B2-884B-A113-B419A2ED51AD}"/>
          </ac:spMkLst>
        </pc:spChg>
        <pc:cxnChg chg="del">
          <ac:chgData name="Long B Nguyen" userId="f59fb8f3-a021-417a-8bc1-65c8d471c621" providerId="ADAL" clId="{923F1440-0843-AA48-A969-AE3912695618}" dt="2021-06-03T20:22:52.284" v="6132" actId="478"/>
          <ac:cxnSpMkLst>
            <pc:docMk/>
            <pc:sldMk cId="3748840513" sldId="326"/>
            <ac:cxnSpMk id="10" creationId="{2467F9DB-FA07-9947-BEED-1E28BB1D6C22}"/>
          </ac:cxnSpMkLst>
        </pc:cxnChg>
      </pc:sldChg>
      <pc:sldChg chg="del">
        <pc:chgData name="Long B Nguyen" userId="f59fb8f3-a021-417a-8bc1-65c8d471c621" providerId="ADAL" clId="{923F1440-0843-AA48-A969-AE3912695618}" dt="2021-06-03T20:25:30.603" v="6205" actId="2696"/>
        <pc:sldMkLst>
          <pc:docMk/>
          <pc:sldMk cId="894578124" sldId="330"/>
        </pc:sldMkLst>
      </pc:sldChg>
      <pc:sldChg chg="modSp add modAnim">
        <pc:chgData name="Long B Nguyen" userId="f59fb8f3-a021-417a-8bc1-65c8d471c621" providerId="ADAL" clId="{923F1440-0843-AA48-A969-AE3912695618}" dt="2021-06-04T16:16:44.291" v="7111" actId="207"/>
        <pc:sldMkLst>
          <pc:docMk/>
          <pc:sldMk cId="1984272704" sldId="330"/>
        </pc:sldMkLst>
        <pc:spChg chg="mod">
          <ac:chgData name="Long B Nguyen" userId="f59fb8f3-a021-417a-8bc1-65c8d471c621" providerId="ADAL" clId="{923F1440-0843-AA48-A969-AE3912695618}" dt="2021-06-04T16:16:44.291" v="7111" actId="207"/>
          <ac:spMkLst>
            <pc:docMk/>
            <pc:sldMk cId="1984272704" sldId="330"/>
            <ac:spMk id="9" creationId="{E3B2E017-30B2-884B-A113-B419A2ED51AD}"/>
          </ac:spMkLst>
        </pc:spChg>
      </pc:sldChg>
      <pc:sldChg chg="del">
        <pc:chgData name="Long B Nguyen" userId="f59fb8f3-a021-417a-8bc1-65c8d471c621" providerId="ADAL" clId="{923F1440-0843-AA48-A969-AE3912695618}" dt="2021-06-03T19:10:51.386" v="4894" actId="2696"/>
        <pc:sldMkLst>
          <pc:docMk/>
          <pc:sldMk cId="343975969" sldId="331"/>
        </pc:sldMkLst>
      </pc:sldChg>
      <pc:sldChg chg="addSp modSp mod modAnim">
        <pc:chgData name="Long B Nguyen" userId="f59fb8f3-a021-417a-8bc1-65c8d471c621" providerId="ADAL" clId="{923F1440-0843-AA48-A969-AE3912695618}" dt="2021-06-03T19:14:40.690" v="5199" actId="20577"/>
        <pc:sldMkLst>
          <pc:docMk/>
          <pc:sldMk cId="4080804918" sldId="334"/>
        </pc:sldMkLst>
        <pc:spChg chg="mod">
          <ac:chgData name="Long B Nguyen" userId="f59fb8f3-a021-417a-8bc1-65c8d471c621" providerId="ADAL" clId="{923F1440-0843-AA48-A969-AE3912695618}" dt="2021-06-03T19:09:19.997" v="4884" actId="1076"/>
          <ac:spMkLst>
            <pc:docMk/>
            <pc:sldMk cId="4080804918" sldId="334"/>
            <ac:spMk id="2" creationId="{AA3A228F-61D0-D949-A5E7-F83756230BF8}"/>
          </ac:spMkLst>
        </pc:spChg>
        <pc:spChg chg="mod">
          <ac:chgData name="Long B Nguyen" userId="f59fb8f3-a021-417a-8bc1-65c8d471c621" providerId="ADAL" clId="{923F1440-0843-AA48-A969-AE3912695618}" dt="2021-06-03T19:10:02.762" v="4892" actId="207"/>
          <ac:spMkLst>
            <pc:docMk/>
            <pc:sldMk cId="4080804918" sldId="334"/>
            <ac:spMk id="8" creationId="{C57243A4-61B0-BF49-9762-D919B22CF822}"/>
          </ac:spMkLst>
        </pc:spChg>
        <pc:spChg chg="mod">
          <ac:chgData name="Long B Nguyen" userId="f59fb8f3-a021-417a-8bc1-65c8d471c621" providerId="ADAL" clId="{923F1440-0843-AA48-A969-AE3912695618}" dt="2021-06-03T19:14:06.680" v="5141" actId="20577"/>
          <ac:spMkLst>
            <pc:docMk/>
            <pc:sldMk cId="4080804918" sldId="334"/>
            <ac:spMk id="9" creationId="{E3B2E017-30B2-884B-A113-B419A2ED51AD}"/>
          </ac:spMkLst>
        </pc:spChg>
        <pc:spChg chg="add mod">
          <ac:chgData name="Long B Nguyen" userId="f59fb8f3-a021-417a-8bc1-65c8d471c621" providerId="ADAL" clId="{923F1440-0843-AA48-A969-AE3912695618}" dt="2021-06-03T19:14:40.690" v="5199" actId="20577"/>
          <ac:spMkLst>
            <pc:docMk/>
            <pc:sldMk cId="4080804918" sldId="334"/>
            <ac:spMk id="11" creationId="{F1A12254-A567-0B44-97C3-50B4CF479468}"/>
          </ac:spMkLst>
        </pc:spChg>
        <pc:cxnChg chg="mod">
          <ac:chgData name="Long B Nguyen" userId="f59fb8f3-a021-417a-8bc1-65c8d471c621" providerId="ADAL" clId="{923F1440-0843-AA48-A969-AE3912695618}" dt="2021-06-03T19:13:55.741" v="5132" actId="1035"/>
          <ac:cxnSpMkLst>
            <pc:docMk/>
            <pc:sldMk cId="4080804918" sldId="334"/>
            <ac:cxnSpMk id="6" creationId="{E5285AED-414F-CF48-BDA3-F9C105DE78F6}"/>
          </ac:cxnSpMkLst>
        </pc:cxnChg>
        <pc:cxnChg chg="mod">
          <ac:chgData name="Long B Nguyen" userId="f59fb8f3-a021-417a-8bc1-65c8d471c621" providerId="ADAL" clId="{923F1440-0843-AA48-A969-AE3912695618}" dt="2021-06-03T19:13:55.741" v="5132" actId="1035"/>
          <ac:cxnSpMkLst>
            <pc:docMk/>
            <pc:sldMk cId="4080804918" sldId="334"/>
            <ac:cxnSpMk id="10" creationId="{D2B72858-9062-1748-A56F-9BF516549403}"/>
          </ac:cxnSpMkLst>
        </pc:cxnChg>
      </pc:sldChg>
      <pc:sldChg chg="del">
        <pc:chgData name="Long B Nguyen" userId="f59fb8f3-a021-417a-8bc1-65c8d471c621" providerId="ADAL" clId="{923F1440-0843-AA48-A969-AE3912695618}" dt="2021-06-03T19:14:16.924" v="5142" actId="2696"/>
        <pc:sldMkLst>
          <pc:docMk/>
          <pc:sldMk cId="2359254305" sldId="335"/>
        </pc:sldMkLst>
      </pc:sldChg>
      <pc:sldChg chg="del">
        <pc:chgData name="Long B Nguyen" userId="f59fb8f3-a021-417a-8bc1-65c8d471c621" providerId="ADAL" clId="{923F1440-0843-AA48-A969-AE3912695618}" dt="2021-06-03T20:25:24.131" v="6204" actId="2696"/>
        <pc:sldMkLst>
          <pc:docMk/>
          <pc:sldMk cId="2879490838" sldId="336"/>
        </pc:sldMkLst>
      </pc:sldChg>
      <pc:sldChg chg="modSp add mod modAnim">
        <pc:chgData name="Long B Nguyen" userId="f59fb8f3-a021-417a-8bc1-65c8d471c621" providerId="ADAL" clId="{923F1440-0843-AA48-A969-AE3912695618}" dt="2021-06-04T16:15:16.261" v="7003" actId="1076"/>
        <pc:sldMkLst>
          <pc:docMk/>
          <pc:sldMk cId="426544314" sldId="337"/>
        </pc:sldMkLst>
        <pc:spChg chg="mod">
          <ac:chgData name="Long B Nguyen" userId="f59fb8f3-a021-417a-8bc1-65c8d471c621" providerId="ADAL" clId="{923F1440-0843-AA48-A969-AE3912695618}" dt="2021-06-04T16:15:16.261" v="7003" actId="1076"/>
          <ac:spMkLst>
            <pc:docMk/>
            <pc:sldMk cId="426544314" sldId="337"/>
            <ac:spMk id="6" creationId="{B7AB2EA4-48CC-FD46-9632-CD4301E82099}"/>
          </ac:spMkLst>
        </pc:spChg>
      </pc:sldChg>
      <pc:sldChg chg="add del">
        <pc:chgData name="Long B Nguyen" userId="f59fb8f3-a021-417a-8bc1-65c8d471c621" providerId="ADAL" clId="{923F1440-0843-AA48-A969-AE3912695618}" dt="2021-06-04T16:14:32.770" v="6856" actId="2696"/>
        <pc:sldMkLst>
          <pc:docMk/>
          <pc:sldMk cId="1135099884" sldId="337"/>
        </pc:sldMkLst>
      </pc:sldChg>
      <pc:sldChg chg="modSp del mod modAnim">
        <pc:chgData name="Long B Nguyen" userId="f59fb8f3-a021-417a-8bc1-65c8d471c621" providerId="ADAL" clId="{923F1440-0843-AA48-A969-AE3912695618}" dt="2021-06-04T16:09:59.969" v="6535" actId="2696"/>
        <pc:sldMkLst>
          <pc:docMk/>
          <pc:sldMk cId="3107138983" sldId="337"/>
        </pc:sldMkLst>
        <pc:spChg chg="mod">
          <ac:chgData name="Long B Nguyen" userId="f59fb8f3-a021-417a-8bc1-65c8d471c621" providerId="ADAL" clId="{923F1440-0843-AA48-A969-AE3912695618}" dt="2021-06-04T16:09:24.506" v="6532" actId="20577"/>
          <ac:spMkLst>
            <pc:docMk/>
            <pc:sldMk cId="3107138983" sldId="337"/>
            <ac:spMk id="6" creationId="{B7AB2EA4-48CC-FD46-9632-CD4301E82099}"/>
          </ac:spMkLst>
        </pc:spChg>
        <pc:spChg chg="mod">
          <ac:chgData name="Long B Nguyen" userId="f59fb8f3-a021-417a-8bc1-65c8d471c621" providerId="ADAL" clId="{923F1440-0843-AA48-A969-AE3912695618}" dt="2021-06-04T16:08:59.901" v="6460" actId="207"/>
          <ac:spMkLst>
            <pc:docMk/>
            <pc:sldMk cId="3107138983" sldId="337"/>
            <ac:spMk id="9" creationId="{E3B2E017-30B2-884B-A113-B419A2ED51AD}"/>
          </ac:spMkLst>
        </pc:spChg>
        <pc:spChg chg="mod">
          <ac:chgData name="Long B Nguyen" userId="f59fb8f3-a021-417a-8bc1-65c8d471c621" providerId="ADAL" clId="{923F1440-0843-AA48-A969-AE3912695618}" dt="2021-06-04T16:08:27.880" v="6432" actId="1076"/>
          <ac:spMkLst>
            <pc:docMk/>
            <pc:sldMk cId="3107138983" sldId="337"/>
            <ac:spMk id="19" creationId="{8A3A65CC-0119-124A-A980-35F7556993CC}"/>
          </ac:spMkLst>
        </pc:spChg>
        <pc:spChg chg="mod">
          <ac:chgData name="Long B Nguyen" userId="f59fb8f3-a021-417a-8bc1-65c8d471c621" providerId="ADAL" clId="{923F1440-0843-AA48-A969-AE3912695618}" dt="2021-06-04T16:08:03.401" v="6398" actId="1038"/>
          <ac:spMkLst>
            <pc:docMk/>
            <pc:sldMk cId="3107138983" sldId="337"/>
            <ac:spMk id="23" creationId="{4F978BD1-FC33-7645-834E-F7A552E15880}"/>
          </ac:spMkLst>
        </pc:spChg>
        <pc:cxnChg chg="mod">
          <ac:chgData name="Long B Nguyen" userId="f59fb8f3-a021-417a-8bc1-65c8d471c621" providerId="ADAL" clId="{923F1440-0843-AA48-A969-AE3912695618}" dt="2021-06-04T16:08:03.401" v="6398" actId="1038"/>
          <ac:cxnSpMkLst>
            <pc:docMk/>
            <pc:sldMk cId="3107138983" sldId="337"/>
            <ac:cxnSpMk id="13" creationId="{EB374FC5-7A9D-F649-BC72-43227BBC9099}"/>
          </ac:cxnSpMkLst>
        </pc:cxnChg>
        <pc:cxnChg chg="mod">
          <ac:chgData name="Long B Nguyen" userId="f59fb8f3-a021-417a-8bc1-65c8d471c621" providerId="ADAL" clId="{923F1440-0843-AA48-A969-AE3912695618}" dt="2021-06-04T16:08:24.779" v="6431" actId="14100"/>
          <ac:cxnSpMkLst>
            <pc:docMk/>
            <pc:sldMk cId="3107138983" sldId="337"/>
            <ac:cxnSpMk id="17" creationId="{7DCEC289-F5BC-884B-8ACF-581C541B231C}"/>
          </ac:cxnSpMkLst>
        </pc:cxnChg>
        <pc:cxnChg chg="mod">
          <ac:chgData name="Long B Nguyen" userId="f59fb8f3-a021-417a-8bc1-65c8d471c621" providerId="ADAL" clId="{923F1440-0843-AA48-A969-AE3912695618}" dt="2021-06-04T16:08:03.401" v="6398" actId="1038"/>
          <ac:cxnSpMkLst>
            <pc:docMk/>
            <pc:sldMk cId="3107138983" sldId="337"/>
            <ac:cxnSpMk id="24" creationId="{2F81ABD8-85FD-9F47-B9DE-83D0E314B2DF}"/>
          </ac:cxnSpMkLst>
        </pc:cxnChg>
      </pc:sldChg>
      <pc:sldChg chg="modSp mod">
        <pc:chgData name="Long B Nguyen" userId="f59fb8f3-a021-417a-8bc1-65c8d471c621" providerId="ADAL" clId="{923F1440-0843-AA48-A969-AE3912695618}" dt="2021-06-04T16:27:57.295" v="7857" actId="1076"/>
        <pc:sldMkLst>
          <pc:docMk/>
          <pc:sldMk cId="226687820" sldId="398"/>
        </pc:sldMkLst>
        <pc:spChg chg="mod">
          <ac:chgData name="Long B Nguyen" userId="f59fb8f3-a021-417a-8bc1-65c8d471c621" providerId="ADAL" clId="{923F1440-0843-AA48-A969-AE3912695618}" dt="2021-06-04T16:27:57.295" v="7857" actId="1076"/>
          <ac:spMkLst>
            <pc:docMk/>
            <pc:sldMk cId="226687820" sldId="398"/>
            <ac:spMk id="40962" creationId="{95CBFE7E-C29B-E04D-A37E-0DBCF46A1435}"/>
          </ac:spMkLst>
        </pc:spChg>
      </pc:sldChg>
      <pc:sldChg chg="modSp add mod modAnim">
        <pc:chgData name="Long B Nguyen" userId="f59fb8f3-a021-417a-8bc1-65c8d471c621" providerId="ADAL" clId="{923F1440-0843-AA48-A969-AE3912695618}" dt="2021-06-03T13:13:19.717" v="1230" actId="255"/>
        <pc:sldMkLst>
          <pc:docMk/>
          <pc:sldMk cId="2991473066" sldId="400"/>
        </pc:sldMkLst>
        <pc:spChg chg="mod">
          <ac:chgData name="Long B Nguyen" userId="f59fb8f3-a021-417a-8bc1-65c8d471c621" providerId="ADAL" clId="{923F1440-0843-AA48-A969-AE3912695618}" dt="2021-06-03T13:06:12.335" v="524" actId="1076"/>
          <ac:spMkLst>
            <pc:docMk/>
            <pc:sldMk cId="2991473066" sldId="400"/>
            <ac:spMk id="2" creationId="{AA3A228F-61D0-D949-A5E7-F83756230BF8}"/>
          </ac:spMkLst>
        </pc:spChg>
        <pc:spChg chg="mod">
          <ac:chgData name="Long B Nguyen" userId="f59fb8f3-a021-417a-8bc1-65c8d471c621" providerId="ADAL" clId="{923F1440-0843-AA48-A969-AE3912695618}" dt="2021-06-03T13:13:19.717" v="1230" actId="255"/>
          <ac:spMkLst>
            <pc:docMk/>
            <pc:sldMk cId="2991473066" sldId="400"/>
            <ac:spMk id="9" creationId="{E3B2E017-30B2-884B-A113-B419A2ED51AD}"/>
          </ac:spMkLst>
        </pc:spChg>
      </pc:sldChg>
      <pc:sldChg chg="addSp modSp add mod">
        <pc:chgData name="Long B Nguyen" userId="f59fb8f3-a021-417a-8bc1-65c8d471c621" providerId="ADAL" clId="{923F1440-0843-AA48-A969-AE3912695618}" dt="2021-06-03T13:04:25.722" v="522" actId="1076"/>
        <pc:sldMkLst>
          <pc:docMk/>
          <pc:sldMk cId="1878754954" sldId="401"/>
        </pc:sldMkLst>
        <pc:spChg chg="mod">
          <ac:chgData name="Long B Nguyen" userId="f59fb8f3-a021-417a-8bc1-65c8d471c621" providerId="ADAL" clId="{923F1440-0843-AA48-A969-AE3912695618}" dt="2021-06-03T13:01:20.359" v="424" actId="1076"/>
          <ac:spMkLst>
            <pc:docMk/>
            <pc:sldMk cId="1878754954" sldId="401"/>
            <ac:spMk id="2" creationId="{AA3A228F-61D0-D949-A5E7-F83756230BF8}"/>
          </ac:spMkLst>
        </pc:spChg>
        <pc:spChg chg="add mod">
          <ac:chgData name="Long B Nguyen" userId="f59fb8f3-a021-417a-8bc1-65c8d471c621" providerId="ADAL" clId="{923F1440-0843-AA48-A969-AE3912695618}" dt="2021-06-03T13:04:25.722" v="522" actId="1076"/>
          <ac:spMkLst>
            <pc:docMk/>
            <pc:sldMk cId="1878754954" sldId="401"/>
            <ac:spMk id="3" creationId="{E3AF8AEC-7CC3-BC41-B9EA-F0F40879E1DB}"/>
          </ac:spMkLst>
        </pc:spChg>
        <pc:spChg chg="mod">
          <ac:chgData name="Long B Nguyen" userId="f59fb8f3-a021-417a-8bc1-65c8d471c621" providerId="ADAL" clId="{923F1440-0843-AA48-A969-AE3912695618}" dt="2021-06-03T13:01:29.061" v="428" actId="20577"/>
          <ac:spMkLst>
            <pc:docMk/>
            <pc:sldMk cId="1878754954" sldId="401"/>
            <ac:spMk id="9" creationId="{E3B2E017-30B2-884B-A113-B419A2ED51AD}"/>
          </ac:spMkLst>
        </pc:spChg>
      </pc:sldChg>
      <pc:sldChg chg="modSp add modAnim">
        <pc:chgData name="Long B Nguyen" userId="f59fb8f3-a021-417a-8bc1-65c8d471c621" providerId="ADAL" clId="{923F1440-0843-AA48-A969-AE3912695618}" dt="2021-06-03T15:55:00.410" v="1787" actId="20577"/>
        <pc:sldMkLst>
          <pc:docMk/>
          <pc:sldMk cId="1586487569" sldId="402"/>
        </pc:sldMkLst>
        <pc:spChg chg="mod">
          <ac:chgData name="Long B Nguyen" userId="f59fb8f3-a021-417a-8bc1-65c8d471c621" providerId="ADAL" clId="{923F1440-0843-AA48-A969-AE3912695618}" dt="2021-06-03T15:55:00.410" v="1787" actId="20577"/>
          <ac:spMkLst>
            <pc:docMk/>
            <pc:sldMk cId="1586487569" sldId="402"/>
            <ac:spMk id="9" creationId="{E3B2E017-30B2-884B-A113-B419A2ED51AD}"/>
          </ac:spMkLst>
        </pc:spChg>
      </pc:sldChg>
      <pc:sldChg chg="addSp modSp add mod">
        <pc:chgData name="Long B Nguyen" userId="f59fb8f3-a021-417a-8bc1-65c8d471c621" providerId="ADAL" clId="{923F1440-0843-AA48-A969-AE3912695618}" dt="2021-06-03T15:55:42.912" v="1878" actId="20577"/>
        <pc:sldMkLst>
          <pc:docMk/>
          <pc:sldMk cId="1375038575" sldId="403"/>
        </pc:sldMkLst>
        <pc:spChg chg="mod">
          <ac:chgData name="Long B Nguyen" userId="f59fb8f3-a021-417a-8bc1-65c8d471c621" providerId="ADAL" clId="{923F1440-0843-AA48-A969-AE3912695618}" dt="2021-06-03T13:14:58.903" v="1457" actId="20577"/>
          <ac:spMkLst>
            <pc:docMk/>
            <pc:sldMk cId="1375038575" sldId="403"/>
            <ac:spMk id="3" creationId="{E3AF8AEC-7CC3-BC41-B9EA-F0F40879E1DB}"/>
          </ac:spMkLst>
        </pc:spChg>
        <pc:spChg chg="mod">
          <ac:chgData name="Long B Nguyen" userId="f59fb8f3-a021-417a-8bc1-65c8d471c621" providerId="ADAL" clId="{923F1440-0843-AA48-A969-AE3912695618}" dt="2021-06-03T15:55:42.912" v="1878" actId="20577"/>
          <ac:spMkLst>
            <pc:docMk/>
            <pc:sldMk cId="1375038575" sldId="403"/>
            <ac:spMk id="9" creationId="{E3B2E017-30B2-884B-A113-B419A2ED51AD}"/>
          </ac:spMkLst>
        </pc:spChg>
        <pc:cxnChg chg="add mod">
          <ac:chgData name="Long B Nguyen" userId="f59fb8f3-a021-417a-8bc1-65c8d471c621" providerId="ADAL" clId="{923F1440-0843-AA48-A969-AE3912695618}" dt="2021-06-03T13:14:21.977" v="1414" actId="692"/>
          <ac:cxnSpMkLst>
            <pc:docMk/>
            <pc:sldMk cId="1375038575" sldId="403"/>
            <ac:cxnSpMk id="5" creationId="{6AB14758-34F3-354C-BA32-09122E6845B3}"/>
          </ac:cxnSpMkLst>
        </pc:cxnChg>
        <pc:cxnChg chg="add mod">
          <ac:chgData name="Long B Nguyen" userId="f59fb8f3-a021-417a-8bc1-65c8d471c621" providerId="ADAL" clId="{923F1440-0843-AA48-A969-AE3912695618}" dt="2021-06-03T13:14:30.961" v="1417" actId="14100"/>
          <ac:cxnSpMkLst>
            <pc:docMk/>
            <pc:sldMk cId="1375038575" sldId="403"/>
            <ac:cxnSpMk id="10" creationId="{29AD3ADC-B7E0-FA43-8631-B6624217A8F8}"/>
          </ac:cxnSpMkLst>
        </pc:cxnChg>
      </pc:sldChg>
      <pc:sldChg chg="addSp delSp modSp add mod">
        <pc:chgData name="Long B Nguyen" userId="f59fb8f3-a021-417a-8bc1-65c8d471c621" providerId="ADAL" clId="{923F1440-0843-AA48-A969-AE3912695618}" dt="2021-06-03T17:23:02.935" v="4662" actId="14100"/>
        <pc:sldMkLst>
          <pc:docMk/>
          <pc:sldMk cId="3395584097" sldId="404"/>
        </pc:sldMkLst>
        <pc:spChg chg="mod">
          <ac:chgData name="Long B Nguyen" userId="f59fb8f3-a021-417a-8bc1-65c8d471c621" providerId="ADAL" clId="{923F1440-0843-AA48-A969-AE3912695618}" dt="2021-06-03T16:09:56.139" v="2356" actId="20577"/>
          <ac:spMkLst>
            <pc:docMk/>
            <pc:sldMk cId="3395584097" sldId="404"/>
            <ac:spMk id="2" creationId="{AA3A228F-61D0-D949-A5E7-F83756230BF8}"/>
          </ac:spMkLst>
        </pc:spChg>
        <pc:spChg chg="del mod">
          <ac:chgData name="Long B Nguyen" userId="f59fb8f3-a021-417a-8bc1-65c8d471c621" providerId="ADAL" clId="{923F1440-0843-AA48-A969-AE3912695618}" dt="2021-06-03T15:58:18.125" v="2014" actId="478"/>
          <ac:spMkLst>
            <pc:docMk/>
            <pc:sldMk cId="3395584097" sldId="404"/>
            <ac:spMk id="3" creationId="{E3AF8AEC-7CC3-BC41-B9EA-F0F40879E1DB}"/>
          </ac:spMkLst>
        </pc:spChg>
        <pc:spChg chg="add del mod">
          <ac:chgData name="Long B Nguyen" userId="f59fb8f3-a021-417a-8bc1-65c8d471c621" providerId="ADAL" clId="{923F1440-0843-AA48-A969-AE3912695618}" dt="2021-06-03T15:59:42.867" v="2185"/>
          <ac:spMkLst>
            <pc:docMk/>
            <pc:sldMk cId="3395584097" sldId="404"/>
            <ac:spMk id="6" creationId="{124713C9-3719-A94F-B81A-63E9C7CA4D81}"/>
          </ac:spMkLst>
        </pc:spChg>
        <pc:spChg chg="add del mod">
          <ac:chgData name="Long B Nguyen" userId="f59fb8f3-a021-417a-8bc1-65c8d471c621" providerId="ADAL" clId="{923F1440-0843-AA48-A969-AE3912695618}" dt="2021-06-03T15:59:22.152" v="2175" actId="478"/>
          <ac:spMkLst>
            <pc:docMk/>
            <pc:sldMk cId="3395584097" sldId="404"/>
            <ac:spMk id="7" creationId="{21E75310-8F8C-594E-8CAA-65D3BDA1A2C9}"/>
          </ac:spMkLst>
        </pc:spChg>
        <pc:spChg chg="add mod">
          <ac:chgData name="Long B Nguyen" userId="f59fb8f3-a021-417a-8bc1-65c8d471c621" providerId="ADAL" clId="{923F1440-0843-AA48-A969-AE3912695618}" dt="2021-06-03T16:17:47.481" v="2430" actId="1076"/>
          <ac:spMkLst>
            <pc:docMk/>
            <pc:sldMk cId="3395584097" sldId="404"/>
            <ac:spMk id="8" creationId="{1044117C-21C0-1F45-A298-07265AA9815C}"/>
          </ac:spMkLst>
        </pc:spChg>
        <pc:spChg chg="mod">
          <ac:chgData name="Long B Nguyen" userId="f59fb8f3-a021-417a-8bc1-65c8d471c621" providerId="ADAL" clId="{923F1440-0843-AA48-A969-AE3912695618}" dt="2021-06-03T17:22:54.561" v="4659" actId="20577"/>
          <ac:spMkLst>
            <pc:docMk/>
            <pc:sldMk cId="3395584097" sldId="404"/>
            <ac:spMk id="9" creationId="{E3B2E017-30B2-884B-A113-B419A2ED51AD}"/>
          </ac:spMkLst>
        </pc:spChg>
        <pc:spChg chg="add del mod">
          <ac:chgData name="Long B Nguyen" userId="f59fb8f3-a021-417a-8bc1-65c8d471c621" providerId="ADAL" clId="{923F1440-0843-AA48-A969-AE3912695618}" dt="2021-06-03T15:59:40.819" v="2183" actId="478"/>
          <ac:spMkLst>
            <pc:docMk/>
            <pc:sldMk cId="3395584097" sldId="404"/>
            <ac:spMk id="11" creationId="{DF9BE58F-8374-D84A-BB6C-220EE1EAD9C3}"/>
          </ac:spMkLst>
        </pc:spChg>
        <pc:spChg chg="add mod">
          <ac:chgData name="Long B Nguyen" userId="f59fb8f3-a021-417a-8bc1-65c8d471c621" providerId="ADAL" clId="{923F1440-0843-AA48-A969-AE3912695618}" dt="2021-06-03T17:22:37.675" v="4657" actId="14100"/>
          <ac:spMkLst>
            <pc:docMk/>
            <pc:sldMk cId="3395584097" sldId="404"/>
            <ac:spMk id="25" creationId="{B9BB4991-4105-EC40-918A-F22FD2AF1EC5}"/>
          </ac:spMkLst>
        </pc:spChg>
        <pc:spChg chg="add mod">
          <ac:chgData name="Long B Nguyen" userId="f59fb8f3-a021-417a-8bc1-65c8d471c621" providerId="ADAL" clId="{923F1440-0843-AA48-A969-AE3912695618}" dt="2021-06-03T17:22:13.833" v="4653" actId="20577"/>
          <ac:spMkLst>
            <pc:docMk/>
            <pc:sldMk cId="3395584097" sldId="404"/>
            <ac:spMk id="28" creationId="{9D707FA3-B574-DE43-8764-35E48B53603D}"/>
          </ac:spMkLst>
        </pc:spChg>
        <pc:cxnChg chg="del">
          <ac:chgData name="Long B Nguyen" userId="f59fb8f3-a021-417a-8bc1-65c8d471c621" providerId="ADAL" clId="{923F1440-0843-AA48-A969-AE3912695618}" dt="2021-06-03T15:58:19.804" v="2015" actId="478"/>
          <ac:cxnSpMkLst>
            <pc:docMk/>
            <pc:sldMk cId="3395584097" sldId="404"/>
            <ac:cxnSpMk id="5" creationId="{6AB14758-34F3-354C-BA32-09122E6845B3}"/>
          </ac:cxnSpMkLst>
        </pc:cxnChg>
        <pc:cxnChg chg="del mod">
          <ac:chgData name="Long B Nguyen" userId="f59fb8f3-a021-417a-8bc1-65c8d471c621" providerId="ADAL" clId="{923F1440-0843-AA48-A969-AE3912695618}" dt="2021-06-03T15:59:59.721" v="2190" actId="478"/>
          <ac:cxnSpMkLst>
            <pc:docMk/>
            <pc:sldMk cId="3395584097" sldId="404"/>
            <ac:cxnSpMk id="10" creationId="{29AD3ADC-B7E0-FA43-8631-B6624217A8F8}"/>
          </ac:cxnSpMkLst>
        </pc:cxnChg>
        <pc:cxnChg chg="add del mod">
          <ac:chgData name="Long B Nguyen" userId="f59fb8f3-a021-417a-8bc1-65c8d471c621" providerId="ADAL" clId="{923F1440-0843-AA48-A969-AE3912695618}" dt="2021-06-03T16:02:09.299" v="2226" actId="478"/>
          <ac:cxnSpMkLst>
            <pc:docMk/>
            <pc:sldMk cId="3395584097" sldId="404"/>
            <ac:cxnSpMk id="14" creationId="{4A54B824-6BD3-BB47-A4C9-968D78A06ED2}"/>
          </ac:cxnSpMkLst>
        </pc:cxnChg>
        <pc:cxnChg chg="add del mod">
          <ac:chgData name="Long B Nguyen" userId="f59fb8f3-a021-417a-8bc1-65c8d471c621" providerId="ADAL" clId="{923F1440-0843-AA48-A969-AE3912695618}" dt="2021-06-03T16:00:18.699" v="2196" actId="478"/>
          <ac:cxnSpMkLst>
            <pc:docMk/>
            <pc:sldMk cId="3395584097" sldId="404"/>
            <ac:cxnSpMk id="17" creationId="{28EA20FF-EA23-EC4C-A6EE-0DA6F03A8B0A}"/>
          </ac:cxnSpMkLst>
        </pc:cxnChg>
        <pc:cxnChg chg="add mod">
          <ac:chgData name="Long B Nguyen" userId="f59fb8f3-a021-417a-8bc1-65c8d471c621" providerId="ADAL" clId="{923F1440-0843-AA48-A969-AE3912695618}" dt="2021-06-03T17:23:02.935" v="4662" actId="14100"/>
          <ac:cxnSpMkLst>
            <pc:docMk/>
            <pc:sldMk cId="3395584097" sldId="404"/>
            <ac:cxnSpMk id="18" creationId="{12FC02BD-45AD-764F-91B5-1546B5C0BC0D}"/>
          </ac:cxnSpMkLst>
        </pc:cxnChg>
        <pc:cxnChg chg="add del mod">
          <ac:chgData name="Long B Nguyen" userId="f59fb8f3-a021-417a-8bc1-65c8d471c621" providerId="ADAL" clId="{923F1440-0843-AA48-A969-AE3912695618}" dt="2021-06-03T16:00:29.451" v="2200" actId="478"/>
          <ac:cxnSpMkLst>
            <pc:docMk/>
            <pc:sldMk cId="3395584097" sldId="404"/>
            <ac:cxnSpMk id="21" creationId="{4CFD7E18-8C90-F847-BAF4-7BB261D774AA}"/>
          </ac:cxnSpMkLst>
        </pc:cxnChg>
        <pc:cxnChg chg="add mod">
          <ac:chgData name="Long B Nguyen" userId="f59fb8f3-a021-417a-8bc1-65c8d471c621" providerId="ADAL" clId="{923F1440-0843-AA48-A969-AE3912695618}" dt="2021-06-03T17:22:58.127" v="4660" actId="1076"/>
          <ac:cxnSpMkLst>
            <pc:docMk/>
            <pc:sldMk cId="3395584097" sldId="404"/>
            <ac:cxnSpMk id="22" creationId="{A7D6B793-CDB8-474B-81AF-D75035A77EBB}"/>
          </ac:cxnSpMkLst>
        </pc:cxnChg>
        <pc:cxnChg chg="add mod">
          <ac:chgData name="Long B Nguyen" userId="f59fb8f3-a021-417a-8bc1-65c8d471c621" providerId="ADAL" clId="{923F1440-0843-AA48-A969-AE3912695618}" dt="2021-06-03T16:17:50.714" v="2431" actId="14100"/>
          <ac:cxnSpMkLst>
            <pc:docMk/>
            <pc:sldMk cId="3395584097" sldId="404"/>
            <ac:cxnSpMk id="26" creationId="{B78F13E8-5A8C-8D48-BD9F-F63DF02A1CC3}"/>
          </ac:cxnSpMkLst>
        </pc:cxnChg>
      </pc:sldChg>
      <pc:sldChg chg="addSp delSp modSp add mod">
        <pc:chgData name="Long B Nguyen" userId="f59fb8f3-a021-417a-8bc1-65c8d471c621" providerId="ADAL" clId="{923F1440-0843-AA48-A969-AE3912695618}" dt="2021-06-03T16:25:56.036" v="2692" actId="20577"/>
        <pc:sldMkLst>
          <pc:docMk/>
          <pc:sldMk cId="3714893887" sldId="405"/>
        </pc:sldMkLst>
        <pc:spChg chg="del">
          <ac:chgData name="Long B Nguyen" userId="f59fb8f3-a021-417a-8bc1-65c8d471c621" providerId="ADAL" clId="{923F1440-0843-AA48-A969-AE3912695618}" dt="2021-06-03T16:23:14.552" v="2450" actId="478"/>
          <ac:spMkLst>
            <pc:docMk/>
            <pc:sldMk cId="3714893887" sldId="405"/>
            <ac:spMk id="8" creationId="{1044117C-21C0-1F45-A298-07265AA9815C}"/>
          </ac:spMkLst>
        </pc:spChg>
        <pc:spChg chg="mod">
          <ac:chgData name="Long B Nguyen" userId="f59fb8f3-a021-417a-8bc1-65c8d471c621" providerId="ADAL" clId="{923F1440-0843-AA48-A969-AE3912695618}" dt="2021-06-03T16:25:56.036" v="2692" actId="20577"/>
          <ac:spMkLst>
            <pc:docMk/>
            <pc:sldMk cId="3714893887" sldId="405"/>
            <ac:spMk id="9" creationId="{E3B2E017-30B2-884B-A113-B419A2ED51AD}"/>
          </ac:spMkLst>
        </pc:spChg>
        <pc:spChg chg="add mod">
          <ac:chgData name="Long B Nguyen" userId="f59fb8f3-a021-417a-8bc1-65c8d471c621" providerId="ADAL" clId="{923F1440-0843-AA48-A969-AE3912695618}" dt="2021-06-03T16:25:22.497" v="2672" actId="20577"/>
          <ac:spMkLst>
            <pc:docMk/>
            <pc:sldMk cId="3714893887" sldId="405"/>
            <ac:spMk id="11" creationId="{64246B44-6C38-BF40-A25C-4A2CECDA19B3}"/>
          </ac:spMkLst>
        </pc:spChg>
        <pc:spChg chg="del">
          <ac:chgData name="Long B Nguyen" userId="f59fb8f3-a021-417a-8bc1-65c8d471c621" providerId="ADAL" clId="{923F1440-0843-AA48-A969-AE3912695618}" dt="2021-06-03T16:24:04.864" v="2484" actId="478"/>
          <ac:spMkLst>
            <pc:docMk/>
            <pc:sldMk cId="3714893887" sldId="405"/>
            <ac:spMk id="25" creationId="{B9BB4991-4105-EC40-918A-F22FD2AF1EC5}"/>
          </ac:spMkLst>
        </pc:spChg>
        <pc:spChg chg="del">
          <ac:chgData name="Long B Nguyen" userId="f59fb8f3-a021-417a-8bc1-65c8d471c621" providerId="ADAL" clId="{923F1440-0843-AA48-A969-AE3912695618}" dt="2021-06-03T16:23:18.552" v="2452" actId="478"/>
          <ac:spMkLst>
            <pc:docMk/>
            <pc:sldMk cId="3714893887" sldId="405"/>
            <ac:spMk id="28" creationId="{9D707FA3-B574-DE43-8764-35E48B53603D}"/>
          </ac:spMkLst>
        </pc:spChg>
        <pc:cxnChg chg="mod">
          <ac:chgData name="Long B Nguyen" userId="f59fb8f3-a021-417a-8bc1-65c8d471c621" providerId="ADAL" clId="{923F1440-0843-AA48-A969-AE3912695618}" dt="2021-06-03T16:23:04.971" v="2447" actId="14100"/>
          <ac:cxnSpMkLst>
            <pc:docMk/>
            <pc:sldMk cId="3714893887" sldId="405"/>
            <ac:cxnSpMk id="18" creationId="{12FC02BD-45AD-764F-91B5-1546B5C0BC0D}"/>
          </ac:cxnSpMkLst>
        </pc:cxnChg>
        <pc:cxnChg chg="del">
          <ac:chgData name="Long B Nguyen" userId="f59fb8f3-a021-417a-8bc1-65c8d471c621" providerId="ADAL" clId="{923F1440-0843-AA48-A969-AE3912695618}" dt="2021-06-03T16:23:27.207" v="2454" actId="478"/>
          <ac:cxnSpMkLst>
            <pc:docMk/>
            <pc:sldMk cId="3714893887" sldId="405"/>
            <ac:cxnSpMk id="22" creationId="{A7D6B793-CDB8-474B-81AF-D75035A77EBB}"/>
          </ac:cxnSpMkLst>
        </pc:cxnChg>
        <pc:cxnChg chg="del">
          <ac:chgData name="Long B Nguyen" userId="f59fb8f3-a021-417a-8bc1-65c8d471c621" providerId="ADAL" clId="{923F1440-0843-AA48-A969-AE3912695618}" dt="2021-06-03T16:23:15.900" v="2451" actId="478"/>
          <ac:cxnSpMkLst>
            <pc:docMk/>
            <pc:sldMk cId="3714893887" sldId="405"/>
            <ac:cxnSpMk id="26" creationId="{B78F13E8-5A8C-8D48-BD9F-F63DF02A1CC3}"/>
          </ac:cxnSpMkLst>
        </pc:cxnChg>
      </pc:sldChg>
      <pc:sldChg chg="addSp delSp modSp add del mod">
        <pc:chgData name="Long B Nguyen" userId="f59fb8f3-a021-417a-8bc1-65c8d471c621" providerId="ADAL" clId="{923F1440-0843-AA48-A969-AE3912695618}" dt="2021-06-03T16:51:33.867" v="4312" actId="2696"/>
        <pc:sldMkLst>
          <pc:docMk/>
          <pc:sldMk cId="777190006" sldId="406"/>
        </pc:sldMkLst>
        <pc:spChg chg="mod">
          <ac:chgData name="Long B Nguyen" userId="f59fb8f3-a021-417a-8bc1-65c8d471c621" providerId="ADAL" clId="{923F1440-0843-AA48-A969-AE3912695618}" dt="2021-06-03T16:29:35.732" v="2775" actId="20577"/>
          <ac:spMkLst>
            <pc:docMk/>
            <pc:sldMk cId="777190006" sldId="406"/>
            <ac:spMk id="2" creationId="{AA3A228F-61D0-D949-A5E7-F83756230BF8}"/>
          </ac:spMkLst>
        </pc:spChg>
        <pc:spChg chg="add mod">
          <ac:chgData name="Long B Nguyen" userId="f59fb8f3-a021-417a-8bc1-65c8d471c621" providerId="ADAL" clId="{923F1440-0843-AA48-A969-AE3912695618}" dt="2021-06-03T16:37:48.297" v="3440" actId="1076"/>
          <ac:spMkLst>
            <pc:docMk/>
            <pc:sldMk cId="777190006" sldId="406"/>
            <ac:spMk id="7" creationId="{AA7E18CE-9CDC-D041-AC86-C1E1DDDB4F0B}"/>
          </ac:spMkLst>
        </pc:spChg>
        <pc:spChg chg="mod">
          <ac:chgData name="Long B Nguyen" userId="f59fb8f3-a021-417a-8bc1-65c8d471c621" providerId="ADAL" clId="{923F1440-0843-AA48-A969-AE3912695618}" dt="2021-06-03T16:49:13.961" v="4185" actId="20577"/>
          <ac:spMkLst>
            <pc:docMk/>
            <pc:sldMk cId="777190006" sldId="406"/>
            <ac:spMk id="9" creationId="{E3B2E017-30B2-884B-A113-B419A2ED51AD}"/>
          </ac:spMkLst>
        </pc:spChg>
        <pc:spChg chg="del mod">
          <ac:chgData name="Long B Nguyen" userId="f59fb8f3-a021-417a-8bc1-65c8d471c621" providerId="ADAL" clId="{923F1440-0843-AA48-A969-AE3912695618}" dt="2021-06-03T16:31:18.634" v="3009" actId="478"/>
          <ac:spMkLst>
            <pc:docMk/>
            <pc:sldMk cId="777190006" sldId="406"/>
            <ac:spMk id="11" creationId="{64246B44-6C38-BF40-A25C-4A2CECDA19B3}"/>
          </ac:spMkLst>
        </pc:spChg>
        <pc:spChg chg="add del mod">
          <ac:chgData name="Long B Nguyen" userId="f59fb8f3-a021-417a-8bc1-65c8d471c621" providerId="ADAL" clId="{923F1440-0843-AA48-A969-AE3912695618}" dt="2021-06-03T16:37:15.151" v="3407" actId="478"/>
          <ac:spMkLst>
            <pc:docMk/>
            <pc:sldMk cId="777190006" sldId="406"/>
            <ac:spMk id="12" creationId="{3D84801B-73FE-9B4D-8B90-93EB00D08E63}"/>
          </ac:spMkLst>
        </pc:spChg>
        <pc:spChg chg="add del mod">
          <ac:chgData name="Long B Nguyen" userId="f59fb8f3-a021-417a-8bc1-65c8d471c621" providerId="ADAL" clId="{923F1440-0843-AA48-A969-AE3912695618}" dt="2021-06-03T16:36:04.567" v="3385" actId="478"/>
          <ac:spMkLst>
            <pc:docMk/>
            <pc:sldMk cId="777190006" sldId="406"/>
            <ac:spMk id="13" creationId="{4846E38D-863C-8E4A-B951-4D77583DC2FA}"/>
          </ac:spMkLst>
        </pc:spChg>
        <pc:cxnChg chg="add del mod">
          <ac:chgData name="Long B Nguyen" userId="f59fb8f3-a021-417a-8bc1-65c8d471c621" providerId="ADAL" clId="{923F1440-0843-AA48-A969-AE3912695618}" dt="2021-06-03T16:37:15.151" v="3407" actId="478"/>
          <ac:cxnSpMkLst>
            <pc:docMk/>
            <pc:sldMk cId="777190006" sldId="406"/>
            <ac:cxnSpMk id="8" creationId="{700F1FE2-5989-8844-9676-08BAF380C64F}"/>
          </ac:cxnSpMkLst>
        </pc:cxnChg>
        <pc:cxnChg chg="add mod">
          <ac:chgData name="Long B Nguyen" userId="f59fb8f3-a021-417a-8bc1-65c8d471c621" providerId="ADAL" clId="{923F1440-0843-AA48-A969-AE3912695618}" dt="2021-06-03T16:37:35.440" v="3412" actId="14100"/>
          <ac:cxnSpMkLst>
            <pc:docMk/>
            <pc:sldMk cId="777190006" sldId="406"/>
            <ac:cxnSpMk id="10" creationId="{6361E901-977C-3043-B3DB-2EDE6502F174}"/>
          </ac:cxnSpMkLst>
        </pc:cxnChg>
        <pc:cxnChg chg="add del mod">
          <ac:chgData name="Long B Nguyen" userId="f59fb8f3-a021-417a-8bc1-65c8d471c621" providerId="ADAL" clId="{923F1440-0843-AA48-A969-AE3912695618}" dt="2021-06-03T16:37:27.797" v="3410" actId="478"/>
          <ac:cxnSpMkLst>
            <pc:docMk/>
            <pc:sldMk cId="777190006" sldId="406"/>
            <ac:cxnSpMk id="15" creationId="{C9795EC3-3094-B945-A287-F9596A60DA87}"/>
          </ac:cxnSpMkLst>
        </pc:cxnChg>
        <pc:cxnChg chg="del mod">
          <ac:chgData name="Long B Nguyen" userId="f59fb8f3-a021-417a-8bc1-65c8d471c621" providerId="ADAL" clId="{923F1440-0843-AA48-A969-AE3912695618}" dt="2021-06-03T16:31:12.491" v="3006" actId="478"/>
          <ac:cxnSpMkLst>
            <pc:docMk/>
            <pc:sldMk cId="777190006" sldId="406"/>
            <ac:cxnSpMk id="18" creationId="{12FC02BD-45AD-764F-91B5-1546B5C0BC0D}"/>
          </ac:cxnSpMkLst>
        </pc:cxnChg>
      </pc:sldChg>
      <pc:sldChg chg="modSp add del mod">
        <pc:chgData name="Long B Nguyen" userId="f59fb8f3-a021-417a-8bc1-65c8d471c621" providerId="ADAL" clId="{923F1440-0843-AA48-A969-AE3912695618}" dt="2021-06-03T16:25:43.111" v="2676" actId="2696"/>
        <pc:sldMkLst>
          <pc:docMk/>
          <pc:sldMk cId="860533361" sldId="406"/>
        </pc:sldMkLst>
        <pc:cxnChg chg="mod">
          <ac:chgData name="Long B Nguyen" userId="f59fb8f3-a021-417a-8bc1-65c8d471c621" providerId="ADAL" clId="{923F1440-0843-AA48-A969-AE3912695618}" dt="2021-06-03T16:25:33.346" v="2675" actId="14100"/>
          <ac:cxnSpMkLst>
            <pc:docMk/>
            <pc:sldMk cId="860533361" sldId="406"/>
            <ac:cxnSpMk id="18" creationId="{12FC02BD-45AD-764F-91B5-1546B5C0BC0D}"/>
          </ac:cxnSpMkLst>
        </pc:cxnChg>
      </pc:sldChg>
      <pc:sldChg chg="modSp add del mod">
        <pc:chgData name="Long B Nguyen" userId="f59fb8f3-a021-417a-8bc1-65c8d471c621" providerId="ADAL" clId="{923F1440-0843-AA48-A969-AE3912695618}" dt="2021-06-03T16:25:26.825" v="2673" actId="2696"/>
        <pc:sldMkLst>
          <pc:docMk/>
          <pc:sldMk cId="3028268634" sldId="406"/>
        </pc:sldMkLst>
        <pc:cxnChg chg="mod">
          <ac:chgData name="Long B Nguyen" userId="f59fb8f3-a021-417a-8bc1-65c8d471c621" providerId="ADAL" clId="{923F1440-0843-AA48-A969-AE3912695618}" dt="2021-06-03T16:25:02.228" v="2611" actId="14100"/>
          <ac:cxnSpMkLst>
            <pc:docMk/>
            <pc:sldMk cId="3028268634" sldId="406"/>
            <ac:cxnSpMk id="18" creationId="{12FC02BD-45AD-764F-91B5-1546B5C0BC0D}"/>
          </ac:cxnSpMkLst>
        </pc:cxnChg>
      </pc:sldChg>
      <pc:sldChg chg="add">
        <pc:chgData name="Long B Nguyen" userId="f59fb8f3-a021-417a-8bc1-65c8d471c621" providerId="ADAL" clId="{923F1440-0843-AA48-A969-AE3912695618}" dt="2021-06-03T16:44:57.778" v="3803"/>
        <pc:sldMkLst>
          <pc:docMk/>
          <pc:sldMk cId="2579223391" sldId="407"/>
        </pc:sldMkLst>
      </pc:sldChg>
      <pc:sldChg chg="add del">
        <pc:chgData name="Long B Nguyen" userId="f59fb8f3-a021-417a-8bc1-65c8d471c621" providerId="ADAL" clId="{923F1440-0843-AA48-A969-AE3912695618}" dt="2021-06-03T16:44:53.289" v="3802" actId="2696"/>
        <pc:sldMkLst>
          <pc:docMk/>
          <pc:sldMk cId="4229282266" sldId="407"/>
        </pc:sldMkLst>
      </pc:sldChg>
      <pc:sldChg chg="addSp delSp modSp add mod">
        <pc:chgData name="Long B Nguyen" userId="f59fb8f3-a021-417a-8bc1-65c8d471c621" providerId="ADAL" clId="{923F1440-0843-AA48-A969-AE3912695618}" dt="2021-06-03T16:55:24.762" v="4634" actId="478"/>
        <pc:sldMkLst>
          <pc:docMk/>
          <pc:sldMk cId="3574827976" sldId="408"/>
        </pc:sldMkLst>
        <pc:spChg chg="mod">
          <ac:chgData name="Long B Nguyen" userId="f59fb8f3-a021-417a-8bc1-65c8d471c621" providerId="ADAL" clId="{923F1440-0843-AA48-A969-AE3912695618}" dt="2021-06-03T16:39:46.564" v="3551" actId="1076"/>
          <ac:spMkLst>
            <pc:docMk/>
            <pc:sldMk cId="3574827976" sldId="408"/>
            <ac:spMk id="7" creationId="{AA7E18CE-9CDC-D041-AC86-C1E1DDDB4F0B}"/>
          </ac:spMkLst>
        </pc:spChg>
        <pc:spChg chg="add del mod">
          <ac:chgData name="Long B Nguyen" userId="f59fb8f3-a021-417a-8bc1-65c8d471c621" providerId="ADAL" clId="{923F1440-0843-AA48-A969-AE3912695618}" dt="2021-06-03T16:55:24.762" v="4634" actId="478"/>
          <ac:spMkLst>
            <pc:docMk/>
            <pc:sldMk cId="3574827976" sldId="408"/>
            <ac:spMk id="8" creationId="{D32F6971-737B-D044-955B-F9BE7D2D4B7B}"/>
          </ac:spMkLst>
        </pc:spChg>
        <pc:spChg chg="mod">
          <ac:chgData name="Long B Nguyen" userId="f59fb8f3-a021-417a-8bc1-65c8d471c621" providerId="ADAL" clId="{923F1440-0843-AA48-A969-AE3912695618}" dt="2021-06-03T16:54:25.590" v="4633" actId="207"/>
          <ac:spMkLst>
            <pc:docMk/>
            <pc:sldMk cId="3574827976" sldId="408"/>
            <ac:spMk id="9" creationId="{E3B2E017-30B2-884B-A113-B419A2ED51AD}"/>
          </ac:spMkLst>
        </pc:spChg>
        <pc:cxnChg chg="mod">
          <ac:chgData name="Long B Nguyen" userId="f59fb8f3-a021-417a-8bc1-65c8d471c621" providerId="ADAL" clId="{923F1440-0843-AA48-A969-AE3912695618}" dt="2021-06-03T16:38:50.892" v="3491" actId="14100"/>
          <ac:cxnSpMkLst>
            <pc:docMk/>
            <pc:sldMk cId="3574827976" sldId="408"/>
            <ac:cxnSpMk id="10" creationId="{6361E901-977C-3043-B3DB-2EDE6502F174}"/>
          </ac:cxnSpMkLst>
        </pc:cxnChg>
      </pc:sldChg>
      <pc:sldChg chg="addSp delSp modSp add mod">
        <pc:chgData name="Long B Nguyen" userId="f59fb8f3-a021-417a-8bc1-65c8d471c621" providerId="ADAL" clId="{923F1440-0843-AA48-A969-AE3912695618}" dt="2021-06-03T17:24:55.437" v="4729" actId="14100"/>
        <pc:sldMkLst>
          <pc:docMk/>
          <pc:sldMk cId="3264478660" sldId="409"/>
        </pc:sldMkLst>
        <pc:spChg chg="mod">
          <ac:chgData name="Long B Nguyen" userId="f59fb8f3-a021-417a-8bc1-65c8d471c621" providerId="ADAL" clId="{923F1440-0843-AA48-A969-AE3912695618}" dt="2021-06-03T16:43:22.607" v="3669" actId="1076"/>
          <ac:spMkLst>
            <pc:docMk/>
            <pc:sldMk cId="3264478660" sldId="409"/>
            <ac:spMk id="7" creationId="{AA7E18CE-9CDC-D041-AC86-C1E1DDDB4F0B}"/>
          </ac:spMkLst>
        </pc:spChg>
        <pc:spChg chg="add del mod">
          <ac:chgData name="Long B Nguyen" userId="f59fb8f3-a021-417a-8bc1-65c8d471c621" providerId="ADAL" clId="{923F1440-0843-AA48-A969-AE3912695618}" dt="2021-06-03T16:43:31.837" v="3672" actId="478"/>
          <ac:spMkLst>
            <pc:docMk/>
            <pc:sldMk cId="3264478660" sldId="409"/>
            <ac:spMk id="8" creationId="{9DC792CE-B153-484C-8FF1-3B70047089C7}"/>
          </ac:spMkLst>
        </pc:spChg>
        <pc:spChg chg="mod">
          <ac:chgData name="Long B Nguyen" userId="f59fb8f3-a021-417a-8bc1-65c8d471c621" providerId="ADAL" clId="{923F1440-0843-AA48-A969-AE3912695618}" dt="2021-06-03T17:24:36.167" v="4727" actId="20577"/>
          <ac:spMkLst>
            <pc:docMk/>
            <pc:sldMk cId="3264478660" sldId="409"/>
            <ac:spMk id="9" creationId="{E3B2E017-30B2-884B-A113-B419A2ED51AD}"/>
          </ac:spMkLst>
        </pc:spChg>
        <pc:cxnChg chg="mod">
          <ac:chgData name="Long B Nguyen" userId="f59fb8f3-a021-417a-8bc1-65c8d471c621" providerId="ADAL" clId="{923F1440-0843-AA48-A969-AE3912695618}" dt="2021-06-03T17:24:55.437" v="4729" actId="14100"/>
          <ac:cxnSpMkLst>
            <pc:docMk/>
            <pc:sldMk cId="3264478660" sldId="409"/>
            <ac:cxnSpMk id="10" creationId="{6361E901-977C-3043-B3DB-2EDE6502F174}"/>
          </ac:cxnSpMkLst>
        </pc:cxnChg>
      </pc:sldChg>
      <pc:sldChg chg="delSp modSp add mod">
        <pc:chgData name="Long B Nguyen" userId="f59fb8f3-a021-417a-8bc1-65c8d471c621" providerId="ADAL" clId="{923F1440-0843-AA48-A969-AE3912695618}" dt="2021-06-03T17:25:14.761" v="4733" actId="1076"/>
        <pc:sldMkLst>
          <pc:docMk/>
          <pc:sldMk cId="1866381520" sldId="410"/>
        </pc:sldMkLst>
        <pc:spChg chg="mod">
          <ac:chgData name="Long B Nguyen" userId="f59fb8f3-a021-417a-8bc1-65c8d471c621" providerId="ADAL" clId="{923F1440-0843-AA48-A969-AE3912695618}" dt="2021-06-03T17:25:14.761" v="4733" actId="1076"/>
          <ac:spMkLst>
            <pc:docMk/>
            <pc:sldMk cId="1866381520" sldId="410"/>
            <ac:spMk id="7" creationId="{AA7E18CE-9CDC-D041-AC86-C1E1DDDB4F0B}"/>
          </ac:spMkLst>
        </pc:spChg>
        <pc:spChg chg="del mod">
          <ac:chgData name="Long B Nguyen" userId="f59fb8f3-a021-417a-8bc1-65c8d471c621" providerId="ADAL" clId="{923F1440-0843-AA48-A969-AE3912695618}" dt="2021-06-03T16:43:42.166" v="3674" actId="478"/>
          <ac:spMkLst>
            <pc:docMk/>
            <pc:sldMk cId="1866381520" sldId="410"/>
            <ac:spMk id="8" creationId="{9DC792CE-B153-484C-8FF1-3B70047089C7}"/>
          </ac:spMkLst>
        </pc:spChg>
        <pc:spChg chg="mod">
          <ac:chgData name="Long B Nguyen" userId="f59fb8f3-a021-417a-8bc1-65c8d471c621" providerId="ADAL" clId="{923F1440-0843-AA48-A969-AE3912695618}" dt="2021-06-03T17:25:05.897" v="4731" actId="20577"/>
          <ac:spMkLst>
            <pc:docMk/>
            <pc:sldMk cId="1866381520" sldId="410"/>
            <ac:spMk id="9" creationId="{E3B2E017-30B2-884B-A113-B419A2ED51AD}"/>
          </ac:spMkLst>
        </pc:spChg>
        <pc:cxnChg chg="del">
          <ac:chgData name="Long B Nguyen" userId="f59fb8f3-a021-417a-8bc1-65c8d471c621" providerId="ADAL" clId="{923F1440-0843-AA48-A969-AE3912695618}" dt="2021-06-03T17:25:07.711" v="4732" actId="478"/>
          <ac:cxnSpMkLst>
            <pc:docMk/>
            <pc:sldMk cId="1866381520" sldId="410"/>
            <ac:cxnSpMk id="10" creationId="{6361E901-977C-3043-B3DB-2EDE6502F174}"/>
          </ac:cxnSpMkLst>
        </pc:cxnChg>
      </pc:sldChg>
      <pc:sldChg chg="modSp add mod">
        <pc:chgData name="Long B Nguyen" userId="f59fb8f3-a021-417a-8bc1-65c8d471c621" providerId="ADAL" clId="{923F1440-0843-AA48-A969-AE3912695618}" dt="2021-06-03T16:55:55.595" v="4636" actId="20577"/>
        <pc:sldMkLst>
          <pc:docMk/>
          <pc:sldMk cId="3445107113" sldId="411"/>
        </pc:sldMkLst>
        <pc:spChg chg="mod">
          <ac:chgData name="Long B Nguyen" userId="f59fb8f3-a021-417a-8bc1-65c8d471c621" providerId="ADAL" clId="{923F1440-0843-AA48-A969-AE3912695618}" dt="2021-06-03T16:55:55.595" v="4636" actId="20577"/>
          <ac:spMkLst>
            <pc:docMk/>
            <pc:sldMk cId="3445107113" sldId="411"/>
            <ac:spMk id="9" creationId="{E3B2E017-30B2-884B-A113-B419A2ED51AD}"/>
          </ac:spMkLst>
        </pc:spChg>
      </pc:sldChg>
      <pc:sldChg chg="addSp delSp modSp add mod delAnim modAnim">
        <pc:chgData name="Long B Nguyen" userId="f59fb8f3-a021-417a-8bc1-65c8d471c621" providerId="ADAL" clId="{923F1440-0843-AA48-A969-AE3912695618}" dt="2021-06-03T19:57:11.321" v="5804" actId="20577"/>
        <pc:sldMkLst>
          <pc:docMk/>
          <pc:sldMk cId="26315692" sldId="412"/>
        </pc:sldMkLst>
        <pc:spChg chg="mod">
          <ac:chgData name="Long B Nguyen" userId="f59fb8f3-a021-417a-8bc1-65c8d471c621" providerId="ADAL" clId="{923F1440-0843-AA48-A969-AE3912695618}" dt="2021-06-03T19:57:11.321" v="5804" actId="20577"/>
          <ac:spMkLst>
            <pc:docMk/>
            <pc:sldMk cId="26315692" sldId="412"/>
            <ac:spMk id="2" creationId="{AA3A228F-61D0-D949-A5E7-F83756230BF8}"/>
          </ac:spMkLst>
        </pc:spChg>
        <pc:spChg chg="del">
          <ac:chgData name="Long B Nguyen" userId="f59fb8f3-a021-417a-8bc1-65c8d471c621" providerId="ADAL" clId="{923F1440-0843-AA48-A969-AE3912695618}" dt="2021-06-03T19:14:28.033" v="5146" actId="478"/>
          <ac:spMkLst>
            <pc:docMk/>
            <pc:sldMk cId="26315692" sldId="412"/>
            <ac:spMk id="8" creationId="{C57243A4-61B0-BF49-9762-D919B22CF822}"/>
          </ac:spMkLst>
        </pc:spChg>
        <pc:spChg chg="mod">
          <ac:chgData name="Long B Nguyen" userId="f59fb8f3-a021-417a-8bc1-65c8d471c621" providerId="ADAL" clId="{923F1440-0843-AA48-A969-AE3912695618}" dt="2021-06-03T19:23:40.141" v="5773" actId="20577"/>
          <ac:spMkLst>
            <pc:docMk/>
            <pc:sldMk cId="26315692" sldId="412"/>
            <ac:spMk id="9" creationId="{E3B2E017-30B2-884B-A113-B419A2ED51AD}"/>
          </ac:spMkLst>
        </pc:spChg>
        <pc:spChg chg="del">
          <ac:chgData name="Long B Nguyen" userId="f59fb8f3-a021-417a-8bc1-65c8d471c621" providerId="ADAL" clId="{923F1440-0843-AA48-A969-AE3912695618}" dt="2021-06-03T19:14:30.783" v="5147" actId="478"/>
          <ac:spMkLst>
            <pc:docMk/>
            <pc:sldMk cId="26315692" sldId="412"/>
            <ac:spMk id="11" creationId="{F1A12254-A567-0B44-97C3-50B4CF479468}"/>
          </ac:spMkLst>
        </pc:spChg>
        <pc:spChg chg="add del mod">
          <ac:chgData name="Long B Nguyen" userId="f59fb8f3-a021-417a-8bc1-65c8d471c621" providerId="ADAL" clId="{923F1440-0843-AA48-A969-AE3912695618}" dt="2021-06-03T19:16:38.949" v="5341"/>
          <ac:spMkLst>
            <pc:docMk/>
            <pc:sldMk cId="26315692" sldId="412"/>
            <ac:spMk id="12" creationId="{38FDB3DE-7B5D-2A44-A375-58CE7D8EEB57}"/>
          </ac:spMkLst>
        </pc:spChg>
        <pc:cxnChg chg="del">
          <ac:chgData name="Long B Nguyen" userId="f59fb8f3-a021-417a-8bc1-65c8d471c621" providerId="ADAL" clId="{923F1440-0843-AA48-A969-AE3912695618}" dt="2021-06-03T19:14:22.834" v="5145" actId="478"/>
          <ac:cxnSpMkLst>
            <pc:docMk/>
            <pc:sldMk cId="26315692" sldId="412"/>
            <ac:cxnSpMk id="6" creationId="{E5285AED-414F-CF48-BDA3-F9C105DE78F6}"/>
          </ac:cxnSpMkLst>
        </pc:cxnChg>
        <pc:cxnChg chg="del">
          <ac:chgData name="Long B Nguyen" userId="f59fb8f3-a021-417a-8bc1-65c8d471c621" providerId="ADAL" clId="{923F1440-0843-AA48-A969-AE3912695618}" dt="2021-06-03T19:14:21.156" v="5144" actId="478"/>
          <ac:cxnSpMkLst>
            <pc:docMk/>
            <pc:sldMk cId="26315692" sldId="412"/>
            <ac:cxnSpMk id="10" creationId="{D2B72858-9062-1748-A56F-9BF516549403}"/>
          </ac:cxnSpMkLst>
        </pc:cxnChg>
      </pc:sldChg>
      <pc:sldChg chg="add del">
        <pc:chgData name="Long B Nguyen" userId="f59fb8f3-a021-417a-8bc1-65c8d471c621" providerId="ADAL" clId="{923F1440-0843-AA48-A969-AE3912695618}" dt="2021-06-03T20:16:13.722" v="6124" actId="2696"/>
        <pc:sldMkLst>
          <pc:docMk/>
          <pc:sldMk cId="1232917774" sldId="413"/>
        </pc:sldMkLst>
      </pc:sldChg>
      <pc:sldChg chg="addSp modSp add mod modAnim">
        <pc:chgData name="Long B Nguyen" userId="f59fb8f3-a021-417a-8bc1-65c8d471c621" providerId="ADAL" clId="{923F1440-0843-AA48-A969-AE3912695618}" dt="2021-06-04T16:06:19.536" v="6332" actId="20577"/>
        <pc:sldMkLst>
          <pc:docMk/>
          <pc:sldMk cId="3536221410" sldId="414"/>
        </pc:sldMkLst>
        <pc:spChg chg="mod">
          <ac:chgData name="Long B Nguyen" userId="f59fb8f3-a021-417a-8bc1-65c8d471c621" providerId="ADAL" clId="{923F1440-0843-AA48-A969-AE3912695618}" dt="2021-06-03T20:13:36.208" v="6035" actId="20577"/>
          <ac:spMkLst>
            <pc:docMk/>
            <pc:sldMk cId="3536221410" sldId="414"/>
            <ac:spMk id="9" creationId="{E3B2E017-30B2-884B-A113-B419A2ED51AD}"/>
          </ac:spMkLst>
        </pc:spChg>
        <pc:spChg chg="mod">
          <ac:chgData name="Long B Nguyen" userId="f59fb8f3-a021-417a-8bc1-65c8d471c621" providerId="ADAL" clId="{923F1440-0843-AA48-A969-AE3912695618}" dt="2021-06-04T16:06:19.536" v="6332" actId="20577"/>
          <ac:spMkLst>
            <pc:docMk/>
            <pc:sldMk cId="3536221410" sldId="414"/>
            <ac:spMk id="11" creationId="{010BDCF3-8344-994C-A7BA-F248BF9EF03A}"/>
          </ac:spMkLst>
        </pc:spChg>
        <pc:cxnChg chg="mod">
          <ac:chgData name="Long B Nguyen" userId="f59fb8f3-a021-417a-8bc1-65c8d471c621" providerId="ADAL" clId="{923F1440-0843-AA48-A969-AE3912695618}" dt="2021-06-03T20:13:40.004" v="6036" actId="14100"/>
          <ac:cxnSpMkLst>
            <pc:docMk/>
            <pc:sldMk cId="3536221410" sldId="414"/>
            <ac:cxnSpMk id="6" creationId="{544FF4E3-7AD5-544D-B430-A81EBF128B12}"/>
          </ac:cxnSpMkLst>
        </pc:cxnChg>
        <pc:cxnChg chg="add mod">
          <ac:chgData name="Long B Nguyen" userId="f59fb8f3-a021-417a-8bc1-65c8d471c621" providerId="ADAL" clId="{923F1440-0843-AA48-A969-AE3912695618}" dt="2021-06-03T20:13:45.647" v="6039" actId="14100"/>
          <ac:cxnSpMkLst>
            <pc:docMk/>
            <pc:sldMk cId="3536221410" sldId="414"/>
            <ac:cxnSpMk id="7" creationId="{5CD0690A-29B0-CE42-AFFD-1B68A352A7FB}"/>
          </ac:cxnSpMkLst>
        </pc:cxnChg>
      </pc:sldChg>
      <pc:sldChg chg="modSp add mod modAnim">
        <pc:chgData name="Long B Nguyen" userId="f59fb8f3-a021-417a-8bc1-65c8d471c621" providerId="ADAL" clId="{923F1440-0843-AA48-A969-AE3912695618}" dt="2021-06-04T16:06:31.613" v="6336" actId="20577"/>
        <pc:sldMkLst>
          <pc:docMk/>
          <pc:sldMk cId="976150634" sldId="415"/>
        </pc:sldMkLst>
        <pc:spChg chg="mod">
          <ac:chgData name="Long B Nguyen" userId="f59fb8f3-a021-417a-8bc1-65c8d471c621" providerId="ADAL" clId="{923F1440-0843-AA48-A969-AE3912695618}" dt="2021-06-03T20:14:42.767" v="6088" actId="20577"/>
          <ac:spMkLst>
            <pc:docMk/>
            <pc:sldMk cId="976150634" sldId="415"/>
            <ac:spMk id="9" creationId="{E3B2E017-30B2-884B-A113-B419A2ED51AD}"/>
          </ac:spMkLst>
        </pc:spChg>
        <pc:spChg chg="mod">
          <ac:chgData name="Long B Nguyen" userId="f59fb8f3-a021-417a-8bc1-65c8d471c621" providerId="ADAL" clId="{923F1440-0843-AA48-A969-AE3912695618}" dt="2021-06-04T16:06:31.613" v="6336" actId="20577"/>
          <ac:spMkLst>
            <pc:docMk/>
            <pc:sldMk cId="976150634" sldId="415"/>
            <ac:spMk id="11" creationId="{010BDCF3-8344-994C-A7BA-F248BF9EF03A}"/>
          </ac:spMkLst>
        </pc:spChg>
        <pc:cxnChg chg="mod">
          <ac:chgData name="Long B Nguyen" userId="f59fb8f3-a021-417a-8bc1-65c8d471c621" providerId="ADAL" clId="{923F1440-0843-AA48-A969-AE3912695618}" dt="2021-06-03T20:14:54.791" v="6091" actId="14100"/>
          <ac:cxnSpMkLst>
            <pc:docMk/>
            <pc:sldMk cId="976150634" sldId="415"/>
            <ac:cxnSpMk id="6" creationId="{544FF4E3-7AD5-544D-B430-A81EBF128B12}"/>
          </ac:cxnSpMkLst>
        </pc:cxnChg>
        <pc:cxnChg chg="mod">
          <ac:chgData name="Long B Nguyen" userId="f59fb8f3-a021-417a-8bc1-65c8d471c621" providerId="ADAL" clId="{923F1440-0843-AA48-A969-AE3912695618}" dt="2021-06-03T20:15:00.853" v="6094" actId="14100"/>
          <ac:cxnSpMkLst>
            <pc:docMk/>
            <pc:sldMk cId="976150634" sldId="415"/>
            <ac:cxnSpMk id="7" creationId="{5CD0690A-29B0-CE42-AFFD-1B68A352A7FB}"/>
          </ac:cxnSpMkLst>
        </pc:cxnChg>
      </pc:sldChg>
      <pc:sldChg chg="modSp add mod modAnim">
        <pc:chgData name="Long B Nguyen" userId="f59fb8f3-a021-417a-8bc1-65c8d471c621" providerId="ADAL" clId="{923F1440-0843-AA48-A969-AE3912695618}" dt="2021-06-04T16:06:40.538" v="6340" actId="20577"/>
        <pc:sldMkLst>
          <pc:docMk/>
          <pc:sldMk cId="1551984946" sldId="416"/>
        </pc:sldMkLst>
        <pc:spChg chg="mod">
          <ac:chgData name="Long B Nguyen" userId="f59fb8f3-a021-417a-8bc1-65c8d471c621" providerId="ADAL" clId="{923F1440-0843-AA48-A969-AE3912695618}" dt="2021-06-03T20:15:42.557" v="6116" actId="20577"/>
          <ac:spMkLst>
            <pc:docMk/>
            <pc:sldMk cId="1551984946" sldId="416"/>
            <ac:spMk id="9" creationId="{E3B2E017-30B2-884B-A113-B419A2ED51AD}"/>
          </ac:spMkLst>
        </pc:spChg>
        <pc:spChg chg="mod">
          <ac:chgData name="Long B Nguyen" userId="f59fb8f3-a021-417a-8bc1-65c8d471c621" providerId="ADAL" clId="{923F1440-0843-AA48-A969-AE3912695618}" dt="2021-06-04T16:06:40.538" v="6340" actId="20577"/>
          <ac:spMkLst>
            <pc:docMk/>
            <pc:sldMk cId="1551984946" sldId="416"/>
            <ac:spMk id="11" creationId="{010BDCF3-8344-994C-A7BA-F248BF9EF03A}"/>
          </ac:spMkLst>
        </pc:spChg>
        <pc:cxnChg chg="mod">
          <ac:chgData name="Long B Nguyen" userId="f59fb8f3-a021-417a-8bc1-65c8d471c621" providerId="ADAL" clId="{923F1440-0843-AA48-A969-AE3912695618}" dt="2021-06-03T20:15:51.440" v="6117" actId="14100"/>
          <ac:cxnSpMkLst>
            <pc:docMk/>
            <pc:sldMk cId="1551984946" sldId="416"/>
            <ac:cxnSpMk id="6" creationId="{544FF4E3-7AD5-544D-B430-A81EBF128B12}"/>
          </ac:cxnSpMkLst>
        </pc:cxnChg>
        <pc:cxnChg chg="mod">
          <ac:chgData name="Long B Nguyen" userId="f59fb8f3-a021-417a-8bc1-65c8d471c621" providerId="ADAL" clId="{923F1440-0843-AA48-A969-AE3912695618}" dt="2021-06-03T20:15:54.768" v="6118" actId="14100"/>
          <ac:cxnSpMkLst>
            <pc:docMk/>
            <pc:sldMk cId="1551984946" sldId="416"/>
            <ac:cxnSpMk id="7" creationId="{5CD0690A-29B0-CE42-AFFD-1B68A352A7FB}"/>
          </ac:cxnSpMkLst>
        </pc:cxnChg>
      </pc:sldChg>
      <pc:sldChg chg="delSp modSp add mod delAnim modAnim">
        <pc:chgData name="Long B Nguyen" userId="f59fb8f3-a021-417a-8bc1-65c8d471c621" providerId="ADAL" clId="{923F1440-0843-AA48-A969-AE3912695618}" dt="2021-06-04T16:28:02.151" v="7859" actId="1076"/>
        <pc:sldMkLst>
          <pc:docMk/>
          <pc:sldMk cId="1811896604" sldId="417"/>
        </pc:sldMkLst>
        <pc:spChg chg="mod">
          <ac:chgData name="Long B Nguyen" userId="f59fb8f3-a021-417a-8bc1-65c8d471c621" providerId="ADAL" clId="{923F1440-0843-AA48-A969-AE3912695618}" dt="2021-06-04T16:28:02.151" v="7859" actId="1076"/>
          <ac:spMkLst>
            <pc:docMk/>
            <pc:sldMk cId="1811896604" sldId="417"/>
            <ac:spMk id="2" creationId="{AA3A228F-61D0-D949-A5E7-F83756230BF8}"/>
          </ac:spMkLst>
        </pc:spChg>
        <pc:spChg chg="del mod">
          <ac:chgData name="Long B Nguyen" userId="f59fb8f3-a021-417a-8bc1-65c8d471c621" providerId="ADAL" clId="{923F1440-0843-AA48-A969-AE3912695618}" dt="2021-06-04T16:26:32.644" v="7713" actId="478"/>
          <ac:spMkLst>
            <pc:docMk/>
            <pc:sldMk cId="1811896604" sldId="417"/>
            <ac:spMk id="3" creationId="{8B3E136A-B1AD-DF43-B47A-AD0BDE5403FE}"/>
          </ac:spMkLst>
        </pc:spChg>
        <pc:spChg chg="mod">
          <ac:chgData name="Long B Nguyen" userId="f59fb8f3-a021-417a-8bc1-65c8d471c621" providerId="ADAL" clId="{923F1440-0843-AA48-A969-AE3912695618}" dt="2021-06-04T16:27:50.930" v="7856" actId="1076"/>
          <ac:spMkLst>
            <pc:docMk/>
            <pc:sldMk cId="1811896604" sldId="417"/>
            <ac:spMk id="9" creationId="{E3B2E017-30B2-884B-A113-B419A2ED51AD}"/>
          </ac:spMkLst>
        </pc:spChg>
      </pc:sldChg>
    </pc:docChg>
  </pc:docChgLst>
  <pc:docChgLst>
    <pc:chgData name="Long B Nguyen" userId="f59fb8f3-a021-417a-8bc1-65c8d471c621" providerId="ADAL" clId="{7CF42801-12ED-E04E-AC69-6FCBFB1E8006}"/>
    <pc:docChg chg="undo custSel addSld delSld modSld">
      <pc:chgData name="Long B Nguyen" userId="f59fb8f3-a021-417a-8bc1-65c8d471c621" providerId="ADAL" clId="{7CF42801-12ED-E04E-AC69-6FCBFB1E8006}" dt="2021-10-07T00:39:46.575" v="2004" actId="2696"/>
      <pc:docMkLst>
        <pc:docMk/>
      </pc:docMkLst>
      <pc:sldChg chg="addSp modSp">
        <pc:chgData name="Long B Nguyen" userId="f59fb8f3-a021-417a-8bc1-65c8d471c621" providerId="ADAL" clId="{7CF42801-12ED-E04E-AC69-6FCBFB1E8006}" dt="2021-10-06T11:28:25.245" v="450"/>
        <pc:sldMkLst>
          <pc:docMk/>
          <pc:sldMk cId="4247104139" sldId="256"/>
        </pc:sldMkLst>
        <pc:spChg chg="add mod">
          <ac:chgData name="Long B Nguyen" userId="f59fb8f3-a021-417a-8bc1-65c8d471c621" providerId="ADAL" clId="{7CF42801-12ED-E04E-AC69-6FCBFB1E8006}" dt="2021-10-06T11:28:25.245" v="450"/>
          <ac:spMkLst>
            <pc:docMk/>
            <pc:sldMk cId="4247104139" sldId="256"/>
            <ac:spMk id="5" creationId="{E4B0F9AB-7D9B-1942-A201-560D2D3B9249}"/>
          </ac:spMkLst>
        </pc:spChg>
      </pc:sldChg>
      <pc:sldChg chg="addSp modSp">
        <pc:chgData name="Long B Nguyen" userId="f59fb8f3-a021-417a-8bc1-65c8d471c621" providerId="ADAL" clId="{7CF42801-12ED-E04E-AC69-6FCBFB1E8006}" dt="2021-10-06T11:28:25.245" v="450"/>
        <pc:sldMkLst>
          <pc:docMk/>
          <pc:sldMk cId="1438711869" sldId="284"/>
        </pc:sldMkLst>
        <pc:spChg chg="add mod">
          <ac:chgData name="Long B Nguyen" userId="f59fb8f3-a021-417a-8bc1-65c8d471c621" providerId="ADAL" clId="{7CF42801-12ED-E04E-AC69-6FCBFB1E8006}" dt="2021-10-06T11:28:25.245" v="450"/>
          <ac:spMkLst>
            <pc:docMk/>
            <pc:sldMk cId="1438711869" sldId="284"/>
            <ac:spMk id="3" creationId="{6CF8947F-3BCC-234A-A9F1-BDE54AE0CAA7}"/>
          </ac:spMkLst>
        </pc:spChg>
      </pc:sldChg>
      <pc:sldChg chg="addSp modSp">
        <pc:chgData name="Long B Nguyen" userId="f59fb8f3-a021-417a-8bc1-65c8d471c621" providerId="ADAL" clId="{7CF42801-12ED-E04E-AC69-6FCBFB1E8006}" dt="2021-10-06T11:28:25.245" v="450"/>
        <pc:sldMkLst>
          <pc:docMk/>
          <pc:sldMk cId="131840209" sldId="286"/>
        </pc:sldMkLst>
        <pc:spChg chg="add mod">
          <ac:chgData name="Long B Nguyen" userId="f59fb8f3-a021-417a-8bc1-65c8d471c621" providerId="ADAL" clId="{7CF42801-12ED-E04E-AC69-6FCBFB1E8006}" dt="2021-10-06T11:28:25.245" v="450"/>
          <ac:spMkLst>
            <pc:docMk/>
            <pc:sldMk cId="131840209" sldId="286"/>
            <ac:spMk id="3" creationId="{692C54DA-4ED4-B647-B6CB-44FF54942F2F}"/>
          </ac:spMkLst>
        </pc:spChg>
      </pc:sldChg>
      <pc:sldChg chg="addSp modSp modAnim">
        <pc:chgData name="Long B Nguyen" userId="f59fb8f3-a021-417a-8bc1-65c8d471c621" providerId="ADAL" clId="{7CF42801-12ED-E04E-AC69-6FCBFB1E8006}" dt="2021-10-06T11:28:25.245" v="450"/>
        <pc:sldMkLst>
          <pc:docMk/>
          <pc:sldMk cId="3670596711" sldId="304"/>
        </pc:sldMkLst>
        <pc:spChg chg="add mod">
          <ac:chgData name="Long B Nguyen" userId="f59fb8f3-a021-417a-8bc1-65c8d471c621" providerId="ADAL" clId="{7CF42801-12ED-E04E-AC69-6FCBFB1E8006}" dt="2021-10-06T11:28:25.245" v="450"/>
          <ac:spMkLst>
            <pc:docMk/>
            <pc:sldMk cId="3670596711" sldId="304"/>
            <ac:spMk id="3" creationId="{8FCF91CF-E5E4-114A-9F9D-073E37C8E379}"/>
          </ac:spMkLst>
        </pc:spChg>
        <pc:spChg chg="mod">
          <ac:chgData name="Long B Nguyen" userId="f59fb8f3-a021-417a-8bc1-65c8d471c621" providerId="ADAL" clId="{7CF42801-12ED-E04E-AC69-6FCBFB1E8006}" dt="2021-10-06T11:20:18.479" v="407" actId="20577"/>
          <ac:spMkLst>
            <pc:docMk/>
            <pc:sldMk cId="3670596711" sldId="304"/>
            <ac:spMk id="9" creationId="{E3B2E017-30B2-884B-A113-B419A2ED51AD}"/>
          </ac:spMkLst>
        </pc:spChg>
      </pc:sldChg>
      <pc:sldChg chg="addSp modSp modAnim">
        <pc:chgData name="Long B Nguyen" userId="f59fb8f3-a021-417a-8bc1-65c8d471c621" providerId="ADAL" clId="{7CF42801-12ED-E04E-AC69-6FCBFB1E8006}" dt="2021-10-06T11:28:25.245" v="450"/>
        <pc:sldMkLst>
          <pc:docMk/>
          <pc:sldMk cId="3984246490" sldId="307"/>
        </pc:sldMkLst>
        <pc:spChg chg="add mod">
          <ac:chgData name="Long B Nguyen" userId="f59fb8f3-a021-417a-8bc1-65c8d471c621" providerId="ADAL" clId="{7CF42801-12ED-E04E-AC69-6FCBFB1E8006}" dt="2021-10-06T11:28:25.245" v="450"/>
          <ac:spMkLst>
            <pc:docMk/>
            <pc:sldMk cId="3984246490" sldId="307"/>
            <ac:spMk id="6" creationId="{28C42CF5-8F47-024E-80D4-BA82B750A8FF}"/>
          </ac:spMkLst>
        </pc:spChg>
        <pc:spChg chg="mod">
          <ac:chgData name="Long B Nguyen" userId="f59fb8f3-a021-417a-8bc1-65c8d471c621" providerId="ADAL" clId="{7CF42801-12ED-E04E-AC69-6FCBFB1E8006}" dt="2021-10-04T13:32:16.187" v="28" actId="20577"/>
          <ac:spMkLst>
            <pc:docMk/>
            <pc:sldMk cId="3984246490" sldId="307"/>
            <ac:spMk id="9" creationId="{E3B2E017-30B2-884B-A113-B419A2ED51AD}"/>
          </ac:spMkLst>
        </pc:spChg>
      </pc:sldChg>
      <pc:sldChg chg="addSp modSp mod">
        <pc:chgData name="Long B Nguyen" userId="f59fb8f3-a021-417a-8bc1-65c8d471c621" providerId="ADAL" clId="{7CF42801-12ED-E04E-AC69-6FCBFB1E8006}" dt="2021-10-06T23:44:12.257" v="991" actId="20577"/>
        <pc:sldMkLst>
          <pc:docMk/>
          <pc:sldMk cId="3672999173" sldId="308"/>
        </pc:sldMkLst>
        <pc:spChg chg="mod">
          <ac:chgData name="Long B Nguyen" userId="f59fb8f3-a021-417a-8bc1-65c8d471c621" providerId="ADAL" clId="{7CF42801-12ED-E04E-AC69-6FCBFB1E8006}" dt="2021-10-06T23:44:12.257" v="991" actId="20577"/>
          <ac:spMkLst>
            <pc:docMk/>
            <pc:sldMk cId="3672999173" sldId="308"/>
            <ac:spMk id="2" creationId="{AA3A228F-61D0-D949-A5E7-F83756230BF8}"/>
          </ac:spMkLst>
        </pc:spChg>
        <pc:spChg chg="add mod">
          <ac:chgData name="Long B Nguyen" userId="f59fb8f3-a021-417a-8bc1-65c8d471c621" providerId="ADAL" clId="{7CF42801-12ED-E04E-AC69-6FCBFB1E8006}" dt="2021-10-06T11:28:25.245" v="450"/>
          <ac:spMkLst>
            <pc:docMk/>
            <pc:sldMk cId="3672999173" sldId="308"/>
            <ac:spMk id="3" creationId="{495E675A-1B19-9F4E-AF3C-ECC63A5D385F}"/>
          </ac:spMkLst>
        </pc:spChg>
      </pc:sldChg>
      <pc:sldChg chg="addSp modSp">
        <pc:chgData name="Long B Nguyen" userId="f59fb8f3-a021-417a-8bc1-65c8d471c621" providerId="ADAL" clId="{7CF42801-12ED-E04E-AC69-6FCBFB1E8006}" dt="2021-10-06T11:28:25.245" v="450"/>
        <pc:sldMkLst>
          <pc:docMk/>
          <pc:sldMk cId="4055245160" sldId="310"/>
        </pc:sldMkLst>
        <pc:spChg chg="add mod">
          <ac:chgData name="Long B Nguyen" userId="f59fb8f3-a021-417a-8bc1-65c8d471c621" providerId="ADAL" clId="{7CF42801-12ED-E04E-AC69-6FCBFB1E8006}" dt="2021-10-06T11:28:25.245" v="450"/>
          <ac:spMkLst>
            <pc:docMk/>
            <pc:sldMk cId="4055245160" sldId="310"/>
            <ac:spMk id="3" creationId="{6F2C2150-2C32-4048-81DF-65F0D66B804E}"/>
          </ac:spMkLst>
        </pc:spChg>
      </pc:sldChg>
      <pc:sldChg chg="addSp modSp mod">
        <pc:chgData name="Long B Nguyen" userId="f59fb8f3-a021-417a-8bc1-65c8d471c621" providerId="ADAL" clId="{7CF42801-12ED-E04E-AC69-6FCBFB1E8006}" dt="2021-10-06T23:44:23.971" v="1023" actId="20577"/>
        <pc:sldMkLst>
          <pc:docMk/>
          <pc:sldMk cId="4210029770" sldId="311"/>
        </pc:sldMkLst>
        <pc:spChg chg="mod">
          <ac:chgData name="Long B Nguyen" userId="f59fb8f3-a021-417a-8bc1-65c8d471c621" providerId="ADAL" clId="{7CF42801-12ED-E04E-AC69-6FCBFB1E8006}" dt="2021-10-06T23:44:23.971" v="1023" actId="20577"/>
          <ac:spMkLst>
            <pc:docMk/>
            <pc:sldMk cId="4210029770" sldId="311"/>
            <ac:spMk id="2" creationId="{AA3A228F-61D0-D949-A5E7-F83756230BF8}"/>
          </ac:spMkLst>
        </pc:spChg>
        <pc:spChg chg="add mod">
          <ac:chgData name="Long B Nguyen" userId="f59fb8f3-a021-417a-8bc1-65c8d471c621" providerId="ADAL" clId="{7CF42801-12ED-E04E-AC69-6FCBFB1E8006}" dt="2021-10-06T11:28:25.245" v="450"/>
          <ac:spMkLst>
            <pc:docMk/>
            <pc:sldMk cId="4210029770" sldId="311"/>
            <ac:spMk id="3" creationId="{930799C8-A027-3144-8E2A-5DFBC602A7D9}"/>
          </ac:spMkLst>
        </pc:spChg>
      </pc:sldChg>
      <pc:sldChg chg="addSp modSp del">
        <pc:chgData name="Long B Nguyen" userId="f59fb8f3-a021-417a-8bc1-65c8d471c621" providerId="ADAL" clId="{7CF42801-12ED-E04E-AC69-6FCBFB1E8006}" dt="2021-10-07T00:39:31.436" v="1997" actId="2696"/>
        <pc:sldMkLst>
          <pc:docMk/>
          <pc:sldMk cId="1160286806" sldId="319"/>
        </pc:sldMkLst>
        <pc:spChg chg="add mod">
          <ac:chgData name="Long B Nguyen" userId="f59fb8f3-a021-417a-8bc1-65c8d471c621" providerId="ADAL" clId="{7CF42801-12ED-E04E-AC69-6FCBFB1E8006}" dt="2021-10-06T11:28:25.245" v="450"/>
          <ac:spMkLst>
            <pc:docMk/>
            <pc:sldMk cId="1160286806" sldId="319"/>
            <ac:spMk id="3" creationId="{550DBE00-B293-9246-AFB2-606B15F580BB}"/>
          </ac:spMkLst>
        </pc:spChg>
      </pc:sldChg>
      <pc:sldChg chg="addSp modSp del">
        <pc:chgData name="Long B Nguyen" userId="f59fb8f3-a021-417a-8bc1-65c8d471c621" providerId="ADAL" clId="{7CF42801-12ED-E04E-AC69-6FCBFB1E8006}" dt="2021-10-07T00:39:41.342" v="2000" actId="2696"/>
        <pc:sldMkLst>
          <pc:docMk/>
          <pc:sldMk cId="617958515" sldId="320"/>
        </pc:sldMkLst>
        <pc:spChg chg="add mod">
          <ac:chgData name="Long B Nguyen" userId="f59fb8f3-a021-417a-8bc1-65c8d471c621" providerId="ADAL" clId="{7CF42801-12ED-E04E-AC69-6FCBFB1E8006}" dt="2021-10-06T11:28:25.245" v="450"/>
          <ac:spMkLst>
            <pc:docMk/>
            <pc:sldMk cId="617958515" sldId="320"/>
            <ac:spMk id="4" creationId="{7F02B087-4726-2343-A038-4EB0D964FF89}"/>
          </ac:spMkLst>
        </pc:spChg>
      </pc:sldChg>
      <pc:sldChg chg="addSp modSp del">
        <pc:chgData name="Long B Nguyen" userId="f59fb8f3-a021-417a-8bc1-65c8d471c621" providerId="ADAL" clId="{7CF42801-12ED-E04E-AC69-6FCBFB1E8006}" dt="2021-10-07T00:39:42.095" v="2001" actId="2696"/>
        <pc:sldMkLst>
          <pc:docMk/>
          <pc:sldMk cId="3039307715" sldId="321"/>
        </pc:sldMkLst>
        <pc:spChg chg="add mod">
          <ac:chgData name="Long B Nguyen" userId="f59fb8f3-a021-417a-8bc1-65c8d471c621" providerId="ADAL" clId="{7CF42801-12ED-E04E-AC69-6FCBFB1E8006}" dt="2021-10-06T11:28:25.245" v="450"/>
          <ac:spMkLst>
            <pc:docMk/>
            <pc:sldMk cId="3039307715" sldId="321"/>
            <ac:spMk id="4" creationId="{016932E6-09BA-3C4F-AF66-D8E35B5E2E6E}"/>
          </ac:spMkLst>
        </pc:spChg>
      </pc:sldChg>
      <pc:sldChg chg="addSp modSp del">
        <pc:chgData name="Long B Nguyen" userId="f59fb8f3-a021-417a-8bc1-65c8d471c621" providerId="ADAL" clId="{7CF42801-12ED-E04E-AC69-6FCBFB1E8006}" dt="2021-10-07T00:39:42.638" v="2002" actId="2696"/>
        <pc:sldMkLst>
          <pc:docMk/>
          <pc:sldMk cId="3096583072" sldId="323"/>
        </pc:sldMkLst>
        <pc:spChg chg="add mod">
          <ac:chgData name="Long B Nguyen" userId="f59fb8f3-a021-417a-8bc1-65c8d471c621" providerId="ADAL" clId="{7CF42801-12ED-E04E-AC69-6FCBFB1E8006}" dt="2021-10-06T11:28:25.245" v="450"/>
          <ac:spMkLst>
            <pc:docMk/>
            <pc:sldMk cId="3096583072" sldId="323"/>
            <ac:spMk id="4" creationId="{9E21266F-CC55-E34A-B424-8CFCE976B033}"/>
          </ac:spMkLst>
        </pc:spChg>
      </pc:sldChg>
      <pc:sldChg chg="addSp modSp del">
        <pc:chgData name="Long B Nguyen" userId="f59fb8f3-a021-417a-8bc1-65c8d471c621" providerId="ADAL" clId="{7CF42801-12ED-E04E-AC69-6FCBFB1E8006}" dt="2021-10-07T00:39:43.432" v="2003" actId="2696"/>
        <pc:sldMkLst>
          <pc:docMk/>
          <pc:sldMk cId="3753341527" sldId="324"/>
        </pc:sldMkLst>
        <pc:spChg chg="add mod">
          <ac:chgData name="Long B Nguyen" userId="f59fb8f3-a021-417a-8bc1-65c8d471c621" providerId="ADAL" clId="{7CF42801-12ED-E04E-AC69-6FCBFB1E8006}" dt="2021-10-06T11:28:25.245" v="450"/>
          <ac:spMkLst>
            <pc:docMk/>
            <pc:sldMk cId="3753341527" sldId="324"/>
            <ac:spMk id="3" creationId="{63F5C8C5-DCFE-8042-A319-15C75B0113FD}"/>
          </ac:spMkLst>
        </pc:spChg>
      </pc:sldChg>
      <pc:sldChg chg="addSp modSp">
        <pc:chgData name="Long B Nguyen" userId="f59fb8f3-a021-417a-8bc1-65c8d471c621" providerId="ADAL" clId="{7CF42801-12ED-E04E-AC69-6FCBFB1E8006}" dt="2021-10-06T11:28:25.245" v="450"/>
        <pc:sldMkLst>
          <pc:docMk/>
          <pc:sldMk cId="3750016062" sldId="325"/>
        </pc:sldMkLst>
        <pc:spChg chg="add mod">
          <ac:chgData name="Long B Nguyen" userId="f59fb8f3-a021-417a-8bc1-65c8d471c621" providerId="ADAL" clId="{7CF42801-12ED-E04E-AC69-6FCBFB1E8006}" dt="2021-10-06T11:28:25.245" v="450"/>
          <ac:spMkLst>
            <pc:docMk/>
            <pc:sldMk cId="3750016062" sldId="325"/>
            <ac:spMk id="4" creationId="{6764BCB5-EC93-B745-BAD0-9FA4E5189FD2}"/>
          </ac:spMkLst>
        </pc:spChg>
      </pc:sldChg>
      <pc:sldChg chg="addSp modSp del">
        <pc:chgData name="Long B Nguyen" userId="f59fb8f3-a021-417a-8bc1-65c8d471c621" providerId="ADAL" clId="{7CF42801-12ED-E04E-AC69-6FCBFB1E8006}" dt="2021-10-07T00:39:46.575" v="2004" actId="2696"/>
        <pc:sldMkLst>
          <pc:docMk/>
          <pc:sldMk cId="53368268" sldId="329"/>
        </pc:sldMkLst>
        <pc:spChg chg="add mod">
          <ac:chgData name="Long B Nguyen" userId="f59fb8f3-a021-417a-8bc1-65c8d471c621" providerId="ADAL" clId="{7CF42801-12ED-E04E-AC69-6FCBFB1E8006}" dt="2021-10-06T11:28:25.245" v="450"/>
          <ac:spMkLst>
            <pc:docMk/>
            <pc:sldMk cId="53368268" sldId="329"/>
            <ac:spMk id="3" creationId="{7704B3C6-CEA7-E548-9753-74988736403E}"/>
          </ac:spMkLst>
        </pc:spChg>
      </pc:sldChg>
      <pc:sldChg chg="addSp modSp">
        <pc:chgData name="Long B Nguyen" userId="f59fb8f3-a021-417a-8bc1-65c8d471c621" providerId="ADAL" clId="{7CF42801-12ED-E04E-AC69-6FCBFB1E8006}" dt="2021-10-06T11:28:25.245" v="450"/>
        <pc:sldMkLst>
          <pc:docMk/>
          <pc:sldMk cId="1984272704" sldId="330"/>
        </pc:sldMkLst>
        <pc:spChg chg="add mod">
          <ac:chgData name="Long B Nguyen" userId="f59fb8f3-a021-417a-8bc1-65c8d471c621" providerId="ADAL" clId="{7CF42801-12ED-E04E-AC69-6FCBFB1E8006}" dt="2021-10-06T11:28:25.245" v="450"/>
          <ac:spMkLst>
            <pc:docMk/>
            <pc:sldMk cId="1984272704" sldId="330"/>
            <ac:spMk id="3" creationId="{773ECB15-6DB3-B541-BED0-10D15F26B432}"/>
          </ac:spMkLst>
        </pc:spChg>
      </pc:sldChg>
      <pc:sldChg chg="addSp delSp modSp mod modAnim">
        <pc:chgData name="Long B Nguyen" userId="f59fb8f3-a021-417a-8bc1-65c8d471c621" providerId="ADAL" clId="{7CF42801-12ED-E04E-AC69-6FCBFB1E8006}" dt="2021-10-06T11:29:33.390" v="455" actId="478"/>
        <pc:sldMkLst>
          <pc:docMk/>
          <pc:sldMk cId="4080804918" sldId="334"/>
        </pc:sldMkLst>
        <pc:spChg chg="add mod">
          <ac:chgData name="Long B Nguyen" userId="f59fb8f3-a021-417a-8bc1-65c8d471c621" providerId="ADAL" clId="{7CF42801-12ED-E04E-AC69-6FCBFB1E8006}" dt="2021-10-06T11:28:25.245" v="450"/>
          <ac:spMkLst>
            <pc:docMk/>
            <pc:sldMk cId="4080804918" sldId="334"/>
            <ac:spMk id="3" creationId="{0A3F5854-915E-5246-B217-C798430893D2}"/>
          </ac:spMkLst>
        </pc:spChg>
        <pc:spChg chg="del mod">
          <ac:chgData name="Long B Nguyen" userId="f59fb8f3-a021-417a-8bc1-65c8d471c621" providerId="ADAL" clId="{7CF42801-12ED-E04E-AC69-6FCBFB1E8006}" dt="2021-10-06T11:29:33.390" v="455" actId="478"/>
          <ac:spMkLst>
            <pc:docMk/>
            <pc:sldMk cId="4080804918" sldId="334"/>
            <ac:spMk id="11" creationId="{F1A12254-A567-0B44-97C3-50B4CF479468}"/>
          </ac:spMkLst>
        </pc:spChg>
      </pc:sldChg>
      <pc:sldChg chg="addSp delSp modSp mod modAnim">
        <pc:chgData name="Long B Nguyen" userId="f59fb8f3-a021-417a-8bc1-65c8d471c621" providerId="ADAL" clId="{7CF42801-12ED-E04E-AC69-6FCBFB1E8006}" dt="2021-10-06T23:50:03.124" v="1139" actId="20577"/>
        <pc:sldMkLst>
          <pc:docMk/>
          <pc:sldMk cId="426544314" sldId="337"/>
        </pc:sldMkLst>
        <pc:spChg chg="mod">
          <ac:chgData name="Long B Nguyen" userId="f59fb8f3-a021-417a-8bc1-65c8d471c621" providerId="ADAL" clId="{7CF42801-12ED-E04E-AC69-6FCBFB1E8006}" dt="2021-10-06T23:47:16.452" v="1059" actId="1076"/>
          <ac:spMkLst>
            <pc:docMk/>
            <pc:sldMk cId="426544314" sldId="337"/>
            <ac:spMk id="2" creationId="{AA3A228F-61D0-D949-A5E7-F83756230BF8}"/>
          </ac:spMkLst>
        </pc:spChg>
        <pc:spChg chg="add mod">
          <ac:chgData name="Long B Nguyen" userId="f59fb8f3-a021-417a-8bc1-65c8d471c621" providerId="ADAL" clId="{7CF42801-12ED-E04E-AC69-6FCBFB1E8006}" dt="2021-10-06T11:28:25.245" v="450"/>
          <ac:spMkLst>
            <pc:docMk/>
            <pc:sldMk cId="426544314" sldId="337"/>
            <ac:spMk id="3" creationId="{5F0DC44A-61B5-AB44-81A0-6ECAEDED1DE5}"/>
          </ac:spMkLst>
        </pc:spChg>
        <pc:spChg chg="mod">
          <ac:chgData name="Long B Nguyen" userId="f59fb8f3-a021-417a-8bc1-65c8d471c621" providerId="ADAL" clId="{7CF42801-12ED-E04E-AC69-6FCBFB1E8006}" dt="2021-10-06T23:49:18.516" v="1124" actId="20577"/>
          <ac:spMkLst>
            <pc:docMk/>
            <pc:sldMk cId="426544314" sldId="337"/>
            <ac:spMk id="6" creationId="{B7AB2EA4-48CC-FD46-9632-CD4301E82099}"/>
          </ac:spMkLst>
        </pc:spChg>
        <pc:spChg chg="mod">
          <ac:chgData name="Long B Nguyen" userId="f59fb8f3-a021-417a-8bc1-65c8d471c621" providerId="ADAL" clId="{7CF42801-12ED-E04E-AC69-6FCBFB1E8006}" dt="2021-10-06T23:50:03.124" v="1139" actId="20577"/>
          <ac:spMkLst>
            <pc:docMk/>
            <pc:sldMk cId="426544314" sldId="337"/>
            <ac:spMk id="9" creationId="{E3B2E017-30B2-884B-A113-B419A2ED51AD}"/>
          </ac:spMkLst>
        </pc:spChg>
        <pc:spChg chg="del">
          <ac:chgData name="Long B Nguyen" userId="f59fb8f3-a021-417a-8bc1-65c8d471c621" providerId="ADAL" clId="{7CF42801-12ED-E04E-AC69-6FCBFB1E8006}" dt="2021-10-06T11:40:15.594" v="698" actId="478"/>
          <ac:spMkLst>
            <pc:docMk/>
            <pc:sldMk cId="426544314" sldId="337"/>
            <ac:spMk id="14" creationId="{E7E8FC9F-D95D-944A-88F1-6EEFA08685CC}"/>
          </ac:spMkLst>
        </pc:spChg>
        <pc:spChg chg="del">
          <ac:chgData name="Long B Nguyen" userId="f59fb8f3-a021-417a-8bc1-65c8d471c621" providerId="ADAL" clId="{7CF42801-12ED-E04E-AC69-6FCBFB1E8006}" dt="2021-10-06T11:40:10.906" v="696" actId="478"/>
          <ac:spMkLst>
            <pc:docMk/>
            <pc:sldMk cId="426544314" sldId="337"/>
            <ac:spMk id="19" creationId="{8A3A65CC-0119-124A-A980-35F7556993CC}"/>
          </ac:spMkLst>
        </pc:spChg>
        <pc:spChg chg="del">
          <ac:chgData name="Long B Nguyen" userId="f59fb8f3-a021-417a-8bc1-65c8d471c621" providerId="ADAL" clId="{7CF42801-12ED-E04E-AC69-6FCBFB1E8006}" dt="2021-10-06T11:40:06.615" v="694" actId="478"/>
          <ac:spMkLst>
            <pc:docMk/>
            <pc:sldMk cId="426544314" sldId="337"/>
            <ac:spMk id="23" creationId="{4F978BD1-FC33-7645-834E-F7A552E15880}"/>
          </ac:spMkLst>
        </pc:spChg>
        <pc:cxnChg chg="del">
          <ac:chgData name="Long B Nguyen" userId="f59fb8f3-a021-417a-8bc1-65c8d471c621" providerId="ADAL" clId="{7CF42801-12ED-E04E-AC69-6FCBFB1E8006}" dt="2021-10-06T11:40:08.097" v="695" actId="478"/>
          <ac:cxnSpMkLst>
            <pc:docMk/>
            <pc:sldMk cId="426544314" sldId="337"/>
            <ac:cxnSpMk id="13" creationId="{EB374FC5-7A9D-F649-BC72-43227BBC9099}"/>
          </ac:cxnSpMkLst>
        </pc:cxnChg>
        <pc:cxnChg chg="del">
          <ac:chgData name="Long B Nguyen" userId="f59fb8f3-a021-417a-8bc1-65c8d471c621" providerId="ADAL" clId="{7CF42801-12ED-E04E-AC69-6FCBFB1E8006}" dt="2021-10-06T11:40:12.264" v="697" actId="478"/>
          <ac:cxnSpMkLst>
            <pc:docMk/>
            <pc:sldMk cId="426544314" sldId="337"/>
            <ac:cxnSpMk id="17" creationId="{7DCEC289-F5BC-884B-8ACF-581C541B231C}"/>
          </ac:cxnSpMkLst>
        </pc:cxnChg>
        <pc:cxnChg chg="del">
          <ac:chgData name="Long B Nguyen" userId="f59fb8f3-a021-417a-8bc1-65c8d471c621" providerId="ADAL" clId="{7CF42801-12ED-E04E-AC69-6FCBFB1E8006}" dt="2021-10-06T11:40:04.402" v="693" actId="478"/>
          <ac:cxnSpMkLst>
            <pc:docMk/>
            <pc:sldMk cId="426544314" sldId="337"/>
            <ac:cxnSpMk id="24" creationId="{2F81ABD8-85FD-9F47-B9DE-83D0E314B2DF}"/>
          </ac:cxnSpMkLst>
        </pc:cxnChg>
      </pc:sldChg>
      <pc:sldChg chg="addSp modSp">
        <pc:chgData name="Long B Nguyen" userId="f59fb8f3-a021-417a-8bc1-65c8d471c621" providerId="ADAL" clId="{7CF42801-12ED-E04E-AC69-6FCBFB1E8006}" dt="2021-10-06T11:28:25.245" v="450"/>
        <pc:sldMkLst>
          <pc:docMk/>
          <pc:sldMk cId="226687820" sldId="398"/>
        </pc:sldMkLst>
        <pc:spChg chg="add mod">
          <ac:chgData name="Long B Nguyen" userId="f59fb8f3-a021-417a-8bc1-65c8d471c621" providerId="ADAL" clId="{7CF42801-12ED-E04E-AC69-6FCBFB1E8006}" dt="2021-10-06T11:28:25.245" v="450"/>
          <ac:spMkLst>
            <pc:docMk/>
            <pc:sldMk cId="226687820" sldId="398"/>
            <ac:spMk id="2" creationId="{01428C38-08A8-1848-AA93-E3D879B139B8}"/>
          </ac:spMkLst>
        </pc:spChg>
      </pc:sldChg>
      <pc:sldChg chg="addSp modSp">
        <pc:chgData name="Long B Nguyen" userId="f59fb8f3-a021-417a-8bc1-65c8d471c621" providerId="ADAL" clId="{7CF42801-12ED-E04E-AC69-6FCBFB1E8006}" dt="2021-10-06T11:28:25.245" v="450"/>
        <pc:sldMkLst>
          <pc:docMk/>
          <pc:sldMk cId="70090437" sldId="399"/>
        </pc:sldMkLst>
        <pc:spChg chg="add mod">
          <ac:chgData name="Long B Nguyen" userId="f59fb8f3-a021-417a-8bc1-65c8d471c621" providerId="ADAL" clId="{7CF42801-12ED-E04E-AC69-6FCBFB1E8006}" dt="2021-10-06T11:28:25.245" v="450"/>
          <ac:spMkLst>
            <pc:docMk/>
            <pc:sldMk cId="70090437" sldId="399"/>
            <ac:spMk id="2" creationId="{6FD2E492-6A01-8641-886F-FE811E6E759B}"/>
          </ac:spMkLst>
        </pc:spChg>
      </pc:sldChg>
      <pc:sldChg chg="addSp modSp modAnim">
        <pc:chgData name="Long B Nguyen" userId="f59fb8f3-a021-417a-8bc1-65c8d471c621" providerId="ADAL" clId="{7CF42801-12ED-E04E-AC69-6FCBFB1E8006}" dt="2021-10-06T11:28:25.245" v="450"/>
        <pc:sldMkLst>
          <pc:docMk/>
          <pc:sldMk cId="2991473066" sldId="400"/>
        </pc:sldMkLst>
        <pc:spChg chg="add mod">
          <ac:chgData name="Long B Nguyen" userId="f59fb8f3-a021-417a-8bc1-65c8d471c621" providerId="ADAL" clId="{7CF42801-12ED-E04E-AC69-6FCBFB1E8006}" dt="2021-10-06T11:28:25.245" v="450"/>
          <ac:spMkLst>
            <pc:docMk/>
            <pc:sldMk cId="2991473066" sldId="400"/>
            <ac:spMk id="3" creationId="{76B609F7-28C8-3C4C-9191-B3A08C9BCB33}"/>
          </ac:spMkLst>
        </pc:spChg>
      </pc:sldChg>
      <pc:sldChg chg="addSp modSp modAnim">
        <pc:chgData name="Long B Nguyen" userId="f59fb8f3-a021-417a-8bc1-65c8d471c621" providerId="ADAL" clId="{7CF42801-12ED-E04E-AC69-6FCBFB1E8006}" dt="2021-10-06T11:28:25.245" v="450"/>
        <pc:sldMkLst>
          <pc:docMk/>
          <pc:sldMk cId="1878754954" sldId="401"/>
        </pc:sldMkLst>
        <pc:spChg chg="add mod">
          <ac:chgData name="Long B Nguyen" userId="f59fb8f3-a021-417a-8bc1-65c8d471c621" providerId="ADAL" clId="{7CF42801-12ED-E04E-AC69-6FCBFB1E8006}" dt="2021-10-06T11:28:25.245" v="450"/>
          <ac:spMkLst>
            <pc:docMk/>
            <pc:sldMk cId="1878754954" sldId="401"/>
            <ac:spMk id="4" creationId="{7AAE2AC7-F113-5D43-9B5A-A819B0B0C311}"/>
          </ac:spMkLst>
        </pc:spChg>
      </pc:sldChg>
      <pc:sldChg chg="addSp modSp">
        <pc:chgData name="Long B Nguyen" userId="f59fb8f3-a021-417a-8bc1-65c8d471c621" providerId="ADAL" clId="{7CF42801-12ED-E04E-AC69-6FCBFB1E8006}" dt="2021-10-06T11:28:25.245" v="450"/>
        <pc:sldMkLst>
          <pc:docMk/>
          <pc:sldMk cId="1586487569" sldId="402"/>
        </pc:sldMkLst>
        <pc:spChg chg="add mod">
          <ac:chgData name="Long B Nguyen" userId="f59fb8f3-a021-417a-8bc1-65c8d471c621" providerId="ADAL" clId="{7CF42801-12ED-E04E-AC69-6FCBFB1E8006}" dt="2021-10-06T11:28:25.245" v="450"/>
          <ac:spMkLst>
            <pc:docMk/>
            <pc:sldMk cId="1586487569" sldId="402"/>
            <ac:spMk id="3" creationId="{874A9731-7B6D-E44E-AB5A-807E46321435}"/>
          </ac:spMkLst>
        </pc:spChg>
      </pc:sldChg>
      <pc:sldChg chg="addSp modSp modAnim">
        <pc:chgData name="Long B Nguyen" userId="f59fb8f3-a021-417a-8bc1-65c8d471c621" providerId="ADAL" clId="{7CF42801-12ED-E04E-AC69-6FCBFB1E8006}" dt="2021-10-06T11:28:25.245" v="450"/>
        <pc:sldMkLst>
          <pc:docMk/>
          <pc:sldMk cId="1375038575" sldId="403"/>
        </pc:sldMkLst>
        <pc:spChg chg="add mod">
          <ac:chgData name="Long B Nguyen" userId="f59fb8f3-a021-417a-8bc1-65c8d471c621" providerId="ADAL" clId="{7CF42801-12ED-E04E-AC69-6FCBFB1E8006}" dt="2021-10-06T11:28:25.245" v="450"/>
          <ac:spMkLst>
            <pc:docMk/>
            <pc:sldMk cId="1375038575" sldId="403"/>
            <ac:spMk id="4" creationId="{E250E696-9286-3543-8BCD-970476AB99B0}"/>
          </ac:spMkLst>
        </pc:spChg>
      </pc:sldChg>
      <pc:sldChg chg="addSp modSp modAnim">
        <pc:chgData name="Long B Nguyen" userId="f59fb8f3-a021-417a-8bc1-65c8d471c621" providerId="ADAL" clId="{7CF42801-12ED-E04E-AC69-6FCBFB1E8006}" dt="2021-10-06T11:28:25.245" v="450"/>
        <pc:sldMkLst>
          <pc:docMk/>
          <pc:sldMk cId="3395584097" sldId="404"/>
        </pc:sldMkLst>
        <pc:spChg chg="add mod">
          <ac:chgData name="Long B Nguyen" userId="f59fb8f3-a021-417a-8bc1-65c8d471c621" providerId="ADAL" clId="{7CF42801-12ED-E04E-AC69-6FCBFB1E8006}" dt="2021-10-06T11:28:25.245" v="450"/>
          <ac:spMkLst>
            <pc:docMk/>
            <pc:sldMk cId="3395584097" sldId="404"/>
            <ac:spMk id="3" creationId="{74B9B413-4163-1042-9DF5-434FE0E559C2}"/>
          </ac:spMkLst>
        </pc:spChg>
      </pc:sldChg>
      <pc:sldChg chg="addSp modSp mod">
        <pc:chgData name="Long B Nguyen" userId="f59fb8f3-a021-417a-8bc1-65c8d471c621" providerId="ADAL" clId="{7CF42801-12ED-E04E-AC69-6FCBFB1E8006}" dt="2021-10-06T11:28:25.245" v="450"/>
        <pc:sldMkLst>
          <pc:docMk/>
          <pc:sldMk cId="3714893887" sldId="405"/>
        </pc:sldMkLst>
        <pc:spChg chg="add mod">
          <ac:chgData name="Long B Nguyen" userId="f59fb8f3-a021-417a-8bc1-65c8d471c621" providerId="ADAL" clId="{7CF42801-12ED-E04E-AC69-6FCBFB1E8006}" dt="2021-10-06T11:28:25.245" v="450"/>
          <ac:spMkLst>
            <pc:docMk/>
            <pc:sldMk cId="3714893887" sldId="405"/>
            <ac:spMk id="3" creationId="{1B0F580D-D899-624F-8938-E37CBF85BE68}"/>
          </ac:spMkLst>
        </pc:spChg>
        <pc:spChg chg="mod">
          <ac:chgData name="Long B Nguyen" userId="f59fb8f3-a021-417a-8bc1-65c8d471c621" providerId="ADAL" clId="{7CF42801-12ED-E04E-AC69-6FCBFB1E8006}" dt="2021-10-04T13:29:37.833" v="17" actId="20577"/>
          <ac:spMkLst>
            <pc:docMk/>
            <pc:sldMk cId="3714893887" sldId="405"/>
            <ac:spMk id="9" creationId="{E3B2E017-30B2-884B-A113-B419A2ED51AD}"/>
          </ac:spMkLst>
        </pc:spChg>
        <pc:cxnChg chg="mod">
          <ac:chgData name="Long B Nguyen" userId="f59fb8f3-a021-417a-8bc1-65c8d471c621" providerId="ADAL" clId="{7CF42801-12ED-E04E-AC69-6FCBFB1E8006}" dt="2021-10-06T11:23:29.772" v="424" actId="1076"/>
          <ac:cxnSpMkLst>
            <pc:docMk/>
            <pc:sldMk cId="3714893887" sldId="405"/>
            <ac:cxnSpMk id="18" creationId="{12FC02BD-45AD-764F-91B5-1546B5C0BC0D}"/>
          </ac:cxnSpMkLst>
        </pc:cxnChg>
      </pc:sldChg>
      <pc:sldChg chg="addSp modSp mod">
        <pc:chgData name="Long B Nguyen" userId="f59fb8f3-a021-417a-8bc1-65c8d471c621" providerId="ADAL" clId="{7CF42801-12ED-E04E-AC69-6FCBFB1E8006}" dt="2021-10-06T11:28:25.245" v="450"/>
        <pc:sldMkLst>
          <pc:docMk/>
          <pc:sldMk cId="2579223391" sldId="407"/>
        </pc:sldMkLst>
        <pc:spChg chg="add mod">
          <ac:chgData name="Long B Nguyen" userId="f59fb8f3-a021-417a-8bc1-65c8d471c621" providerId="ADAL" clId="{7CF42801-12ED-E04E-AC69-6FCBFB1E8006}" dt="2021-10-06T11:28:25.245" v="450"/>
          <ac:spMkLst>
            <pc:docMk/>
            <pc:sldMk cId="2579223391" sldId="407"/>
            <ac:spMk id="3" creationId="{57C2AEBF-7D80-6742-9106-D4EBBB632DB6}"/>
          </ac:spMkLst>
        </pc:spChg>
        <pc:cxnChg chg="mod">
          <ac:chgData name="Long B Nguyen" userId="f59fb8f3-a021-417a-8bc1-65c8d471c621" providerId="ADAL" clId="{7CF42801-12ED-E04E-AC69-6FCBFB1E8006}" dt="2021-10-06T11:23:42.006" v="439" actId="1038"/>
          <ac:cxnSpMkLst>
            <pc:docMk/>
            <pc:sldMk cId="2579223391" sldId="407"/>
            <ac:cxnSpMk id="18" creationId="{12FC02BD-45AD-764F-91B5-1546B5C0BC0D}"/>
          </ac:cxnSpMkLst>
        </pc:cxnChg>
      </pc:sldChg>
      <pc:sldChg chg="addSp modSp modAnim">
        <pc:chgData name="Long B Nguyen" userId="f59fb8f3-a021-417a-8bc1-65c8d471c621" providerId="ADAL" clId="{7CF42801-12ED-E04E-AC69-6FCBFB1E8006}" dt="2021-10-06T11:28:25.245" v="450"/>
        <pc:sldMkLst>
          <pc:docMk/>
          <pc:sldMk cId="3574827976" sldId="408"/>
        </pc:sldMkLst>
        <pc:spChg chg="add mod">
          <ac:chgData name="Long B Nguyen" userId="f59fb8f3-a021-417a-8bc1-65c8d471c621" providerId="ADAL" clId="{7CF42801-12ED-E04E-AC69-6FCBFB1E8006}" dt="2021-10-06T11:28:25.245" v="450"/>
          <ac:spMkLst>
            <pc:docMk/>
            <pc:sldMk cId="3574827976" sldId="408"/>
            <ac:spMk id="3" creationId="{3076D9DC-B58E-744C-B4D8-8D81390119D5}"/>
          </ac:spMkLst>
        </pc:spChg>
      </pc:sldChg>
      <pc:sldChg chg="addSp modSp">
        <pc:chgData name="Long B Nguyen" userId="f59fb8f3-a021-417a-8bc1-65c8d471c621" providerId="ADAL" clId="{7CF42801-12ED-E04E-AC69-6FCBFB1E8006}" dt="2021-10-06T11:28:25.245" v="450"/>
        <pc:sldMkLst>
          <pc:docMk/>
          <pc:sldMk cId="3264478660" sldId="409"/>
        </pc:sldMkLst>
        <pc:spChg chg="add mod">
          <ac:chgData name="Long B Nguyen" userId="f59fb8f3-a021-417a-8bc1-65c8d471c621" providerId="ADAL" clId="{7CF42801-12ED-E04E-AC69-6FCBFB1E8006}" dt="2021-10-06T11:28:25.245" v="450"/>
          <ac:spMkLst>
            <pc:docMk/>
            <pc:sldMk cId="3264478660" sldId="409"/>
            <ac:spMk id="3" creationId="{0AB54102-C1EC-A24C-AA0E-E4B36B436D32}"/>
          </ac:spMkLst>
        </pc:spChg>
      </pc:sldChg>
      <pc:sldChg chg="addSp modSp modAnim">
        <pc:chgData name="Long B Nguyen" userId="f59fb8f3-a021-417a-8bc1-65c8d471c621" providerId="ADAL" clId="{7CF42801-12ED-E04E-AC69-6FCBFB1E8006}" dt="2021-10-06T11:28:25.245" v="450"/>
        <pc:sldMkLst>
          <pc:docMk/>
          <pc:sldMk cId="1866381520" sldId="410"/>
        </pc:sldMkLst>
        <pc:spChg chg="add mod">
          <ac:chgData name="Long B Nguyen" userId="f59fb8f3-a021-417a-8bc1-65c8d471c621" providerId="ADAL" clId="{7CF42801-12ED-E04E-AC69-6FCBFB1E8006}" dt="2021-10-06T11:28:25.245" v="450"/>
          <ac:spMkLst>
            <pc:docMk/>
            <pc:sldMk cId="1866381520" sldId="410"/>
            <ac:spMk id="3" creationId="{9BDF2BBD-68E0-6F47-930A-FA18E3015E08}"/>
          </ac:spMkLst>
        </pc:spChg>
      </pc:sldChg>
      <pc:sldChg chg="addSp modSp modAnim">
        <pc:chgData name="Long B Nguyen" userId="f59fb8f3-a021-417a-8bc1-65c8d471c621" providerId="ADAL" clId="{7CF42801-12ED-E04E-AC69-6FCBFB1E8006}" dt="2021-10-06T11:28:25.245" v="450"/>
        <pc:sldMkLst>
          <pc:docMk/>
          <pc:sldMk cId="3445107113" sldId="411"/>
        </pc:sldMkLst>
        <pc:spChg chg="add mod">
          <ac:chgData name="Long B Nguyen" userId="f59fb8f3-a021-417a-8bc1-65c8d471c621" providerId="ADAL" clId="{7CF42801-12ED-E04E-AC69-6FCBFB1E8006}" dt="2021-10-06T11:28:25.245" v="450"/>
          <ac:spMkLst>
            <pc:docMk/>
            <pc:sldMk cId="3445107113" sldId="411"/>
            <ac:spMk id="3" creationId="{E294A9CA-B6EF-354B-88B9-E4BAB73ECB90}"/>
          </ac:spMkLst>
        </pc:spChg>
      </pc:sldChg>
      <pc:sldChg chg="addSp modSp modAnim">
        <pc:chgData name="Long B Nguyen" userId="f59fb8f3-a021-417a-8bc1-65c8d471c621" providerId="ADAL" clId="{7CF42801-12ED-E04E-AC69-6FCBFB1E8006}" dt="2021-10-06T12:09:13.790" v="951" actId="20577"/>
        <pc:sldMkLst>
          <pc:docMk/>
          <pc:sldMk cId="26315692" sldId="412"/>
        </pc:sldMkLst>
        <pc:spChg chg="add mod">
          <ac:chgData name="Long B Nguyen" userId="f59fb8f3-a021-417a-8bc1-65c8d471c621" providerId="ADAL" clId="{7CF42801-12ED-E04E-AC69-6FCBFB1E8006}" dt="2021-10-06T11:28:25.245" v="450"/>
          <ac:spMkLst>
            <pc:docMk/>
            <pc:sldMk cId="26315692" sldId="412"/>
            <ac:spMk id="3" creationId="{20B94AB9-B6B7-5841-A9FC-CA5DB0E07AC1}"/>
          </ac:spMkLst>
        </pc:spChg>
        <pc:spChg chg="mod">
          <ac:chgData name="Long B Nguyen" userId="f59fb8f3-a021-417a-8bc1-65c8d471c621" providerId="ADAL" clId="{7CF42801-12ED-E04E-AC69-6FCBFB1E8006}" dt="2021-10-06T12:09:13.790" v="951" actId="20577"/>
          <ac:spMkLst>
            <pc:docMk/>
            <pc:sldMk cId="26315692" sldId="412"/>
            <ac:spMk id="9" creationId="{E3B2E017-30B2-884B-A113-B419A2ED51AD}"/>
          </ac:spMkLst>
        </pc:spChg>
      </pc:sldChg>
      <pc:sldChg chg="addSp modSp modAnim">
        <pc:chgData name="Long B Nguyen" userId="f59fb8f3-a021-417a-8bc1-65c8d471c621" providerId="ADAL" clId="{7CF42801-12ED-E04E-AC69-6FCBFB1E8006}" dt="2021-10-06T11:28:25.245" v="450"/>
        <pc:sldMkLst>
          <pc:docMk/>
          <pc:sldMk cId="3536221410" sldId="414"/>
        </pc:sldMkLst>
        <pc:spChg chg="add mod">
          <ac:chgData name="Long B Nguyen" userId="f59fb8f3-a021-417a-8bc1-65c8d471c621" providerId="ADAL" clId="{7CF42801-12ED-E04E-AC69-6FCBFB1E8006}" dt="2021-10-06T11:28:25.245" v="450"/>
          <ac:spMkLst>
            <pc:docMk/>
            <pc:sldMk cId="3536221410" sldId="414"/>
            <ac:spMk id="3" creationId="{0AD0FE2E-1146-4F42-86A7-7B86D24A9D9A}"/>
          </ac:spMkLst>
        </pc:spChg>
      </pc:sldChg>
      <pc:sldChg chg="addSp modSp modAnim">
        <pc:chgData name="Long B Nguyen" userId="f59fb8f3-a021-417a-8bc1-65c8d471c621" providerId="ADAL" clId="{7CF42801-12ED-E04E-AC69-6FCBFB1E8006}" dt="2021-10-06T11:28:25.245" v="450"/>
        <pc:sldMkLst>
          <pc:docMk/>
          <pc:sldMk cId="976150634" sldId="415"/>
        </pc:sldMkLst>
        <pc:spChg chg="add mod">
          <ac:chgData name="Long B Nguyen" userId="f59fb8f3-a021-417a-8bc1-65c8d471c621" providerId="ADAL" clId="{7CF42801-12ED-E04E-AC69-6FCBFB1E8006}" dt="2021-10-06T11:28:25.245" v="450"/>
          <ac:spMkLst>
            <pc:docMk/>
            <pc:sldMk cId="976150634" sldId="415"/>
            <ac:spMk id="3" creationId="{5D41592A-1289-3B4B-9EFB-D8A643D8F08D}"/>
          </ac:spMkLst>
        </pc:spChg>
      </pc:sldChg>
      <pc:sldChg chg="addSp modSp modAnim">
        <pc:chgData name="Long B Nguyen" userId="f59fb8f3-a021-417a-8bc1-65c8d471c621" providerId="ADAL" clId="{7CF42801-12ED-E04E-AC69-6FCBFB1E8006}" dt="2021-10-06T11:28:25.245" v="450"/>
        <pc:sldMkLst>
          <pc:docMk/>
          <pc:sldMk cId="1551984946" sldId="416"/>
        </pc:sldMkLst>
        <pc:spChg chg="add mod">
          <ac:chgData name="Long B Nguyen" userId="f59fb8f3-a021-417a-8bc1-65c8d471c621" providerId="ADAL" clId="{7CF42801-12ED-E04E-AC69-6FCBFB1E8006}" dt="2021-10-06T11:28:25.245" v="450"/>
          <ac:spMkLst>
            <pc:docMk/>
            <pc:sldMk cId="1551984946" sldId="416"/>
            <ac:spMk id="3" creationId="{CB0E0F09-D8F7-404A-9319-EF7C97F492CA}"/>
          </ac:spMkLst>
        </pc:spChg>
      </pc:sldChg>
      <pc:sldChg chg="addSp modSp modAnim">
        <pc:chgData name="Long B Nguyen" userId="f59fb8f3-a021-417a-8bc1-65c8d471c621" providerId="ADAL" clId="{7CF42801-12ED-E04E-AC69-6FCBFB1E8006}" dt="2021-10-06T11:28:25.245" v="450"/>
        <pc:sldMkLst>
          <pc:docMk/>
          <pc:sldMk cId="1811896604" sldId="417"/>
        </pc:sldMkLst>
        <pc:spChg chg="add mod">
          <ac:chgData name="Long B Nguyen" userId="f59fb8f3-a021-417a-8bc1-65c8d471c621" providerId="ADAL" clId="{7CF42801-12ED-E04E-AC69-6FCBFB1E8006}" dt="2021-10-06T11:28:25.245" v="450"/>
          <ac:spMkLst>
            <pc:docMk/>
            <pc:sldMk cId="1811896604" sldId="417"/>
            <ac:spMk id="3" creationId="{418A5BE0-EA06-134F-847C-064B7E841A8D}"/>
          </ac:spMkLst>
        </pc:spChg>
      </pc:sldChg>
      <pc:sldChg chg="addSp modSp new mod">
        <pc:chgData name="Long B Nguyen" userId="f59fb8f3-a021-417a-8bc1-65c8d471c621" providerId="ADAL" clId="{7CF42801-12ED-E04E-AC69-6FCBFB1E8006}" dt="2021-10-06T11:37:16.779" v="688" actId="14100"/>
        <pc:sldMkLst>
          <pc:docMk/>
          <pc:sldMk cId="3612472641" sldId="418"/>
        </pc:sldMkLst>
        <pc:spChg chg="mod">
          <ac:chgData name="Long B Nguyen" userId="f59fb8f3-a021-417a-8bc1-65c8d471c621" providerId="ADAL" clId="{7CF42801-12ED-E04E-AC69-6FCBFB1E8006}" dt="2021-10-04T13:38:32.250" v="47" actId="1076"/>
          <ac:spMkLst>
            <pc:docMk/>
            <pc:sldMk cId="3612472641" sldId="418"/>
            <ac:spMk id="2" creationId="{DAA6846D-78F7-9348-93A7-1404017519BA}"/>
          </ac:spMkLst>
        </pc:spChg>
        <pc:spChg chg="mod">
          <ac:chgData name="Long B Nguyen" userId="f59fb8f3-a021-417a-8bc1-65c8d471c621" providerId="ADAL" clId="{7CF42801-12ED-E04E-AC69-6FCBFB1E8006}" dt="2021-10-06T11:37:16.779" v="688" actId="14100"/>
          <ac:spMkLst>
            <pc:docMk/>
            <pc:sldMk cId="3612472641" sldId="418"/>
            <ac:spMk id="3" creationId="{FEFA68FB-503E-B144-9FA2-2B3EF2748204}"/>
          </ac:spMkLst>
        </pc:spChg>
        <pc:spChg chg="add mod">
          <ac:chgData name="Long B Nguyen" userId="f59fb8f3-a021-417a-8bc1-65c8d471c621" providerId="ADAL" clId="{7CF42801-12ED-E04E-AC69-6FCBFB1E8006}" dt="2021-10-06T11:28:25.245" v="450"/>
          <ac:spMkLst>
            <pc:docMk/>
            <pc:sldMk cId="3612472641" sldId="418"/>
            <ac:spMk id="4" creationId="{536F799B-A6BC-0449-A858-D88D8D2CE1B6}"/>
          </ac:spMkLst>
        </pc:spChg>
      </pc:sldChg>
      <pc:sldChg chg="addSp delSp modSp add mod modAnim">
        <pc:chgData name="Long B Nguyen" userId="f59fb8f3-a021-417a-8bc1-65c8d471c621" providerId="ADAL" clId="{7CF42801-12ED-E04E-AC69-6FCBFB1E8006}" dt="2021-10-06T11:33:25.056" v="467" actId="207"/>
        <pc:sldMkLst>
          <pc:docMk/>
          <pc:sldMk cId="2621777710" sldId="419"/>
        </pc:sldMkLst>
        <pc:spChg chg="add mod">
          <ac:chgData name="Long B Nguyen" userId="f59fb8f3-a021-417a-8bc1-65c8d471c621" providerId="ADAL" clId="{7CF42801-12ED-E04E-AC69-6FCBFB1E8006}" dt="2021-10-06T11:33:25.056" v="467" actId="207"/>
          <ac:spMkLst>
            <pc:docMk/>
            <pc:sldMk cId="2621777710" sldId="419"/>
            <ac:spMk id="7" creationId="{7AE5DE27-173B-DD4D-B5DD-EFDACC86D43B}"/>
          </ac:spMkLst>
        </pc:spChg>
        <pc:spChg chg="del">
          <ac:chgData name="Long B Nguyen" userId="f59fb8f3-a021-417a-8bc1-65c8d471c621" providerId="ADAL" clId="{7CF42801-12ED-E04E-AC69-6FCBFB1E8006}" dt="2021-10-06T11:29:53.309" v="457" actId="478"/>
          <ac:spMkLst>
            <pc:docMk/>
            <pc:sldMk cId="2621777710" sldId="419"/>
            <ac:spMk id="8" creationId="{C57243A4-61B0-BF49-9762-D919B22CF822}"/>
          </ac:spMkLst>
        </pc:spChg>
        <pc:spChg chg="mod">
          <ac:chgData name="Long B Nguyen" userId="f59fb8f3-a021-417a-8bc1-65c8d471c621" providerId="ADAL" clId="{7CF42801-12ED-E04E-AC69-6FCBFB1E8006}" dt="2021-10-06T11:30:04.637" v="460" actId="1076"/>
          <ac:spMkLst>
            <pc:docMk/>
            <pc:sldMk cId="2621777710" sldId="419"/>
            <ac:spMk id="11" creationId="{F1A12254-A567-0B44-97C3-50B4CF479468}"/>
          </ac:spMkLst>
        </pc:spChg>
        <pc:cxnChg chg="del">
          <ac:chgData name="Long B Nguyen" userId="f59fb8f3-a021-417a-8bc1-65c8d471c621" providerId="ADAL" clId="{7CF42801-12ED-E04E-AC69-6FCBFB1E8006}" dt="2021-10-06T11:29:48.508" v="456" actId="478"/>
          <ac:cxnSpMkLst>
            <pc:docMk/>
            <pc:sldMk cId="2621777710" sldId="419"/>
            <ac:cxnSpMk id="6" creationId="{E5285AED-414F-CF48-BDA3-F9C105DE78F6}"/>
          </ac:cxnSpMkLst>
        </pc:cxnChg>
        <pc:cxnChg chg="mod">
          <ac:chgData name="Long B Nguyen" userId="f59fb8f3-a021-417a-8bc1-65c8d471c621" providerId="ADAL" clId="{7CF42801-12ED-E04E-AC69-6FCBFB1E8006}" dt="2021-10-06T11:30:00.514" v="459" actId="14100"/>
          <ac:cxnSpMkLst>
            <pc:docMk/>
            <pc:sldMk cId="2621777710" sldId="419"/>
            <ac:cxnSpMk id="10" creationId="{D2B72858-9062-1748-A56F-9BF516549403}"/>
          </ac:cxnSpMkLst>
        </pc:cxnChg>
      </pc:sldChg>
      <pc:sldChg chg="add del">
        <pc:chgData name="Long B Nguyen" userId="f59fb8f3-a021-417a-8bc1-65c8d471c621" providerId="ADAL" clId="{7CF42801-12ED-E04E-AC69-6FCBFB1E8006}" dt="2021-10-07T00:37:04.502" v="1996" actId="2696"/>
        <pc:sldMkLst>
          <pc:docMk/>
          <pc:sldMk cId="3043991631" sldId="420"/>
        </pc:sldMkLst>
      </pc:sldChg>
      <pc:sldChg chg="add del">
        <pc:chgData name="Long B Nguyen" userId="f59fb8f3-a021-417a-8bc1-65c8d471c621" providerId="ADAL" clId="{7CF42801-12ED-E04E-AC69-6FCBFB1E8006}" dt="2021-10-07T00:39:40.073" v="1999" actId="2696"/>
        <pc:sldMkLst>
          <pc:docMk/>
          <pc:sldMk cId="4110182" sldId="421"/>
        </pc:sldMkLst>
      </pc:sldChg>
      <pc:sldChg chg="add del">
        <pc:chgData name="Long B Nguyen" userId="f59fb8f3-a021-417a-8bc1-65c8d471c621" providerId="ADAL" clId="{7CF42801-12ED-E04E-AC69-6FCBFB1E8006}" dt="2021-10-06T23:50:36.572" v="1154" actId="2696"/>
        <pc:sldMkLst>
          <pc:docMk/>
          <pc:sldMk cId="1203491919" sldId="422"/>
        </pc:sldMkLst>
      </pc:sldChg>
      <pc:sldChg chg="modSp add mod">
        <pc:chgData name="Long B Nguyen" userId="f59fb8f3-a021-417a-8bc1-65c8d471c621" providerId="ADAL" clId="{7CF42801-12ED-E04E-AC69-6FCBFB1E8006}" dt="2021-10-06T23:50:20.631" v="1153" actId="20577"/>
        <pc:sldMkLst>
          <pc:docMk/>
          <pc:sldMk cId="4022128097" sldId="423"/>
        </pc:sldMkLst>
        <pc:spChg chg="mod">
          <ac:chgData name="Long B Nguyen" userId="f59fb8f3-a021-417a-8bc1-65c8d471c621" providerId="ADAL" clId="{7CF42801-12ED-E04E-AC69-6FCBFB1E8006}" dt="2021-10-06T23:50:20.631" v="1153" actId="20577"/>
          <ac:spMkLst>
            <pc:docMk/>
            <pc:sldMk cId="4022128097" sldId="423"/>
            <ac:spMk id="6" creationId="{B7AB2EA4-48CC-FD46-9632-CD4301E82099}"/>
          </ac:spMkLst>
        </pc:spChg>
        <pc:spChg chg="mod">
          <ac:chgData name="Long B Nguyen" userId="f59fb8f3-a021-417a-8bc1-65c8d471c621" providerId="ADAL" clId="{7CF42801-12ED-E04E-AC69-6FCBFB1E8006}" dt="2021-10-06T23:50:13.564" v="1144" actId="20577"/>
          <ac:spMkLst>
            <pc:docMk/>
            <pc:sldMk cId="4022128097" sldId="423"/>
            <ac:spMk id="9" creationId="{E3B2E017-30B2-884B-A113-B419A2ED51AD}"/>
          </ac:spMkLst>
        </pc:spChg>
      </pc:sldChg>
      <pc:sldChg chg="add del">
        <pc:chgData name="Long B Nguyen" userId="f59fb8f3-a021-417a-8bc1-65c8d471c621" providerId="ADAL" clId="{7CF42801-12ED-E04E-AC69-6FCBFB1E8006}" dt="2021-10-06T23:47:45.603" v="1064" actId="2696"/>
        <pc:sldMkLst>
          <pc:docMk/>
          <pc:sldMk cId="4198221757" sldId="423"/>
        </pc:sldMkLst>
      </pc:sldChg>
      <pc:sldChg chg="addSp delSp modSp add mod">
        <pc:chgData name="Long B Nguyen" userId="f59fb8f3-a021-417a-8bc1-65c8d471c621" providerId="ADAL" clId="{7CF42801-12ED-E04E-AC69-6FCBFB1E8006}" dt="2021-10-07T00:08:54.719" v="1503" actId="20577"/>
        <pc:sldMkLst>
          <pc:docMk/>
          <pc:sldMk cId="3441302083" sldId="424"/>
        </pc:sldMkLst>
        <pc:spChg chg="mod">
          <ac:chgData name="Long B Nguyen" userId="f59fb8f3-a021-417a-8bc1-65c8d471c621" providerId="ADAL" clId="{7CF42801-12ED-E04E-AC69-6FCBFB1E8006}" dt="2021-10-07T00:07:33.909" v="1438" actId="20577"/>
          <ac:spMkLst>
            <pc:docMk/>
            <pc:sldMk cId="3441302083" sldId="424"/>
            <ac:spMk id="2" creationId="{AA3A228F-61D0-D949-A5E7-F83756230BF8}"/>
          </ac:spMkLst>
        </pc:spChg>
        <pc:spChg chg="del mod">
          <ac:chgData name="Long B Nguyen" userId="f59fb8f3-a021-417a-8bc1-65c8d471c621" providerId="ADAL" clId="{7CF42801-12ED-E04E-AC69-6FCBFB1E8006}" dt="2021-10-07T00:06:44.603" v="1330" actId="478"/>
          <ac:spMkLst>
            <pc:docMk/>
            <pc:sldMk cId="3441302083" sldId="424"/>
            <ac:spMk id="6" creationId="{B7AB2EA4-48CC-FD46-9632-CD4301E82099}"/>
          </ac:spMkLst>
        </pc:spChg>
        <pc:spChg chg="mod">
          <ac:chgData name="Long B Nguyen" userId="f59fb8f3-a021-417a-8bc1-65c8d471c621" providerId="ADAL" clId="{7CF42801-12ED-E04E-AC69-6FCBFB1E8006}" dt="2021-10-07T00:08:54.719" v="1503" actId="20577"/>
          <ac:spMkLst>
            <pc:docMk/>
            <pc:sldMk cId="3441302083" sldId="424"/>
            <ac:spMk id="9" creationId="{E3B2E017-30B2-884B-A113-B419A2ED51AD}"/>
          </ac:spMkLst>
        </pc:spChg>
        <pc:graphicFrameChg chg="add del mod">
          <ac:chgData name="Long B Nguyen" userId="f59fb8f3-a021-417a-8bc1-65c8d471c621" providerId="ADAL" clId="{7CF42801-12ED-E04E-AC69-6FCBFB1E8006}" dt="2021-10-07T00:03:53.819" v="1157"/>
          <ac:graphicFrameMkLst>
            <pc:docMk/>
            <pc:sldMk cId="3441302083" sldId="424"/>
            <ac:graphicFrameMk id="4" creationId="{7474339A-536F-A24B-BFDA-7CCD663898A9}"/>
          </ac:graphicFrameMkLst>
        </pc:graphicFrameChg>
      </pc:sldChg>
      <pc:sldChg chg="modSp new del">
        <pc:chgData name="Long B Nguyen" userId="f59fb8f3-a021-417a-8bc1-65c8d471c621" providerId="ADAL" clId="{7CF42801-12ED-E04E-AC69-6FCBFB1E8006}" dt="2021-10-07T00:39:38.508" v="1998" actId="2696"/>
        <pc:sldMkLst>
          <pc:docMk/>
          <pc:sldMk cId="781604078" sldId="425"/>
        </pc:sldMkLst>
        <pc:spChg chg="mod">
          <ac:chgData name="Long B Nguyen" userId="f59fb8f3-a021-417a-8bc1-65c8d471c621" providerId="ADAL" clId="{7CF42801-12ED-E04E-AC69-6FCBFB1E8006}" dt="2021-10-07T00:12:23.634" v="1505"/>
          <ac:spMkLst>
            <pc:docMk/>
            <pc:sldMk cId="781604078" sldId="425"/>
            <ac:spMk id="3" creationId="{7B3588A6-CCF7-004E-9B9A-11A0790BDA61}"/>
          </ac:spMkLst>
        </pc:spChg>
      </pc:sldChg>
      <pc:sldChg chg="add">
        <pc:chgData name="Long B Nguyen" userId="f59fb8f3-a021-417a-8bc1-65c8d471c621" providerId="ADAL" clId="{7CF42801-12ED-E04E-AC69-6FCBFB1E8006}" dt="2021-10-07T00:12:28.081" v="1506"/>
        <pc:sldMkLst>
          <pc:docMk/>
          <pc:sldMk cId="3125377543" sldId="426"/>
        </pc:sldMkLst>
      </pc:sldChg>
      <pc:sldChg chg="addSp modSp add mod modAnim">
        <pc:chgData name="Long B Nguyen" userId="f59fb8f3-a021-417a-8bc1-65c8d471c621" providerId="ADAL" clId="{7CF42801-12ED-E04E-AC69-6FCBFB1E8006}" dt="2021-10-07T00:36:32.647" v="1995" actId="207"/>
        <pc:sldMkLst>
          <pc:docMk/>
          <pc:sldMk cId="2920365265" sldId="427"/>
        </pc:sldMkLst>
        <pc:spChg chg="mod">
          <ac:chgData name="Long B Nguyen" userId="f59fb8f3-a021-417a-8bc1-65c8d471c621" providerId="ADAL" clId="{7CF42801-12ED-E04E-AC69-6FCBFB1E8006}" dt="2021-10-07T00:13:11.579" v="1540" actId="20577"/>
          <ac:spMkLst>
            <pc:docMk/>
            <pc:sldMk cId="2920365265" sldId="427"/>
            <ac:spMk id="2" creationId="{AA3A228F-61D0-D949-A5E7-F83756230BF8}"/>
          </ac:spMkLst>
        </pc:spChg>
        <pc:spChg chg="add mod">
          <ac:chgData name="Long B Nguyen" userId="f59fb8f3-a021-417a-8bc1-65c8d471c621" providerId="ADAL" clId="{7CF42801-12ED-E04E-AC69-6FCBFB1E8006}" dt="2021-10-07T00:36:32.647" v="1995" actId="207"/>
          <ac:spMkLst>
            <pc:docMk/>
            <pc:sldMk cId="2920365265" sldId="427"/>
            <ac:spMk id="5" creationId="{3F20C80A-CDF1-DA4C-B321-4C2A1F2AF479}"/>
          </ac:spMkLst>
        </pc:spChg>
        <pc:spChg chg="mod">
          <ac:chgData name="Long B Nguyen" userId="f59fb8f3-a021-417a-8bc1-65c8d471c621" providerId="ADAL" clId="{7CF42801-12ED-E04E-AC69-6FCBFB1E8006}" dt="2021-10-07T00:22:18.827" v="1797" actId="207"/>
          <ac:spMkLst>
            <pc:docMk/>
            <pc:sldMk cId="2920365265" sldId="427"/>
            <ac:spMk id="9" creationId="{E3B2E017-30B2-884B-A113-B419A2ED51AD}"/>
          </ac:spMkLst>
        </pc:spChg>
        <pc:cxnChg chg="add mod">
          <ac:chgData name="Long B Nguyen" userId="f59fb8f3-a021-417a-8bc1-65c8d471c621" providerId="ADAL" clId="{7CF42801-12ED-E04E-AC69-6FCBFB1E8006}" dt="2021-10-07T00:33:26.603" v="1854" actId="14100"/>
          <ac:cxnSpMkLst>
            <pc:docMk/>
            <pc:sldMk cId="2920365265" sldId="427"/>
            <ac:cxnSpMk id="6" creationId="{5E5CA9EC-2146-FA40-B06F-24008B33A2D5}"/>
          </ac:cxnSpMkLst>
        </pc:cxnChg>
        <pc:cxnChg chg="add mod">
          <ac:chgData name="Long B Nguyen" userId="f59fb8f3-a021-417a-8bc1-65c8d471c621" providerId="ADAL" clId="{7CF42801-12ED-E04E-AC69-6FCBFB1E8006}" dt="2021-10-07T00:33:43.087" v="1857" actId="14100"/>
          <ac:cxnSpMkLst>
            <pc:docMk/>
            <pc:sldMk cId="2920365265" sldId="427"/>
            <ac:cxnSpMk id="8" creationId="{64350A04-7536-584C-B8FC-3830E86D32AE}"/>
          </ac:cxnSpMkLst>
        </pc:cxnChg>
      </pc:sldChg>
    </pc:docChg>
  </pc:docChgLst>
  <pc:docChgLst>
    <pc:chgData name="Long B Nguyen" userId="f59fb8f3-a021-417a-8bc1-65c8d471c621" providerId="ADAL" clId="{4C2FC867-C2FC-8048-8952-4886924F1964}"/>
    <pc:docChg chg="modSld">
      <pc:chgData name="Long B Nguyen" userId="f59fb8f3-a021-417a-8bc1-65c8d471c621" providerId="ADAL" clId="{4C2FC867-C2FC-8048-8952-4886924F1964}" dt="2021-06-09T15:35:48.122" v="528" actId="255"/>
      <pc:docMkLst>
        <pc:docMk/>
      </pc:docMkLst>
      <pc:sldChg chg="modSp mod">
        <pc:chgData name="Long B Nguyen" userId="f59fb8f3-a021-417a-8bc1-65c8d471c621" providerId="ADAL" clId="{4C2FC867-C2FC-8048-8952-4886924F1964}" dt="2021-06-04T16:30:58.322" v="170" actId="20577"/>
        <pc:sldMkLst>
          <pc:docMk/>
          <pc:sldMk cId="131840209" sldId="286"/>
        </pc:sldMkLst>
        <pc:spChg chg="mod">
          <ac:chgData name="Long B Nguyen" userId="f59fb8f3-a021-417a-8bc1-65c8d471c621" providerId="ADAL" clId="{4C2FC867-C2FC-8048-8952-4886924F1964}" dt="2021-06-04T16:30:58.322" v="170" actId="20577"/>
          <ac:spMkLst>
            <pc:docMk/>
            <pc:sldMk cId="131840209" sldId="286"/>
            <ac:spMk id="9" creationId="{E3B2E017-30B2-884B-A113-B419A2ED51AD}"/>
          </ac:spMkLst>
        </pc:spChg>
      </pc:sldChg>
      <pc:sldChg chg="modSp mod">
        <pc:chgData name="Long B Nguyen" userId="f59fb8f3-a021-417a-8bc1-65c8d471c621" providerId="ADAL" clId="{4C2FC867-C2FC-8048-8952-4886924F1964}" dt="2021-06-09T15:31:11.475" v="261" actId="1076"/>
        <pc:sldMkLst>
          <pc:docMk/>
          <pc:sldMk cId="3395584097" sldId="404"/>
        </pc:sldMkLst>
        <pc:spChg chg="mod">
          <ac:chgData name="Long B Nguyen" userId="f59fb8f3-a021-417a-8bc1-65c8d471c621" providerId="ADAL" clId="{4C2FC867-C2FC-8048-8952-4886924F1964}" dt="2021-06-09T15:29:53.418" v="190" actId="20577"/>
          <ac:spMkLst>
            <pc:docMk/>
            <pc:sldMk cId="3395584097" sldId="404"/>
            <ac:spMk id="8" creationId="{1044117C-21C0-1F45-A298-07265AA9815C}"/>
          </ac:spMkLst>
        </pc:spChg>
        <pc:spChg chg="mod">
          <ac:chgData name="Long B Nguyen" userId="f59fb8f3-a021-417a-8bc1-65c8d471c621" providerId="ADAL" clId="{4C2FC867-C2FC-8048-8952-4886924F1964}" dt="2021-06-09T15:31:05.740" v="259" actId="20577"/>
          <ac:spMkLst>
            <pc:docMk/>
            <pc:sldMk cId="3395584097" sldId="404"/>
            <ac:spMk id="9" creationId="{E3B2E017-30B2-884B-A113-B419A2ED51AD}"/>
          </ac:spMkLst>
        </pc:spChg>
        <pc:spChg chg="mod">
          <ac:chgData name="Long B Nguyen" userId="f59fb8f3-a021-417a-8bc1-65c8d471c621" providerId="ADAL" clId="{4C2FC867-C2FC-8048-8952-4886924F1964}" dt="2021-06-09T15:29:57.206" v="195" actId="20577"/>
          <ac:spMkLst>
            <pc:docMk/>
            <pc:sldMk cId="3395584097" sldId="404"/>
            <ac:spMk id="25" creationId="{B9BB4991-4105-EC40-918A-F22FD2AF1EC5}"/>
          </ac:spMkLst>
        </pc:spChg>
        <pc:cxnChg chg="mod">
          <ac:chgData name="Long B Nguyen" userId="f59fb8f3-a021-417a-8bc1-65c8d471c621" providerId="ADAL" clId="{4C2FC867-C2FC-8048-8952-4886924F1964}" dt="2021-06-09T15:31:10.002" v="260" actId="1076"/>
          <ac:cxnSpMkLst>
            <pc:docMk/>
            <pc:sldMk cId="3395584097" sldId="404"/>
            <ac:cxnSpMk id="18" creationId="{12FC02BD-45AD-764F-91B5-1546B5C0BC0D}"/>
          </ac:cxnSpMkLst>
        </pc:cxnChg>
        <pc:cxnChg chg="mod">
          <ac:chgData name="Long B Nguyen" userId="f59fb8f3-a021-417a-8bc1-65c8d471c621" providerId="ADAL" clId="{4C2FC867-C2FC-8048-8952-4886924F1964}" dt="2021-06-09T15:31:11.475" v="261" actId="1076"/>
          <ac:cxnSpMkLst>
            <pc:docMk/>
            <pc:sldMk cId="3395584097" sldId="404"/>
            <ac:cxnSpMk id="22" creationId="{A7D6B793-CDB8-474B-81AF-D75035A77EBB}"/>
          </ac:cxnSpMkLst>
        </pc:cxnChg>
      </pc:sldChg>
      <pc:sldChg chg="modSp mod">
        <pc:chgData name="Long B Nguyen" userId="f59fb8f3-a021-417a-8bc1-65c8d471c621" providerId="ADAL" clId="{4C2FC867-C2FC-8048-8952-4886924F1964}" dt="2021-06-09T15:30:33.163" v="243" actId="20577"/>
        <pc:sldMkLst>
          <pc:docMk/>
          <pc:sldMk cId="3714893887" sldId="405"/>
        </pc:sldMkLst>
        <pc:spChg chg="mod">
          <ac:chgData name="Long B Nguyen" userId="f59fb8f3-a021-417a-8bc1-65c8d471c621" providerId="ADAL" clId="{4C2FC867-C2FC-8048-8952-4886924F1964}" dt="2021-06-09T15:30:09.271" v="212" actId="20577"/>
          <ac:spMkLst>
            <pc:docMk/>
            <pc:sldMk cId="3714893887" sldId="405"/>
            <ac:spMk id="9" creationId="{E3B2E017-30B2-884B-A113-B419A2ED51AD}"/>
          </ac:spMkLst>
        </pc:spChg>
        <pc:spChg chg="mod">
          <ac:chgData name="Long B Nguyen" userId="f59fb8f3-a021-417a-8bc1-65c8d471c621" providerId="ADAL" clId="{4C2FC867-C2FC-8048-8952-4886924F1964}" dt="2021-06-09T15:30:33.163" v="243" actId="20577"/>
          <ac:spMkLst>
            <pc:docMk/>
            <pc:sldMk cId="3714893887" sldId="405"/>
            <ac:spMk id="11" creationId="{64246B44-6C38-BF40-A25C-4A2CECDA19B3}"/>
          </ac:spMkLst>
        </pc:spChg>
      </pc:sldChg>
      <pc:sldChg chg="modSp mod">
        <pc:chgData name="Long B Nguyen" userId="f59fb8f3-a021-417a-8bc1-65c8d471c621" providerId="ADAL" clId="{4C2FC867-C2FC-8048-8952-4886924F1964}" dt="2021-06-09T15:30:28.413" v="238" actId="20577"/>
        <pc:sldMkLst>
          <pc:docMk/>
          <pc:sldMk cId="2579223391" sldId="407"/>
        </pc:sldMkLst>
        <pc:spChg chg="mod">
          <ac:chgData name="Long B Nguyen" userId="f59fb8f3-a021-417a-8bc1-65c8d471c621" providerId="ADAL" clId="{4C2FC867-C2FC-8048-8952-4886924F1964}" dt="2021-06-09T15:30:23.920" v="233" actId="20577"/>
          <ac:spMkLst>
            <pc:docMk/>
            <pc:sldMk cId="2579223391" sldId="407"/>
            <ac:spMk id="9" creationId="{E3B2E017-30B2-884B-A113-B419A2ED51AD}"/>
          </ac:spMkLst>
        </pc:spChg>
        <pc:spChg chg="mod">
          <ac:chgData name="Long B Nguyen" userId="f59fb8f3-a021-417a-8bc1-65c8d471c621" providerId="ADAL" clId="{4C2FC867-C2FC-8048-8952-4886924F1964}" dt="2021-06-09T15:30:28.413" v="238" actId="20577"/>
          <ac:spMkLst>
            <pc:docMk/>
            <pc:sldMk cId="2579223391" sldId="407"/>
            <ac:spMk id="11" creationId="{64246B44-6C38-BF40-A25C-4A2CECDA19B3}"/>
          </ac:spMkLst>
        </pc:spChg>
      </pc:sldChg>
      <pc:sldChg chg="modSp mod">
        <pc:chgData name="Long B Nguyen" userId="f59fb8f3-a021-417a-8bc1-65c8d471c621" providerId="ADAL" clId="{4C2FC867-C2FC-8048-8952-4886924F1964}" dt="2021-06-09T15:31:27.441" v="276" actId="20577"/>
        <pc:sldMkLst>
          <pc:docMk/>
          <pc:sldMk cId="3574827976" sldId="408"/>
        </pc:sldMkLst>
        <pc:spChg chg="mod">
          <ac:chgData name="Long B Nguyen" userId="f59fb8f3-a021-417a-8bc1-65c8d471c621" providerId="ADAL" clId="{4C2FC867-C2FC-8048-8952-4886924F1964}" dt="2021-06-09T15:31:27.441" v="276" actId="20577"/>
          <ac:spMkLst>
            <pc:docMk/>
            <pc:sldMk cId="3574827976" sldId="408"/>
            <ac:spMk id="7" creationId="{AA7E18CE-9CDC-D041-AC86-C1E1DDDB4F0B}"/>
          </ac:spMkLst>
        </pc:spChg>
        <pc:spChg chg="mod">
          <ac:chgData name="Long B Nguyen" userId="f59fb8f3-a021-417a-8bc1-65c8d471c621" providerId="ADAL" clId="{4C2FC867-C2FC-8048-8952-4886924F1964}" dt="2021-06-09T15:31:25.190" v="271" actId="20577"/>
          <ac:spMkLst>
            <pc:docMk/>
            <pc:sldMk cId="3574827976" sldId="408"/>
            <ac:spMk id="9" creationId="{E3B2E017-30B2-884B-A113-B419A2ED51AD}"/>
          </ac:spMkLst>
        </pc:spChg>
      </pc:sldChg>
      <pc:sldChg chg="modSp mod">
        <pc:chgData name="Long B Nguyen" userId="f59fb8f3-a021-417a-8bc1-65c8d471c621" providerId="ADAL" clId="{4C2FC867-C2FC-8048-8952-4886924F1964}" dt="2021-06-09T15:33:02.683" v="335" actId="20577"/>
        <pc:sldMkLst>
          <pc:docMk/>
          <pc:sldMk cId="3264478660" sldId="409"/>
        </pc:sldMkLst>
        <pc:spChg chg="mod">
          <ac:chgData name="Long B Nguyen" userId="f59fb8f3-a021-417a-8bc1-65c8d471c621" providerId="ADAL" clId="{4C2FC867-C2FC-8048-8952-4886924F1964}" dt="2021-06-09T15:33:02.683" v="335" actId="20577"/>
          <ac:spMkLst>
            <pc:docMk/>
            <pc:sldMk cId="3264478660" sldId="409"/>
            <ac:spMk id="9" creationId="{E3B2E017-30B2-884B-A113-B419A2ED51AD}"/>
          </ac:spMkLst>
        </pc:spChg>
        <pc:cxnChg chg="mod">
          <ac:chgData name="Long B Nguyen" userId="f59fb8f3-a021-417a-8bc1-65c8d471c621" providerId="ADAL" clId="{4C2FC867-C2FC-8048-8952-4886924F1964}" dt="2021-06-09T15:32:58.714" v="328" actId="1076"/>
          <ac:cxnSpMkLst>
            <pc:docMk/>
            <pc:sldMk cId="3264478660" sldId="409"/>
            <ac:cxnSpMk id="10" creationId="{6361E901-977C-3043-B3DB-2EDE6502F174}"/>
          </ac:cxnSpMkLst>
        </pc:cxnChg>
      </pc:sldChg>
      <pc:sldChg chg="addSp modSp mod">
        <pc:chgData name="Long B Nguyen" userId="f59fb8f3-a021-417a-8bc1-65c8d471c621" providerId="ADAL" clId="{4C2FC867-C2FC-8048-8952-4886924F1964}" dt="2021-06-09T15:35:48.122" v="528" actId="255"/>
        <pc:sldMkLst>
          <pc:docMk/>
          <pc:sldMk cId="1866381520" sldId="410"/>
        </pc:sldMkLst>
        <pc:spChg chg="mod">
          <ac:chgData name="Long B Nguyen" userId="f59fb8f3-a021-417a-8bc1-65c8d471c621" providerId="ADAL" clId="{4C2FC867-C2FC-8048-8952-4886924F1964}" dt="2021-06-09T15:33:35.140" v="433" actId="20577"/>
          <ac:spMkLst>
            <pc:docMk/>
            <pc:sldMk cId="1866381520" sldId="410"/>
            <ac:spMk id="7" creationId="{AA7E18CE-9CDC-D041-AC86-C1E1DDDB4F0B}"/>
          </ac:spMkLst>
        </pc:spChg>
        <pc:spChg chg="mod">
          <ac:chgData name="Long B Nguyen" userId="f59fb8f3-a021-417a-8bc1-65c8d471c621" providerId="ADAL" clId="{4C2FC867-C2FC-8048-8952-4886924F1964}" dt="2021-06-09T15:35:48.122" v="528" actId="255"/>
          <ac:spMkLst>
            <pc:docMk/>
            <pc:sldMk cId="1866381520" sldId="410"/>
            <ac:spMk id="9" creationId="{E3B2E017-30B2-884B-A113-B419A2ED51AD}"/>
          </ac:spMkLst>
        </pc:spChg>
        <pc:cxnChg chg="add mod">
          <ac:chgData name="Long B Nguyen" userId="f59fb8f3-a021-417a-8bc1-65c8d471c621" providerId="ADAL" clId="{4C2FC867-C2FC-8048-8952-4886924F1964}" dt="2021-06-09T15:33:49.272" v="436" actId="14100"/>
          <ac:cxnSpMkLst>
            <pc:docMk/>
            <pc:sldMk cId="1866381520" sldId="410"/>
            <ac:cxnSpMk id="5" creationId="{0ABA6DE1-FF08-FD4A-ACAD-E9C8563058F2}"/>
          </ac:cxnSpMkLst>
        </pc:cxnChg>
      </pc:sldChg>
      <pc:sldChg chg="modSp mod">
        <pc:chgData name="Long B Nguyen" userId="f59fb8f3-a021-417a-8bc1-65c8d471c621" providerId="ADAL" clId="{4C2FC867-C2FC-8048-8952-4886924F1964}" dt="2021-06-09T15:32:47.497" v="317" actId="1035"/>
        <pc:sldMkLst>
          <pc:docMk/>
          <pc:sldMk cId="3445107113" sldId="411"/>
        </pc:sldMkLst>
        <pc:spChg chg="mod">
          <ac:chgData name="Long B Nguyen" userId="f59fb8f3-a021-417a-8bc1-65c8d471c621" providerId="ADAL" clId="{4C2FC867-C2FC-8048-8952-4886924F1964}" dt="2021-06-09T15:32:30.304" v="303" actId="1076"/>
          <ac:spMkLst>
            <pc:docMk/>
            <pc:sldMk cId="3445107113" sldId="411"/>
            <ac:spMk id="7" creationId="{AA7E18CE-9CDC-D041-AC86-C1E1DDDB4F0B}"/>
          </ac:spMkLst>
        </pc:spChg>
        <pc:spChg chg="mod">
          <ac:chgData name="Long B Nguyen" userId="f59fb8f3-a021-417a-8bc1-65c8d471c621" providerId="ADAL" clId="{4C2FC867-C2FC-8048-8952-4886924F1964}" dt="2021-06-09T15:32:21.352" v="301" actId="20577"/>
          <ac:spMkLst>
            <pc:docMk/>
            <pc:sldMk cId="3445107113" sldId="411"/>
            <ac:spMk id="8" creationId="{D32F6971-737B-D044-955B-F9BE7D2D4B7B}"/>
          </ac:spMkLst>
        </pc:spChg>
        <pc:spChg chg="mod">
          <ac:chgData name="Long B Nguyen" userId="f59fb8f3-a021-417a-8bc1-65c8d471c621" providerId="ADAL" clId="{4C2FC867-C2FC-8048-8952-4886924F1964}" dt="2021-06-09T15:32:43.123" v="310" actId="20577"/>
          <ac:spMkLst>
            <pc:docMk/>
            <pc:sldMk cId="3445107113" sldId="411"/>
            <ac:spMk id="9" creationId="{E3B2E017-30B2-884B-A113-B419A2ED51AD}"/>
          </ac:spMkLst>
        </pc:spChg>
        <pc:cxnChg chg="mod">
          <ac:chgData name="Long B Nguyen" userId="f59fb8f3-a021-417a-8bc1-65c8d471c621" providerId="ADAL" clId="{4C2FC867-C2FC-8048-8952-4886924F1964}" dt="2021-06-09T15:32:47.497" v="317" actId="1035"/>
          <ac:cxnSpMkLst>
            <pc:docMk/>
            <pc:sldMk cId="3445107113" sldId="411"/>
            <ac:cxnSpMk id="10" creationId="{6361E901-977C-3043-B3DB-2EDE6502F174}"/>
          </ac:cxnSpMkLst>
        </pc:cxnChg>
      </pc:sldChg>
    </pc:docChg>
  </pc:docChgLst>
  <pc:docChgLst>
    <pc:chgData name="Long B Nguyen" userId="f59fb8f3-a021-417a-8bc1-65c8d471c621" providerId="ADAL" clId="{53B69ACD-02D7-6945-9BD9-A72DE239C0D5}"/>
    <pc:docChg chg="modSld">
      <pc:chgData name="Long B Nguyen" userId="f59fb8f3-a021-417a-8bc1-65c8d471c621" providerId="ADAL" clId="{53B69ACD-02D7-6945-9BD9-A72DE239C0D5}" dt="2020-10-20T04:44:21.176" v="61" actId="14100"/>
      <pc:docMkLst>
        <pc:docMk/>
      </pc:docMkLst>
      <pc:sldChg chg="modSp mod">
        <pc:chgData name="Long B Nguyen" userId="f59fb8f3-a021-417a-8bc1-65c8d471c621" providerId="ADAL" clId="{53B69ACD-02D7-6945-9BD9-A72DE239C0D5}" dt="2020-10-20T04:40:18.795" v="27" actId="14100"/>
        <pc:sldMkLst>
          <pc:docMk/>
          <pc:sldMk cId="3670596711" sldId="304"/>
        </pc:sldMkLst>
        <pc:spChg chg="mod">
          <ac:chgData name="Long B Nguyen" userId="f59fb8f3-a021-417a-8bc1-65c8d471c621" providerId="ADAL" clId="{53B69ACD-02D7-6945-9BD9-A72DE239C0D5}" dt="2020-10-20T04:40:09.456" v="23" actId="1076"/>
          <ac:spMkLst>
            <pc:docMk/>
            <pc:sldMk cId="3670596711" sldId="304"/>
            <ac:spMk id="2" creationId="{AA3A228F-61D0-D949-A5E7-F83756230BF8}"/>
          </ac:spMkLst>
        </pc:spChg>
        <pc:spChg chg="mod">
          <ac:chgData name="Long B Nguyen" userId="f59fb8f3-a021-417a-8bc1-65c8d471c621" providerId="ADAL" clId="{53B69ACD-02D7-6945-9BD9-A72DE239C0D5}" dt="2020-10-20T04:40:18.795" v="27" actId="14100"/>
          <ac:spMkLst>
            <pc:docMk/>
            <pc:sldMk cId="3670596711" sldId="304"/>
            <ac:spMk id="9" creationId="{E3B2E017-30B2-884B-A113-B419A2ED51AD}"/>
          </ac:spMkLst>
        </pc:spChg>
      </pc:sldChg>
      <pc:sldChg chg="modSp mod modAnim">
        <pc:chgData name="Long B Nguyen" userId="f59fb8f3-a021-417a-8bc1-65c8d471c621" providerId="ADAL" clId="{53B69ACD-02D7-6945-9BD9-A72DE239C0D5}" dt="2020-10-20T04:43:05.756" v="34" actId="1076"/>
        <pc:sldMkLst>
          <pc:docMk/>
          <pc:sldMk cId="3984246490" sldId="307"/>
        </pc:sldMkLst>
        <pc:spChg chg="mod">
          <ac:chgData name="Long B Nguyen" userId="f59fb8f3-a021-417a-8bc1-65c8d471c621" providerId="ADAL" clId="{53B69ACD-02D7-6945-9BD9-A72DE239C0D5}" dt="2020-10-20T04:40:05.902" v="22" actId="1076"/>
          <ac:spMkLst>
            <pc:docMk/>
            <pc:sldMk cId="3984246490" sldId="307"/>
            <ac:spMk id="2" creationId="{AA3A228F-61D0-D949-A5E7-F83756230BF8}"/>
          </ac:spMkLst>
        </pc:spChg>
        <pc:spChg chg="mod">
          <ac:chgData name="Long B Nguyen" userId="f59fb8f3-a021-417a-8bc1-65c8d471c621" providerId="ADAL" clId="{53B69ACD-02D7-6945-9BD9-A72DE239C0D5}" dt="2020-10-20T04:43:05.756" v="34" actId="1076"/>
          <ac:spMkLst>
            <pc:docMk/>
            <pc:sldMk cId="3984246490" sldId="307"/>
            <ac:spMk id="4" creationId="{3C1D2CCE-B02B-8D4A-B006-6965D4D418F0}"/>
          </ac:spMkLst>
        </pc:spChg>
        <pc:spChg chg="mod">
          <ac:chgData name="Long B Nguyen" userId="f59fb8f3-a021-417a-8bc1-65c8d471c621" providerId="ADAL" clId="{53B69ACD-02D7-6945-9BD9-A72DE239C0D5}" dt="2020-10-20T04:43:03.965" v="33" actId="1076"/>
          <ac:spMkLst>
            <pc:docMk/>
            <pc:sldMk cId="3984246490" sldId="307"/>
            <ac:spMk id="5" creationId="{098C8043-8C8C-AF4C-BF1C-D1D52C75A7B9}"/>
          </ac:spMkLst>
        </pc:spChg>
        <pc:spChg chg="mod">
          <ac:chgData name="Long B Nguyen" userId="f59fb8f3-a021-417a-8bc1-65c8d471c621" providerId="ADAL" clId="{53B69ACD-02D7-6945-9BD9-A72DE239C0D5}" dt="2020-10-20T04:43:01.013" v="32" actId="14100"/>
          <ac:spMkLst>
            <pc:docMk/>
            <pc:sldMk cId="3984246490" sldId="307"/>
            <ac:spMk id="9" creationId="{E3B2E017-30B2-884B-A113-B419A2ED51AD}"/>
          </ac:spMkLst>
        </pc:spChg>
      </pc:sldChg>
      <pc:sldChg chg="modSp mod">
        <pc:chgData name="Long B Nguyen" userId="f59fb8f3-a021-417a-8bc1-65c8d471c621" providerId="ADAL" clId="{53B69ACD-02D7-6945-9BD9-A72DE239C0D5}" dt="2020-10-20T04:44:21.176" v="61" actId="14100"/>
        <pc:sldMkLst>
          <pc:docMk/>
          <pc:sldMk cId="343975969" sldId="331"/>
        </pc:sldMkLst>
        <pc:spChg chg="mod">
          <ac:chgData name="Long B Nguyen" userId="f59fb8f3-a021-417a-8bc1-65c8d471c621" providerId="ADAL" clId="{53B69ACD-02D7-6945-9BD9-A72DE239C0D5}" dt="2020-10-20T04:44:18.517" v="60" actId="1076"/>
          <ac:spMkLst>
            <pc:docMk/>
            <pc:sldMk cId="343975969" sldId="331"/>
            <ac:spMk id="2" creationId="{AA3A228F-61D0-D949-A5E7-F83756230BF8}"/>
          </ac:spMkLst>
        </pc:spChg>
        <pc:spChg chg="mod">
          <ac:chgData name="Long B Nguyen" userId="f59fb8f3-a021-417a-8bc1-65c8d471c621" providerId="ADAL" clId="{53B69ACD-02D7-6945-9BD9-A72DE239C0D5}" dt="2020-10-20T04:44:21.176" v="61" actId="14100"/>
          <ac:spMkLst>
            <pc:docMk/>
            <pc:sldMk cId="343975969" sldId="331"/>
            <ac:spMk id="9" creationId="{E3B2E017-30B2-884B-A113-B419A2ED51AD}"/>
          </ac:spMkLst>
        </pc:spChg>
      </pc:sldChg>
      <pc:sldChg chg="modSp mod modAnim">
        <pc:chgData name="Long B Nguyen" userId="f59fb8f3-a021-417a-8bc1-65c8d471c621" providerId="ADAL" clId="{53B69ACD-02D7-6945-9BD9-A72DE239C0D5}" dt="2020-10-20T04:44:06.828" v="59" actId="20577"/>
        <pc:sldMkLst>
          <pc:docMk/>
          <pc:sldMk cId="2359254305" sldId="335"/>
        </pc:sldMkLst>
        <pc:spChg chg="mod">
          <ac:chgData name="Long B Nguyen" userId="f59fb8f3-a021-417a-8bc1-65c8d471c621" providerId="ADAL" clId="{53B69ACD-02D7-6945-9BD9-A72DE239C0D5}" dt="2020-10-20T04:44:06.828" v="59" actId="20577"/>
          <ac:spMkLst>
            <pc:docMk/>
            <pc:sldMk cId="2359254305" sldId="335"/>
            <ac:spMk id="9" creationId="{E3B2E017-30B2-884B-A113-B419A2ED51AD}"/>
          </ac:spMkLst>
        </pc:spChg>
        <pc:cxnChg chg="mod">
          <ac:chgData name="Long B Nguyen" userId="f59fb8f3-a021-417a-8bc1-65c8d471c621" providerId="ADAL" clId="{53B69ACD-02D7-6945-9BD9-A72DE239C0D5}" dt="2020-10-20T04:43:46.272" v="45" actId="1076"/>
          <ac:cxnSpMkLst>
            <pc:docMk/>
            <pc:sldMk cId="2359254305" sldId="335"/>
            <ac:cxnSpMk id="10" creationId="{D2B72858-9062-1748-A56F-9BF516549403}"/>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FAEDB2-35B7-DB4E-B759-62368E9476B1}" type="datetimeFigureOut">
              <a:rPr lang="en-US" smtClean="0"/>
              <a:t>10/6/21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13F9D-9878-B947-8217-B4D6AB24178F}" type="slidenum">
              <a:rPr lang="en-US" smtClean="0"/>
              <a:t>‹#›</a:t>
            </a:fld>
            <a:endParaRPr lang="en-US"/>
          </a:p>
        </p:txBody>
      </p:sp>
    </p:spTree>
    <p:extLst>
      <p:ext uri="{BB962C8B-B14F-4D97-AF65-F5344CB8AC3E}">
        <p14:creationId xmlns:p14="http://schemas.microsoft.com/office/powerpoint/2010/main" val="2550317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3DE2BC9-1E40-FF4C-8AD7-7151BAF2E0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109BB01-8CF8-444A-8B38-C1509DE9273A}" type="slidenum">
              <a:rPr lang="en-US" altLang="en-US"/>
              <a:pPr>
                <a:spcBef>
                  <a:spcPct val="0"/>
                </a:spcBef>
              </a:pPr>
              <a:t>33</a:t>
            </a:fld>
            <a:endParaRPr lang="en-US" altLang="en-US"/>
          </a:p>
        </p:txBody>
      </p:sp>
      <p:sp>
        <p:nvSpPr>
          <p:cNvPr id="41986" name="Rectangle 2">
            <a:extLst>
              <a:ext uri="{FF2B5EF4-FFF2-40B4-BE49-F238E27FC236}">
                <a16:creationId xmlns:a16="http://schemas.microsoft.com/office/drawing/2014/main" id="{EFB86757-C496-1942-A39D-F7194E2381D4}"/>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3A01FD5-7C73-A64B-A696-4BCECC84B799}"/>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81641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2D21D7A2-8A5D-5744-B624-491501ED6F3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23E4C501-9A73-9545-AA9E-21C741CB03AE}" type="slidenum">
              <a:rPr lang="en-US" altLang="en-US"/>
              <a:pPr>
                <a:spcBef>
                  <a:spcPct val="0"/>
                </a:spcBef>
              </a:pPr>
              <a:t>35</a:t>
            </a:fld>
            <a:endParaRPr lang="en-US" altLang="en-US"/>
          </a:p>
        </p:txBody>
      </p:sp>
      <p:sp>
        <p:nvSpPr>
          <p:cNvPr id="44034" name="Rectangle 2">
            <a:extLst>
              <a:ext uri="{FF2B5EF4-FFF2-40B4-BE49-F238E27FC236}">
                <a16:creationId xmlns:a16="http://schemas.microsoft.com/office/drawing/2014/main" id="{777B1C10-2250-684A-B4D7-BC072F802508}"/>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708FCFB-F842-8842-B1AB-C3A44E5414E7}"/>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3200617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3BE2EB-A070-3643-8B78-88303C7990ED}" type="datetime1">
              <a:rPr lang="en-US" smtClean="0"/>
              <a:t>10/6/21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3EE5A2-FC9D-5140-BCDA-E37FD1C24D49}" type="datetime1">
              <a:rPr lang="en-US" smtClean="0"/>
              <a:t>10/6/21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124349-CD10-594D-9D27-10FF2220AB97}" type="datetime1">
              <a:rPr lang="en-US" smtClean="0"/>
              <a:t>10/6/21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A2FE65-AE29-8544-832D-1B68FD2777E5}" type="datetime1">
              <a:rPr lang="en-US" smtClean="0"/>
              <a:t>10/6/21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4C810C-BE87-E947-9C71-C66A637CFC23}" type="datetime1">
              <a:rPr lang="en-US" smtClean="0"/>
              <a:t>10/6/21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8CC4F0-B622-D046-8C81-AE28964CFAE0}" type="datetime1">
              <a:rPr lang="en-US" smtClean="0"/>
              <a:t>10/6/21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381DC6-6DA9-E344-9FC5-0C059780628F}" type="datetime1">
              <a:rPr lang="en-US" smtClean="0"/>
              <a:t>10/6/21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6D2508-937C-4049-8CF0-E7BA3240B150}" type="datetime1">
              <a:rPr lang="en-US" smtClean="0"/>
              <a:t>10/6/21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DB96E-F31E-0548-A3EA-2BDAEF2ADEB4}" type="datetime1">
              <a:rPr lang="en-US" smtClean="0"/>
              <a:t>10/6/21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3412D4D-E45A-4341-837A-69B973B1363C}" type="datetime1">
              <a:rPr lang="en-US" smtClean="0"/>
              <a:t>10/6/21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4DE6C41-C67B-D345-9DFA-3D0B1439E0FC}" type="datetime1">
              <a:rPr lang="en-US" smtClean="0"/>
              <a:t>10/6/21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DF56E6F9-DB29-7F41-B722-40464526ADBD}" type="datetime1">
              <a:rPr lang="en-US" smtClean="0"/>
              <a:t>10/6/21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730622" y="2550187"/>
            <a:ext cx="5414104" cy="1277135"/>
          </a:xfrm>
        </p:spPr>
        <p:txBody>
          <a:bodyPr>
            <a:normAutofit/>
          </a:bodyPr>
          <a:lstStyle/>
          <a:p>
            <a:pPr algn="l"/>
            <a:r>
              <a:rPr lang="en-US" sz="2400" b="1" dirty="0"/>
              <a:t>Functions</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E4B0F9AB-7D9B-1942-A201-560D2D3B924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absolute(-10) 	</a:t>
            </a: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absolute(5)	</a:t>
            </a:r>
            <a:endParaRPr lang="en-US" sz="1900" b="1" dirty="0">
              <a:solidFill>
                <a:srgbClr val="CD7923"/>
              </a:solidFill>
              <a:latin typeface="Inconsolata" panose="020B0609030003000000" pitchFamily="49" charset="77"/>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V="1">
            <a:off x="1378984" y="1307730"/>
            <a:ext cx="461913" cy="250069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246B44-6C38-BF40-A25C-4A2CECDA19B3}"/>
              </a:ext>
            </a:extLst>
          </p:cNvPr>
          <p:cNvSpPr txBox="1"/>
          <p:nvPr/>
        </p:nvSpPr>
        <p:spPr>
          <a:xfrm>
            <a:off x="2650474" y="2858678"/>
            <a:ext cx="3656058" cy="2246769"/>
          </a:xfrm>
          <a:prstGeom prst="rect">
            <a:avLst/>
          </a:prstGeom>
          <a:noFill/>
        </p:spPr>
        <p:txBody>
          <a:bodyPr wrap="square" rtlCol="0">
            <a:spAutoFit/>
          </a:bodyPr>
          <a:lstStyle/>
          <a:p>
            <a:r>
              <a:rPr lang="en-US" sz="2000" dirty="0">
                <a:solidFill>
                  <a:srgbClr val="FF0000"/>
                </a:solidFill>
              </a:rPr>
              <a:t>The second time absolute() is called, a new variable x is created with  the value 5. </a:t>
            </a:r>
          </a:p>
          <a:p>
            <a:endParaRPr lang="en-US" sz="2000" dirty="0">
              <a:solidFill>
                <a:srgbClr val="FF0000"/>
              </a:solidFill>
            </a:endParaRPr>
          </a:p>
          <a:p>
            <a:r>
              <a:rPr lang="en-US" sz="2000" dirty="0">
                <a:solidFill>
                  <a:srgbClr val="FF0000"/>
                </a:solidFill>
              </a:rPr>
              <a:t>Once this function call is done executing. This value of x is again released from memory.</a:t>
            </a:r>
          </a:p>
        </p:txBody>
      </p:sp>
      <p:sp>
        <p:nvSpPr>
          <p:cNvPr id="3" name="Slide Number Placeholder 2">
            <a:extLst>
              <a:ext uri="{FF2B5EF4-FFF2-40B4-BE49-F238E27FC236}">
                <a16:creationId xmlns:a16="http://schemas.microsoft.com/office/drawing/2014/main" id="{57C2AEBF-7D80-6742-9106-D4EBBB632DB6}"/>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2579223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1800" dirty="0"/>
              <a:t>The previous example prints out a message as part of its output. But what if another programmer who wishes to use our function does not want that message printed? Or if another programmer simply wants the output to be used in another calculation?</a:t>
            </a:r>
          </a:p>
          <a:p>
            <a:pPr marL="0" indent="0">
              <a:buNone/>
            </a:pPr>
            <a:endParaRPr lang="en-US" sz="1800" dirty="0"/>
          </a:p>
          <a:p>
            <a:pPr marL="0" indent="0">
              <a:buNone/>
            </a:pPr>
            <a:r>
              <a:rPr lang="en-US" sz="1800" dirty="0"/>
              <a:t>We typically want functions to </a:t>
            </a:r>
            <a:r>
              <a:rPr lang="en-US" sz="1800" b="1" dirty="0"/>
              <a:t>output</a:t>
            </a:r>
            <a:r>
              <a:rPr lang="en-US" sz="1800" dirty="0"/>
              <a:t> or </a:t>
            </a:r>
            <a:r>
              <a:rPr lang="en-US" sz="1800" b="1" dirty="0"/>
              <a:t>return </a:t>
            </a:r>
            <a:r>
              <a:rPr lang="en-US" sz="1800" dirty="0"/>
              <a:t>some answer.  The answer can then be printed in a message or used in a different calculation. </a:t>
            </a: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solidFill>
                  <a:srgbClr val="00B050"/>
                </a:solidFill>
                <a:latin typeface="Inconsolata" panose="020B0609030003000000" pitchFamily="49" charset="77"/>
              </a:rPr>
              <a:t>return</a:t>
            </a:r>
            <a:r>
              <a:rPr lang="en-US" sz="1800" b="1" dirty="0">
                <a:latin typeface="Inconsolata" panose="020B0609030003000000" pitchFamily="49" charset="77"/>
              </a:rPr>
              <a:t>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solidFill>
                  <a:srgbClr val="00B050"/>
                </a:solidFill>
                <a:latin typeface="Inconsolata" panose="020B0609030003000000" pitchFamily="49" charset="77"/>
              </a:rPr>
              <a:t>return</a:t>
            </a:r>
            <a:r>
              <a:rPr lang="en-US" sz="1800" b="1" dirty="0">
                <a:latin typeface="Inconsolata" panose="020B0609030003000000" pitchFamily="49" charset="77"/>
              </a:rPr>
              <a:t>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506956" y="3261751"/>
            <a:ext cx="4130087" cy="1015663"/>
          </a:xfrm>
          <a:prstGeom prst="rect">
            <a:avLst/>
          </a:prstGeom>
          <a:noFill/>
        </p:spPr>
        <p:txBody>
          <a:bodyPr wrap="square" rtlCol="0">
            <a:spAutoFit/>
          </a:bodyPr>
          <a:lstStyle/>
          <a:p>
            <a:r>
              <a:rPr lang="en-US" sz="2000" dirty="0">
                <a:solidFill>
                  <a:srgbClr val="FF0000"/>
                </a:solidFill>
              </a:rPr>
              <a:t>the function returns or outputs 10 which is stored in the expression absolute(-10)</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a:off x="2337848" y="4355184"/>
            <a:ext cx="2648931" cy="5090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3076D9DC-B58E-744C-B4D8-8D81390119D5}"/>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357482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If a function returns a value, the function call expression represents the returned value!</a:t>
            </a:r>
            <a:endParaRPr lang="en-US" sz="2000" b="1" dirty="0">
              <a:solidFill>
                <a:srgbClr val="006699"/>
              </a:solidFill>
              <a:latin typeface="Inconsolata" panose="020B0609030003000000" pitchFamily="49" charset="77"/>
            </a:endParaRPr>
          </a:p>
          <a:p>
            <a:pPr marL="0" indent="0">
              <a:buNone/>
            </a:pPr>
            <a:r>
              <a:rPr lang="en-US" sz="2000" dirty="0"/>
              <a:t>For example, below, the expression absolute(-10) is equal to the returned value of 10. </a:t>
            </a: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506956" y="2655437"/>
            <a:ext cx="4130087" cy="1015663"/>
          </a:xfrm>
          <a:prstGeom prst="rect">
            <a:avLst/>
          </a:prstGeom>
          <a:noFill/>
        </p:spPr>
        <p:txBody>
          <a:bodyPr wrap="square" rtlCol="0">
            <a:spAutoFit/>
          </a:bodyPr>
          <a:lstStyle/>
          <a:p>
            <a:r>
              <a:rPr lang="en-US" sz="2000" dirty="0">
                <a:solidFill>
                  <a:srgbClr val="FF0000"/>
                </a:solidFill>
              </a:rPr>
              <a:t>the function returns or outputs 10 which is stored in the expression absolute(-10)</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a:off x="2354094" y="3910517"/>
            <a:ext cx="2862856" cy="55332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32F6971-737B-D044-955B-F9BE7D2D4B7B}"/>
              </a:ext>
            </a:extLst>
          </p:cNvPr>
          <p:cNvSpPr txBox="1"/>
          <p:nvPr/>
        </p:nvSpPr>
        <p:spPr>
          <a:xfrm>
            <a:off x="6575982" y="1778694"/>
            <a:ext cx="2509439" cy="4247317"/>
          </a:xfrm>
          <a:prstGeom prst="rect">
            <a:avLst/>
          </a:prstGeom>
          <a:noFill/>
        </p:spPr>
        <p:txBody>
          <a:bodyPr wrap="square" rtlCol="0">
            <a:spAutoFit/>
          </a:bodyPr>
          <a:lstStyle/>
          <a:p>
            <a:r>
              <a:rPr lang="en-US" sz="1800" dirty="0">
                <a:solidFill>
                  <a:srgbClr val="FF0000"/>
                </a:solidFill>
              </a:rPr>
              <a:t>This function notation is perfectly consistent with the math notation used in algebra. </a:t>
            </a:r>
          </a:p>
          <a:p>
            <a:endParaRPr lang="en-US" sz="1800" dirty="0">
              <a:solidFill>
                <a:srgbClr val="FF0000"/>
              </a:solidFill>
            </a:endParaRPr>
          </a:p>
          <a:p>
            <a:r>
              <a:rPr lang="en-US" sz="1800" dirty="0">
                <a:solidFill>
                  <a:srgbClr val="FF0000"/>
                </a:solidFill>
              </a:rPr>
              <a:t>If f(x) = 3x, then the expression </a:t>
            </a:r>
            <a:r>
              <a:rPr lang="en-US" sz="1800" dirty="0">
                <a:solidFill>
                  <a:srgbClr val="00B050"/>
                </a:solidFill>
              </a:rPr>
              <a:t>f(5)</a:t>
            </a:r>
            <a:r>
              <a:rPr lang="en-US" sz="1800" dirty="0">
                <a:solidFill>
                  <a:srgbClr val="FF0000"/>
                </a:solidFill>
              </a:rPr>
              <a:t> is equal to </a:t>
            </a:r>
            <a:r>
              <a:rPr lang="en-US" sz="1800" dirty="0">
                <a:solidFill>
                  <a:srgbClr val="00B050"/>
                </a:solidFill>
              </a:rPr>
              <a:t>15</a:t>
            </a:r>
            <a:r>
              <a:rPr lang="en-US" sz="1800" dirty="0">
                <a:solidFill>
                  <a:srgbClr val="FF0000"/>
                </a:solidFill>
              </a:rPr>
              <a:t> and the expression </a:t>
            </a:r>
          </a:p>
          <a:p>
            <a:r>
              <a:rPr lang="en-US" sz="1800" dirty="0">
                <a:solidFill>
                  <a:srgbClr val="00B050"/>
                </a:solidFill>
              </a:rPr>
              <a:t>f(10)</a:t>
            </a:r>
            <a:r>
              <a:rPr lang="en-US" sz="1800" dirty="0">
                <a:solidFill>
                  <a:srgbClr val="FF0000"/>
                </a:solidFill>
              </a:rPr>
              <a:t> is equal to </a:t>
            </a:r>
            <a:r>
              <a:rPr lang="en-US" sz="1800" dirty="0">
                <a:solidFill>
                  <a:srgbClr val="00B050"/>
                </a:solidFill>
              </a:rPr>
              <a:t>30</a:t>
            </a:r>
            <a:r>
              <a:rPr lang="en-US" sz="1800" dirty="0">
                <a:solidFill>
                  <a:srgbClr val="FF0000"/>
                </a:solidFill>
              </a:rPr>
              <a:t>.</a:t>
            </a:r>
          </a:p>
          <a:p>
            <a:endParaRPr lang="en-US" sz="1800" dirty="0">
              <a:solidFill>
                <a:srgbClr val="FF0000"/>
              </a:solidFill>
            </a:endParaRPr>
          </a:p>
          <a:p>
            <a:endParaRPr lang="en-US" sz="1800" dirty="0">
              <a:solidFill>
                <a:srgbClr val="FF0000"/>
              </a:solidFill>
            </a:endParaRPr>
          </a:p>
          <a:p>
            <a:r>
              <a:rPr lang="en-US" sz="1800" dirty="0">
                <a:solidFill>
                  <a:srgbClr val="FF0000"/>
                </a:solidFill>
              </a:rPr>
              <a:t>The expression </a:t>
            </a:r>
            <a:r>
              <a:rPr lang="en-US" sz="1800" dirty="0">
                <a:solidFill>
                  <a:srgbClr val="00B050"/>
                </a:solidFill>
              </a:rPr>
              <a:t>absolute(-10) </a:t>
            </a:r>
            <a:r>
              <a:rPr lang="en-US" sz="1800" dirty="0">
                <a:solidFill>
                  <a:srgbClr val="FF0000"/>
                </a:solidFill>
              </a:rPr>
              <a:t>is equal to </a:t>
            </a:r>
            <a:r>
              <a:rPr lang="en-US" sz="1800" dirty="0">
                <a:solidFill>
                  <a:srgbClr val="00B050"/>
                </a:solidFill>
              </a:rPr>
              <a:t>10</a:t>
            </a:r>
            <a:r>
              <a:rPr lang="en-US" sz="1800" dirty="0">
                <a:solidFill>
                  <a:srgbClr val="FF0000"/>
                </a:solidFill>
              </a:rPr>
              <a:t>.</a:t>
            </a:r>
          </a:p>
          <a:p>
            <a:endParaRPr lang="en-US" sz="1800" dirty="0">
              <a:solidFill>
                <a:srgbClr val="FF0000"/>
              </a:solidFill>
            </a:endParaRPr>
          </a:p>
        </p:txBody>
      </p:sp>
      <p:sp>
        <p:nvSpPr>
          <p:cNvPr id="3" name="Slide Number Placeholder 2">
            <a:extLst>
              <a:ext uri="{FF2B5EF4-FFF2-40B4-BE49-F238E27FC236}">
                <a16:creationId xmlns:a16="http://schemas.microsoft.com/office/drawing/2014/main" id="{E294A9CA-B6EF-354B-88B9-E4BAB73ECB90}"/>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344510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dirty="0"/>
          </a:p>
          <a:p>
            <a:pPr marL="0" indent="0">
              <a:buNone/>
            </a:pPr>
            <a:r>
              <a:rPr lang="en-US" sz="1800" dirty="0"/>
              <a:t>The output or returned value can be used in another calculation. </a:t>
            </a: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p>
          <a:p>
            <a:pPr marL="0" indent="0">
              <a:buNone/>
            </a:pPr>
            <a:r>
              <a:rPr lang="en-US" sz="1900" b="1" dirty="0">
                <a:solidFill>
                  <a:srgbClr val="000000"/>
                </a:solidFill>
                <a:latin typeface="Inconsolata" panose="020B0609030003000000" pitchFamily="49" charset="77"/>
              </a:rPr>
              <a:t>x = </a:t>
            </a:r>
            <a:r>
              <a:rPr lang="en-US" sz="1900" b="1" dirty="0">
                <a:solidFill>
                  <a:srgbClr val="FF0000"/>
                </a:solidFill>
                <a:latin typeface="Inconsolata" panose="020B0609030003000000" pitchFamily="49" charset="77"/>
              </a:rPr>
              <a:t>absolute(-5) </a:t>
            </a:r>
            <a:r>
              <a:rPr lang="en-US" sz="1900" b="1" dirty="0">
                <a:solidFill>
                  <a:srgbClr val="000000"/>
                </a:solidFill>
                <a:latin typeface="Inconsolata" panose="020B0609030003000000" pitchFamily="49" charset="77"/>
              </a:rPr>
              <a:t>+ 3</a:t>
            </a:r>
          </a:p>
          <a:p>
            <a:pPr marL="0" indent="0">
              <a:buNone/>
            </a:pPr>
            <a:r>
              <a:rPr lang="en-US" sz="1900" b="1" dirty="0">
                <a:solidFill>
                  <a:srgbClr val="000000"/>
                </a:solidFill>
                <a:latin typeface="Inconsolata" panose="020B0609030003000000" pitchFamily="49" charset="77"/>
              </a:rPr>
              <a:t>print(x)	</a:t>
            </a:r>
            <a:r>
              <a:rPr lang="en-US" sz="1900" b="1" dirty="0">
                <a:solidFill>
                  <a:schemeClr val="accent1"/>
                </a:solidFill>
                <a:latin typeface="Inconsolata" panose="020B0609030003000000" pitchFamily="49" charset="77"/>
              </a:rPr>
              <a:t># 8</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422688" y="2461535"/>
            <a:ext cx="4130087" cy="707886"/>
          </a:xfrm>
          <a:prstGeom prst="rect">
            <a:avLst/>
          </a:prstGeom>
          <a:noFill/>
        </p:spPr>
        <p:txBody>
          <a:bodyPr wrap="square" rtlCol="0">
            <a:spAutoFit/>
          </a:bodyPr>
          <a:lstStyle/>
          <a:p>
            <a:r>
              <a:rPr lang="en-US" sz="2000" dirty="0">
                <a:solidFill>
                  <a:srgbClr val="FF0000"/>
                </a:solidFill>
              </a:rPr>
              <a:t>Here the returned value is used in </a:t>
            </a:r>
          </a:p>
          <a:p>
            <a:r>
              <a:rPr lang="en-US" sz="2000" dirty="0">
                <a:solidFill>
                  <a:srgbClr val="FF0000"/>
                </a:solidFill>
              </a:rPr>
              <a:t>another calculation.</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flipH="1">
            <a:off x="1751630" y="3169421"/>
            <a:ext cx="1342115" cy="100374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0AB54102-C1EC-A24C-AA0E-E4B36B436D32}"/>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3264478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0" y="623843"/>
            <a:ext cx="9144000" cy="5091157"/>
          </a:xfrm>
        </p:spPr>
        <p:txBody>
          <a:bodyPr>
            <a:normAutofit/>
          </a:bodyPr>
          <a:lstStyle/>
          <a:p>
            <a:pPr marL="0" indent="0">
              <a:buNone/>
            </a:pPr>
            <a:endParaRPr lang="en-US" sz="1800" dirty="0"/>
          </a:p>
          <a:p>
            <a:pPr marL="0" indent="0">
              <a:buNone/>
            </a:pP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p>
          <a:p>
            <a:pPr marL="0" indent="0">
              <a:buNone/>
            </a:pPr>
            <a:r>
              <a:rPr lang="en-US" sz="1900" b="1" dirty="0">
                <a:solidFill>
                  <a:srgbClr val="000000"/>
                </a:solidFill>
                <a:latin typeface="Inconsolata" panose="020B0609030003000000" pitchFamily="49" charset="77"/>
              </a:rPr>
              <a:t>x = </a:t>
            </a:r>
            <a:r>
              <a:rPr lang="en-US" sz="1900" b="1" dirty="0">
                <a:solidFill>
                  <a:srgbClr val="FF0000"/>
                </a:solidFill>
                <a:latin typeface="Inconsolata" panose="020B0609030003000000" pitchFamily="49" charset="77"/>
              </a:rPr>
              <a:t>absolute(-5) </a:t>
            </a:r>
            <a:r>
              <a:rPr lang="en-US" sz="1900" b="1" dirty="0">
                <a:solidFill>
                  <a:srgbClr val="000000"/>
                </a:solidFill>
                <a:latin typeface="Inconsolata" panose="020B0609030003000000" pitchFamily="49" charset="77"/>
              </a:rPr>
              <a:t>+ 3</a:t>
            </a:r>
          </a:p>
          <a:p>
            <a:pPr marL="0" indent="0">
              <a:buNone/>
            </a:pPr>
            <a:r>
              <a:rPr lang="en-US" sz="1900" b="1" dirty="0">
                <a:solidFill>
                  <a:srgbClr val="000000"/>
                </a:solidFill>
                <a:latin typeface="Inconsolata" panose="020B0609030003000000" pitchFamily="49" charset="77"/>
              </a:rPr>
              <a:t>print(x)	</a:t>
            </a:r>
            <a:r>
              <a:rPr lang="en-US" sz="1900" b="1" dirty="0">
                <a:solidFill>
                  <a:schemeClr val="accent1"/>
                </a:solidFill>
                <a:latin typeface="Inconsolata" panose="020B0609030003000000" pitchFamily="49" charset="77"/>
              </a:rPr>
              <a:t># 8</a:t>
            </a:r>
            <a:r>
              <a:rPr lang="en-US" sz="1900" b="1" dirty="0">
                <a:solidFill>
                  <a:srgbClr val="000000"/>
                </a:solidFill>
                <a:latin typeface="Inconsolata" panose="020B0609030003000000" pitchFamily="49" charset="77"/>
              </a:rPr>
              <a:t>	</a:t>
            </a:r>
          </a:p>
          <a:p>
            <a:pPr marL="0" indent="0">
              <a:buNone/>
            </a:pPr>
            <a:endParaRPr lang="en-US" sz="1900" b="1" dirty="0">
              <a:solidFill>
                <a:srgbClr val="000000"/>
              </a:solidFill>
              <a:latin typeface="Inconsolata" panose="020B0609030003000000" pitchFamily="49" charset="77"/>
            </a:endParaRPr>
          </a:p>
          <a:p>
            <a:pPr marL="0" indent="0">
              <a:buNone/>
            </a:pPr>
            <a:r>
              <a:rPr lang="en-US" b="1" dirty="0">
                <a:solidFill>
                  <a:srgbClr val="FF0000"/>
                </a:solidFill>
                <a:latin typeface="Gill Sans MT" panose="020B0502020104020203" pitchFamily="34" charset="77"/>
              </a:rPr>
              <a:t>Note: Python already has a built-in absolute value function called abs().</a:t>
            </a:r>
          </a:p>
        </p:txBody>
      </p:sp>
      <p:sp>
        <p:nvSpPr>
          <p:cNvPr id="7" name="TextBox 6">
            <a:extLst>
              <a:ext uri="{FF2B5EF4-FFF2-40B4-BE49-F238E27FC236}">
                <a16:creationId xmlns:a16="http://schemas.microsoft.com/office/drawing/2014/main" id="{AA7E18CE-9CDC-D041-AC86-C1E1DDDB4F0B}"/>
              </a:ext>
            </a:extLst>
          </p:cNvPr>
          <p:cNvSpPr txBox="1"/>
          <p:nvPr/>
        </p:nvSpPr>
        <p:spPr>
          <a:xfrm>
            <a:off x="2954800" y="1109379"/>
            <a:ext cx="4130087" cy="2246769"/>
          </a:xfrm>
          <a:prstGeom prst="rect">
            <a:avLst/>
          </a:prstGeom>
          <a:noFill/>
        </p:spPr>
        <p:txBody>
          <a:bodyPr wrap="square" rtlCol="0">
            <a:spAutoFit/>
          </a:bodyPr>
          <a:lstStyle/>
          <a:p>
            <a:r>
              <a:rPr lang="en-US" sz="2000" dirty="0">
                <a:solidFill>
                  <a:srgbClr val="FF0000"/>
                </a:solidFill>
              </a:rPr>
              <a:t>The important takeaway here is:</a:t>
            </a:r>
          </a:p>
          <a:p>
            <a:r>
              <a:rPr lang="en-US" sz="2000" dirty="0">
                <a:solidFill>
                  <a:srgbClr val="FF0000"/>
                </a:solidFill>
              </a:rPr>
              <a:t>Functions should NOT print the answer. It should RETURN the answer!</a:t>
            </a:r>
          </a:p>
          <a:p>
            <a:endParaRPr lang="en-US" sz="2000" dirty="0">
              <a:solidFill>
                <a:srgbClr val="FF0000"/>
              </a:solidFill>
            </a:endParaRPr>
          </a:p>
          <a:p>
            <a:r>
              <a:rPr lang="en-US" sz="2000" dirty="0">
                <a:solidFill>
                  <a:srgbClr val="FF0000"/>
                </a:solidFill>
              </a:rPr>
              <a:t>Printing should be done outside the function. Print  the returned value. </a:t>
            </a:r>
          </a:p>
        </p:txBody>
      </p:sp>
      <p:cxnSp>
        <p:nvCxnSpPr>
          <p:cNvPr id="5" name="Straight Arrow Connector 4">
            <a:extLst>
              <a:ext uri="{FF2B5EF4-FFF2-40B4-BE49-F238E27FC236}">
                <a16:creationId xmlns:a16="http://schemas.microsoft.com/office/drawing/2014/main" id="{0ABA6DE1-FF08-FD4A-ACAD-E9C8563058F2}"/>
              </a:ext>
            </a:extLst>
          </p:cNvPr>
          <p:cNvCxnSpPr>
            <a:cxnSpLocks/>
          </p:cNvCxnSpPr>
          <p:nvPr/>
        </p:nvCxnSpPr>
        <p:spPr>
          <a:xfrm flipH="1">
            <a:off x="5330757" y="3279768"/>
            <a:ext cx="360144" cy="50187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9BDF2BBD-68E0-6F47-930A-FA18E3015E08}"/>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186638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3" end="1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3597" y="127354"/>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5098" y="860815"/>
            <a:ext cx="8360475" cy="4720178"/>
          </a:xfrm>
        </p:spPr>
        <p:txBody>
          <a:bodyPr>
            <a:normAutofit/>
          </a:bodyPr>
          <a:lstStyle/>
          <a:p>
            <a:pPr marL="0" indent="0">
              <a:buNone/>
            </a:pPr>
            <a:r>
              <a:rPr lang="en-US" dirty="0"/>
              <a:t>The </a:t>
            </a:r>
            <a:r>
              <a:rPr lang="en-US" b="1" dirty="0"/>
              <a:t>arguments</a:t>
            </a:r>
            <a:r>
              <a:rPr lang="en-US" dirty="0"/>
              <a:t> of a function are the inputs of the function. By default, arguments are positional.  </a:t>
            </a:r>
          </a:p>
          <a:p>
            <a:pPr marL="0" indent="0">
              <a:buNone/>
            </a:pPr>
            <a:endParaRPr lang="en-US" dirty="0"/>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2, 4</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6699"/>
                </a:solidFill>
                <a:latin typeface="Inconsolata" panose="020B0609030003000000" pitchFamily="49" charset="77"/>
              </a:rPr>
              <a:t># too few arguments </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2, 4, 6</a:t>
            </a:r>
            <a:r>
              <a:rPr lang="en-US" b="1" dirty="0">
                <a:latin typeface="Inconsolata" panose="020B0609030003000000" pitchFamily="49" charset="77"/>
              </a:rPr>
              <a:t>)) </a:t>
            </a:r>
            <a:r>
              <a:rPr lang="en-US" b="1" dirty="0">
                <a:solidFill>
                  <a:srgbClr val="006699"/>
                </a:solidFill>
                <a:latin typeface="Inconsolata" panose="020B0609030003000000" pitchFamily="49" charset="77"/>
              </a:rPr>
              <a:t># too many arguments </a:t>
            </a:r>
          </a:p>
          <a:p>
            <a:pPr marL="0" indent="0">
              <a:buNone/>
            </a:pPr>
            <a:endParaRPr lang="en-US" b="1" dirty="0">
              <a:latin typeface="Inconsolata" panose="020B0609030003000000" pitchFamily="49" charset="77"/>
            </a:endParaRPr>
          </a:p>
        </p:txBody>
      </p:sp>
      <p:sp>
        <p:nvSpPr>
          <p:cNvPr id="4" name="TextBox 3">
            <a:extLst>
              <a:ext uri="{FF2B5EF4-FFF2-40B4-BE49-F238E27FC236}">
                <a16:creationId xmlns:a16="http://schemas.microsoft.com/office/drawing/2014/main" id="{3C1D2CCE-B02B-8D4A-B006-6965D4D418F0}"/>
              </a:ext>
            </a:extLst>
          </p:cNvPr>
          <p:cNvSpPr txBox="1"/>
          <p:nvPr/>
        </p:nvSpPr>
        <p:spPr>
          <a:xfrm>
            <a:off x="2870400" y="2040256"/>
            <a:ext cx="1271753" cy="738664"/>
          </a:xfrm>
          <a:prstGeom prst="rect">
            <a:avLst/>
          </a:prstGeom>
          <a:noFill/>
        </p:spPr>
        <p:txBody>
          <a:bodyPr wrap="square" rtlCol="0">
            <a:spAutoFit/>
          </a:bodyPr>
          <a:lstStyle/>
          <a:p>
            <a:r>
              <a:rPr lang="en-US" sz="2100" dirty="0"/>
              <a:t>Function definition.</a:t>
            </a:r>
          </a:p>
        </p:txBody>
      </p:sp>
      <p:sp>
        <p:nvSpPr>
          <p:cNvPr id="5" name="TextBox 4">
            <a:extLst>
              <a:ext uri="{FF2B5EF4-FFF2-40B4-BE49-F238E27FC236}">
                <a16:creationId xmlns:a16="http://schemas.microsoft.com/office/drawing/2014/main" id="{098C8043-8C8C-AF4C-BF1C-D1D52C75A7B9}"/>
              </a:ext>
            </a:extLst>
          </p:cNvPr>
          <p:cNvSpPr txBox="1"/>
          <p:nvPr/>
        </p:nvSpPr>
        <p:spPr>
          <a:xfrm>
            <a:off x="3083582" y="3220904"/>
            <a:ext cx="1271753" cy="738664"/>
          </a:xfrm>
          <a:prstGeom prst="rect">
            <a:avLst/>
          </a:prstGeom>
          <a:noFill/>
        </p:spPr>
        <p:txBody>
          <a:bodyPr wrap="square" rtlCol="0">
            <a:spAutoFit/>
          </a:bodyPr>
          <a:lstStyle/>
          <a:p>
            <a:r>
              <a:rPr lang="en-US" sz="2100" dirty="0"/>
              <a:t>Function calling.</a:t>
            </a:r>
          </a:p>
        </p:txBody>
      </p:sp>
      <p:sp>
        <p:nvSpPr>
          <p:cNvPr id="3" name="TextBox 2">
            <a:extLst>
              <a:ext uri="{FF2B5EF4-FFF2-40B4-BE49-F238E27FC236}">
                <a16:creationId xmlns:a16="http://schemas.microsoft.com/office/drawing/2014/main" id="{C25232B0-6A8F-8F4D-9BCD-A2E72376627C}"/>
              </a:ext>
            </a:extLst>
          </p:cNvPr>
          <p:cNvSpPr txBox="1"/>
          <p:nvPr/>
        </p:nvSpPr>
        <p:spPr>
          <a:xfrm>
            <a:off x="2209853" y="1593378"/>
            <a:ext cx="1242648" cy="369332"/>
          </a:xfrm>
          <a:prstGeom prst="rect">
            <a:avLst/>
          </a:prstGeom>
          <a:noFill/>
        </p:spPr>
        <p:txBody>
          <a:bodyPr wrap="none" rtlCol="0">
            <a:spAutoFit/>
          </a:bodyPr>
          <a:lstStyle/>
          <a:p>
            <a:r>
              <a:rPr lang="en-US" sz="1800" dirty="0">
                <a:solidFill>
                  <a:srgbClr val="FF0000"/>
                </a:solidFill>
              </a:rPr>
              <a:t>parameters</a:t>
            </a:r>
          </a:p>
        </p:txBody>
      </p:sp>
      <p:cxnSp>
        <p:nvCxnSpPr>
          <p:cNvPr id="7" name="Straight Arrow Connector 6">
            <a:extLst>
              <a:ext uri="{FF2B5EF4-FFF2-40B4-BE49-F238E27FC236}">
                <a16:creationId xmlns:a16="http://schemas.microsoft.com/office/drawing/2014/main" id="{091A7C9A-BF5B-E342-B677-E234AEBDED9F}"/>
              </a:ext>
            </a:extLst>
          </p:cNvPr>
          <p:cNvCxnSpPr>
            <a:cxnSpLocks/>
          </p:cNvCxnSpPr>
          <p:nvPr/>
        </p:nvCxnSpPr>
        <p:spPr>
          <a:xfrm flipH="1">
            <a:off x="1497074" y="1903467"/>
            <a:ext cx="760576" cy="4011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7FFF2D8-8954-1E4A-9583-2C3898384AF8}"/>
              </a:ext>
            </a:extLst>
          </p:cNvPr>
          <p:cNvCxnSpPr>
            <a:cxnSpLocks/>
          </p:cNvCxnSpPr>
          <p:nvPr/>
        </p:nvCxnSpPr>
        <p:spPr>
          <a:xfrm flipH="1">
            <a:off x="1809641" y="1948058"/>
            <a:ext cx="760576" cy="4011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4FD2B9C-7AE0-3C43-BDE7-ACBC728C1206}"/>
              </a:ext>
            </a:extLst>
          </p:cNvPr>
          <p:cNvSpPr txBox="1"/>
          <p:nvPr/>
        </p:nvSpPr>
        <p:spPr>
          <a:xfrm>
            <a:off x="2607172" y="2891518"/>
            <a:ext cx="1156086" cy="369332"/>
          </a:xfrm>
          <a:prstGeom prst="rect">
            <a:avLst/>
          </a:prstGeom>
          <a:noFill/>
        </p:spPr>
        <p:txBody>
          <a:bodyPr wrap="none" rtlCol="0">
            <a:spAutoFit/>
          </a:bodyPr>
          <a:lstStyle/>
          <a:p>
            <a:r>
              <a:rPr lang="en-US" sz="1800" dirty="0">
                <a:solidFill>
                  <a:srgbClr val="FF0000"/>
                </a:solidFill>
              </a:rPr>
              <a:t>arguments</a:t>
            </a:r>
          </a:p>
        </p:txBody>
      </p:sp>
      <p:cxnSp>
        <p:nvCxnSpPr>
          <p:cNvPr id="12" name="Straight Arrow Connector 11">
            <a:extLst>
              <a:ext uri="{FF2B5EF4-FFF2-40B4-BE49-F238E27FC236}">
                <a16:creationId xmlns:a16="http://schemas.microsoft.com/office/drawing/2014/main" id="{A585171B-B274-0244-ABC7-EA20AA068991}"/>
              </a:ext>
            </a:extLst>
          </p:cNvPr>
          <p:cNvCxnSpPr>
            <a:cxnSpLocks/>
          </p:cNvCxnSpPr>
          <p:nvPr/>
        </p:nvCxnSpPr>
        <p:spPr>
          <a:xfrm flipH="1">
            <a:off x="1809641" y="3242563"/>
            <a:ext cx="779736" cy="23735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32CD8A7-433F-8544-ACBB-E11EDD26A376}"/>
              </a:ext>
            </a:extLst>
          </p:cNvPr>
          <p:cNvCxnSpPr>
            <a:cxnSpLocks/>
          </p:cNvCxnSpPr>
          <p:nvPr/>
        </p:nvCxnSpPr>
        <p:spPr>
          <a:xfrm flipH="1">
            <a:off x="2209853" y="3242563"/>
            <a:ext cx="621325" cy="3274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28C42CF5-8F47-024E-80D4-BA82B750A8FF}"/>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98424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4" y="203975"/>
            <a:ext cx="7053542" cy="683886"/>
          </a:xfrm>
        </p:spPr>
        <p:txBody>
          <a:bodyPr/>
          <a:lstStyle/>
          <a:p>
            <a:r>
              <a:rPr lang="en-US" dirty="0"/>
              <a:t>Functions Arguments (input)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308750" y="957333"/>
            <a:ext cx="8051725" cy="4292919"/>
          </a:xfrm>
        </p:spPr>
        <p:txBody>
          <a:bodyPr>
            <a:normAutofit/>
          </a:bodyPr>
          <a:lstStyle/>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a</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4</a:t>
            </a:r>
            <a:r>
              <a:rPr lang="en-US" b="1" dirty="0">
                <a:latin typeface="Inconsolata" panose="020B0609030003000000" pitchFamily="49" charset="77"/>
              </a:rPr>
              <a:t>) </a:t>
            </a: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endParaRPr lang="en-US" b="1" dirty="0">
              <a:solidFill>
                <a:schemeClr val="accent1"/>
              </a:solidFill>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E5285AED-414F-CF48-BDA3-F9C105DE78F6}"/>
              </a:ext>
            </a:extLst>
          </p:cNvPr>
          <p:cNvCxnSpPr>
            <a:cxnSpLocks/>
          </p:cNvCxnSpPr>
          <p:nvPr/>
        </p:nvCxnSpPr>
        <p:spPr>
          <a:xfrm flipV="1">
            <a:off x="1556425" y="1749851"/>
            <a:ext cx="97278" cy="117428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2B72858-9062-1748-A56F-9BF516549403}"/>
              </a:ext>
            </a:extLst>
          </p:cNvPr>
          <p:cNvCxnSpPr>
            <a:cxnSpLocks/>
          </p:cNvCxnSpPr>
          <p:nvPr/>
        </p:nvCxnSpPr>
        <p:spPr>
          <a:xfrm flipV="1">
            <a:off x="2003898" y="1673157"/>
            <a:ext cx="1" cy="12509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57243A4-61B0-BF49-9762-D919B22CF822}"/>
              </a:ext>
            </a:extLst>
          </p:cNvPr>
          <p:cNvSpPr txBox="1"/>
          <p:nvPr/>
        </p:nvSpPr>
        <p:spPr>
          <a:xfrm>
            <a:off x="3084846" y="1114696"/>
            <a:ext cx="4614148" cy="1015663"/>
          </a:xfrm>
          <a:prstGeom prst="rect">
            <a:avLst/>
          </a:prstGeom>
          <a:noFill/>
        </p:spPr>
        <p:txBody>
          <a:bodyPr wrap="square" rtlCol="0">
            <a:spAutoFit/>
          </a:bodyPr>
          <a:lstStyle/>
          <a:p>
            <a:r>
              <a:rPr lang="en-US" sz="2000" dirty="0">
                <a:solidFill>
                  <a:srgbClr val="FF0000"/>
                </a:solidFill>
              </a:rPr>
              <a:t>In function calling, the actual arguments </a:t>
            </a:r>
          </a:p>
          <a:p>
            <a:r>
              <a:rPr lang="en-US" sz="2000" dirty="0">
                <a:solidFill>
                  <a:srgbClr val="FF0000"/>
                </a:solidFill>
              </a:rPr>
              <a:t>2 and 4 are sent to the formal parameters </a:t>
            </a:r>
          </a:p>
          <a:p>
            <a:r>
              <a:rPr lang="en-US" sz="2000" dirty="0">
                <a:solidFill>
                  <a:srgbClr val="FF0000"/>
                </a:solidFill>
              </a:rPr>
              <a:t>a and b respectively.</a:t>
            </a:r>
          </a:p>
        </p:txBody>
      </p:sp>
      <p:sp>
        <p:nvSpPr>
          <p:cNvPr id="3" name="Slide Number Placeholder 2">
            <a:extLst>
              <a:ext uri="{FF2B5EF4-FFF2-40B4-BE49-F238E27FC236}">
                <a16:creationId xmlns:a16="http://schemas.microsoft.com/office/drawing/2014/main" id="{0A3F5854-915E-5246-B217-C798430893D2}"/>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408080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4" y="203975"/>
            <a:ext cx="7053542" cy="683886"/>
          </a:xfrm>
        </p:spPr>
        <p:txBody>
          <a:bodyPr/>
          <a:lstStyle/>
          <a:p>
            <a:r>
              <a:rPr lang="en-US" dirty="0"/>
              <a:t>Functions Arguments (input)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308750" y="957333"/>
            <a:ext cx="8051725" cy="4292919"/>
          </a:xfrm>
        </p:spPr>
        <p:txBody>
          <a:bodyPr>
            <a:normAutofit/>
          </a:bodyPr>
          <a:lstStyle/>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a</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4</a:t>
            </a:r>
            <a:r>
              <a:rPr lang="en-US" b="1" dirty="0">
                <a:latin typeface="Inconsolata" panose="020B0609030003000000" pitchFamily="49" charset="77"/>
              </a:rPr>
              <a:t>) </a:t>
            </a: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endParaRPr lang="en-US" b="1" dirty="0">
              <a:solidFill>
                <a:schemeClr val="accent1"/>
              </a:solidFill>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10" name="Straight Arrow Connector 9">
            <a:extLst>
              <a:ext uri="{FF2B5EF4-FFF2-40B4-BE49-F238E27FC236}">
                <a16:creationId xmlns:a16="http://schemas.microsoft.com/office/drawing/2014/main" id="{D2B72858-9062-1748-A56F-9BF516549403}"/>
              </a:ext>
            </a:extLst>
          </p:cNvPr>
          <p:cNvCxnSpPr>
            <a:cxnSpLocks/>
          </p:cNvCxnSpPr>
          <p:nvPr/>
        </p:nvCxnSpPr>
        <p:spPr>
          <a:xfrm flipH="1">
            <a:off x="1356360" y="2148841"/>
            <a:ext cx="960121" cy="7086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1A12254-A567-0B44-97C3-50B4CF479468}"/>
              </a:ext>
            </a:extLst>
          </p:cNvPr>
          <p:cNvSpPr txBox="1"/>
          <p:nvPr/>
        </p:nvSpPr>
        <p:spPr>
          <a:xfrm>
            <a:off x="3364091" y="1826519"/>
            <a:ext cx="4614148" cy="2554545"/>
          </a:xfrm>
          <a:prstGeom prst="rect">
            <a:avLst/>
          </a:prstGeom>
          <a:noFill/>
        </p:spPr>
        <p:txBody>
          <a:bodyPr wrap="square" rtlCol="0">
            <a:spAutoFit/>
          </a:bodyPr>
          <a:lstStyle/>
          <a:p>
            <a:r>
              <a:rPr lang="en-US" sz="2000" dirty="0">
                <a:solidFill>
                  <a:srgbClr val="FF0000"/>
                </a:solidFill>
              </a:rPr>
              <a:t>Note that the returned value 6 is sent back to the call expression add(2, 4). </a:t>
            </a:r>
          </a:p>
          <a:p>
            <a:endParaRPr lang="en-US" sz="2000" dirty="0">
              <a:solidFill>
                <a:srgbClr val="FF0000"/>
              </a:solidFill>
            </a:endParaRPr>
          </a:p>
          <a:p>
            <a:r>
              <a:rPr lang="en-US" sz="2000" dirty="0">
                <a:solidFill>
                  <a:srgbClr val="FF0000"/>
                </a:solidFill>
              </a:rPr>
              <a:t>This value add(2, 4) is stored in the variable a.</a:t>
            </a:r>
          </a:p>
          <a:p>
            <a:endParaRPr lang="en-US" sz="2000" dirty="0">
              <a:solidFill>
                <a:srgbClr val="FF0000"/>
              </a:solidFill>
            </a:endParaRPr>
          </a:p>
          <a:p>
            <a:r>
              <a:rPr lang="en-US" sz="2000" dirty="0">
                <a:solidFill>
                  <a:srgbClr val="FF0000"/>
                </a:solidFill>
              </a:rPr>
              <a:t>The variable a is then printed to the console.</a:t>
            </a:r>
          </a:p>
        </p:txBody>
      </p:sp>
      <p:sp>
        <p:nvSpPr>
          <p:cNvPr id="3" name="Slide Number Placeholder 2">
            <a:extLst>
              <a:ext uri="{FF2B5EF4-FFF2-40B4-BE49-F238E27FC236}">
                <a16:creationId xmlns:a16="http://schemas.microsoft.com/office/drawing/2014/main" id="{0A3F5854-915E-5246-B217-C798430893D2}"/>
              </a:ext>
            </a:extLst>
          </p:cNvPr>
          <p:cNvSpPr>
            <a:spLocks noGrp="1"/>
          </p:cNvSpPr>
          <p:nvPr>
            <p:ph type="sldNum" sz="quarter" idx="12"/>
          </p:nvPr>
        </p:nvSpPr>
        <p:spPr/>
        <p:txBody>
          <a:bodyPr/>
          <a:lstStyle/>
          <a:p>
            <a:fld id="{D57F1E4F-1CFF-5643-939E-02111984F565}" type="slidenum">
              <a:rPr lang="en-US" smtClean="0"/>
              <a:t>17</a:t>
            </a:fld>
            <a:endParaRPr lang="en-US" dirty="0"/>
          </a:p>
        </p:txBody>
      </p:sp>
      <p:sp>
        <p:nvSpPr>
          <p:cNvPr id="7" name="TextBox 6">
            <a:extLst>
              <a:ext uri="{FF2B5EF4-FFF2-40B4-BE49-F238E27FC236}">
                <a16:creationId xmlns:a16="http://schemas.microsoft.com/office/drawing/2014/main" id="{7AE5DE27-173B-DD4D-B5DD-EFDACC86D43B}"/>
              </a:ext>
            </a:extLst>
          </p:cNvPr>
          <p:cNvSpPr txBox="1"/>
          <p:nvPr/>
        </p:nvSpPr>
        <p:spPr>
          <a:xfrm>
            <a:off x="1356360" y="2316480"/>
            <a:ext cx="306494" cy="384721"/>
          </a:xfrm>
          <a:prstGeom prst="rect">
            <a:avLst/>
          </a:prstGeom>
          <a:noFill/>
        </p:spPr>
        <p:txBody>
          <a:bodyPr wrap="none" rtlCol="0">
            <a:spAutoFit/>
          </a:bodyPr>
          <a:lstStyle/>
          <a:p>
            <a:r>
              <a:rPr lang="en-US" sz="1900" dirty="0">
                <a:solidFill>
                  <a:srgbClr val="7030A0"/>
                </a:solidFill>
              </a:rPr>
              <a:t>6</a:t>
            </a:r>
          </a:p>
        </p:txBody>
      </p:sp>
    </p:spTree>
    <p:extLst>
      <p:ext uri="{BB962C8B-B14F-4D97-AF65-F5344CB8AC3E}">
        <p14:creationId xmlns:p14="http://schemas.microsoft.com/office/powerpoint/2010/main" val="262177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7004" y="77515"/>
            <a:ext cx="7053542" cy="683886"/>
          </a:xfrm>
        </p:spPr>
        <p:txBody>
          <a:bodyPr/>
          <a:lstStyle/>
          <a:p>
            <a:r>
              <a:rPr lang="en-US" dirty="0"/>
              <a:t>Returned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07004" y="680935"/>
            <a:ext cx="9036996" cy="4956549"/>
          </a:xfrm>
        </p:spPr>
        <p:txBody>
          <a:bodyPr>
            <a:normAutofit/>
          </a:bodyPr>
          <a:lstStyle/>
          <a:p>
            <a:pPr marL="0" indent="0">
              <a:buNone/>
            </a:pPr>
            <a:r>
              <a:rPr lang="en-US" dirty="0"/>
              <a:t>A returned value from a function should be stored, printed or used in another calculation.  Be careful to avoid the error explained below!</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 b):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add(2, 4) 		</a:t>
            </a:r>
            <a:r>
              <a:rPr lang="en-US" b="1" dirty="0">
                <a:solidFill>
                  <a:schemeClr val="accent1"/>
                </a:solidFill>
                <a:latin typeface="Inconsolata" panose="020B0609030003000000" pitchFamily="49" charset="77"/>
              </a:rPr>
              <a:t># returned value 6 is stored in a. </a:t>
            </a:r>
            <a:endParaRPr lang="en-US" b="1" dirty="0">
              <a:latin typeface="Inconsolata" panose="020B0609030003000000" pitchFamily="49" charset="77"/>
            </a:endParaRP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r>
              <a:rPr lang="en-US" b="1" dirty="0">
                <a:solidFill>
                  <a:srgbClr val="000087"/>
                </a:solidFill>
                <a:latin typeface="Inconsolata" panose="020B0609030003000000" pitchFamily="49" charset="77"/>
              </a:rPr>
              <a:t>b = </a:t>
            </a:r>
            <a:r>
              <a:rPr lang="en-US" b="1">
                <a:latin typeface="Inconsolata" panose="020B0609030003000000" pitchFamily="49" charset="77"/>
              </a:rPr>
              <a:t>add(2, </a:t>
            </a:r>
            <a:r>
              <a:rPr lang="en-US" b="1" dirty="0">
                <a:latin typeface="Inconsolata" panose="020B0609030003000000" pitchFamily="49" charset="77"/>
              </a:rPr>
              <a:t>4</a:t>
            </a:r>
            <a:r>
              <a:rPr lang="en-US" b="1">
                <a:latin typeface="Inconsolata" panose="020B0609030003000000" pitchFamily="49" charset="77"/>
              </a:rPr>
              <a:t>) </a:t>
            </a:r>
            <a:r>
              <a:rPr lang="en-US" b="1" dirty="0">
                <a:latin typeface="Inconsolata" panose="020B0609030003000000" pitchFamily="49" charset="77"/>
              </a:rPr>
              <a:t>- 3	</a:t>
            </a:r>
            <a:r>
              <a:rPr lang="en-US" b="1" dirty="0">
                <a:solidFill>
                  <a:schemeClr val="accent1"/>
                </a:solidFill>
                <a:latin typeface="Inconsolata" panose="020B0609030003000000" pitchFamily="49" charset="77"/>
              </a:rPr>
              <a:t># returned value 6 used in a calculation. </a:t>
            </a:r>
            <a:endParaRPr lang="en-US" b="1" dirty="0">
              <a:latin typeface="Inconsolata" panose="020B0609030003000000" pitchFamily="49" charset="77"/>
            </a:endParaRPr>
          </a:p>
          <a:p>
            <a:pPr marL="0" indent="0">
              <a:buNone/>
            </a:pPr>
            <a:endParaRPr lang="en-US" b="1" dirty="0">
              <a:solidFill>
                <a:schemeClr val="accent1"/>
              </a:solidFill>
              <a:latin typeface="Inconsolata" panose="020B0609030003000000" pitchFamily="49" charset="77"/>
            </a:endParaRPr>
          </a:p>
          <a:p>
            <a:pPr marL="0" indent="0">
              <a:buNone/>
            </a:pPr>
            <a:r>
              <a:rPr lang="en-US" b="1" dirty="0">
                <a:solidFill>
                  <a:srgbClr val="FF0000"/>
                </a:solidFill>
                <a:latin typeface="Inconsolata" panose="020B0609030003000000" pitchFamily="49" charset="77"/>
              </a:rPr>
              <a:t>add(4, 6)</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returned value 10 is neither stored nor printed</a:t>
            </a:r>
          </a:p>
          <a:p>
            <a:pPr marL="0" indent="0">
              <a:buNone/>
            </a:pPr>
            <a:r>
              <a:rPr lang="en-US" b="1" dirty="0">
                <a:solidFill>
                  <a:schemeClr val="accent1"/>
                </a:solidFill>
                <a:latin typeface="Inconsolata" panose="020B0609030003000000" pitchFamily="49" charset="77"/>
              </a:rPr>
              <a:t>			</a:t>
            </a:r>
            <a:r>
              <a:rPr lang="en-US" b="1" dirty="0">
                <a:solidFill>
                  <a:srgbClr val="FF0000"/>
                </a:solidFill>
                <a:latin typeface="Inconsolata" panose="020B0609030003000000" pitchFamily="49" charset="77"/>
              </a:rPr>
              <a:t># this value is lost! This is a common error!</a:t>
            </a:r>
          </a:p>
          <a:p>
            <a:pPr marL="0" indent="0">
              <a:buNone/>
            </a:pPr>
            <a:r>
              <a:rPr lang="en-US" b="1" dirty="0">
                <a:solidFill>
                  <a:srgbClr val="FF0000"/>
                </a:solidFill>
                <a:latin typeface="Inconsolata" panose="020B0609030003000000" pitchFamily="49" charset="77"/>
              </a:rPr>
              <a:t>			# This line of code effectively does nothing.</a:t>
            </a:r>
          </a:p>
          <a:p>
            <a:pPr marL="0" indent="0">
              <a:buNone/>
            </a:pPr>
            <a:endParaRPr lang="en-US"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20B94AB9-B6B7-5841-A9FC-CA5DB0E07AC1}"/>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2631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6846D-78F7-9348-93A7-1404017519BA}"/>
              </a:ext>
            </a:extLst>
          </p:cNvPr>
          <p:cNvSpPr>
            <a:spLocks noGrp="1"/>
          </p:cNvSpPr>
          <p:nvPr>
            <p:ph type="title"/>
          </p:nvPr>
        </p:nvSpPr>
        <p:spPr>
          <a:xfrm>
            <a:off x="171450" y="227409"/>
            <a:ext cx="7886700" cy="680244"/>
          </a:xfrm>
        </p:spPr>
        <p:txBody>
          <a:bodyPr/>
          <a:lstStyle/>
          <a:p>
            <a:r>
              <a:rPr lang="en-US" dirty="0"/>
              <a:t>You Try it!</a:t>
            </a:r>
          </a:p>
        </p:txBody>
      </p:sp>
      <p:sp>
        <p:nvSpPr>
          <p:cNvPr id="3" name="Content Placeholder 2">
            <a:extLst>
              <a:ext uri="{FF2B5EF4-FFF2-40B4-BE49-F238E27FC236}">
                <a16:creationId xmlns:a16="http://schemas.microsoft.com/office/drawing/2014/main" id="{FEFA68FB-503E-B144-9FA2-2B3EF2748204}"/>
              </a:ext>
            </a:extLst>
          </p:cNvPr>
          <p:cNvSpPr>
            <a:spLocks noGrp="1"/>
          </p:cNvSpPr>
          <p:nvPr>
            <p:ph idx="1"/>
          </p:nvPr>
        </p:nvSpPr>
        <p:spPr>
          <a:xfrm>
            <a:off x="0" y="907653"/>
            <a:ext cx="9144000" cy="4807347"/>
          </a:xfrm>
        </p:spPr>
        <p:txBody>
          <a:bodyPr/>
          <a:lstStyle/>
          <a:p>
            <a:pPr marL="0" indent="0">
              <a:buNone/>
            </a:pPr>
            <a:r>
              <a:rPr lang="en-US" dirty="0"/>
              <a:t>Write a computer program that, given the lengths of the two sides of a right triangle adjacent to the right angle, computes the length of the hypotenuse of the triangle.  Use the template below.</a:t>
            </a:r>
          </a:p>
          <a:p>
            <a:pPr marL="0" indent="0">
              <a:buNone/>
            </a:pPr>
            <a:endParaRPr lang="en-US" sz="2400" b="1" dirty="0">
              <a:solidFill>
                <a:srgbClr val="34A327"/>
              </a:solidFill>
              <a:latin typeface="Inconsolata" panose="020B0609030003000000" pitchFamily="49" charset="77"/>
            </a:endParaRPr>
          </a:p>
          <a:p>
            <a:pPr marL="0" indent="0">
              <a:buNone/>
            </a:pPr>
            <a:r>
              <a:rPr lang="en-US" sz="2200" b="1" dirty="0">
                <a:solidFill>
                  <a:srgbClr val="00B050"/>
                </a:solidFill>
                <a:latin typeface="Inconsolata" panose="020B0609030003000000" pitchFamily="49" charset="77"/>
              </a:rPr>
              <a:t># given a and b sides of a triangle, return hypotenuse</a:t>
            </a:r>
          </a:p>
          <a:p>
            <a:pPr marL="0" indent="0">
              <a:buNone/>
            </a:pPr>
            <a:r>
              <a:rPr lang="en-US" sz="2200" b="1" dirty="0">
                <a:solidFill>
                  <a:srgbClr val="34A327"/>
                </a:solidFill>
                <a:latin typeface="Inconsolata" panose="020B0609030003000000" pitchFamily="49" charset="77"/>
              </a:rPr>
              <a:t>def</a:t>
            </a:r>
            <a:r>
              <a:rPr lang="en-US" sz="2200" b="1" dirty="0">
                <a:solidFill>
                  <a:srgbClr val="000000"/>
                </a:solidFill>
                <a:latin typeface="Inconsolata" panose="020B0609030003000000" pitchFamily="49" charset="77"/>
              </a:rPr>
              <a:t> </a:t>
            </a:r>
            <a:r>
              <a:rPr lang="en-US" sz="2200" b="1" dirty="0">
                <a:solidFill>
                  <a:srgbClr val="3C9FF2"/>
                </a:solidFill>
                <a:latin typeface="Inconsolata" panose="020B0609030003000000" pitchFamily="49" charset="77"/>
              </a:rPr>
              <a:t>hypotenuse</a:t>
            </a:r>
            <a:r>
              <a:rPr lang="en-US" sz="2200" b="1" dirty="0">
                <a:solidFill>
                  <a:srgbClr val="000000"/>
                </a:solidFill>
                <a:latin typeface="Inconsolata" panose="020B0609030003000000" pitchFamily="49" charset="77"/>
              </a:rPr>
              <a:t>(a, b):  </a:t>
            </a:r>
          </a:p>
          <a:p>
            <a:pPr marL="0" indent="0">
              <a:buNone/>
            </a:pPr>
            <a:r>
              <a:rPr lang="en-US" sz="2200" b="1" dirty="0">
                <a:solidFill>
                  <a:srgbClr val="00B050"/>
                </a:solidFill>
                <a:latin typeface="Inconsolata" panose="020B0609030003000000" pitchFamily="49" charset="77"/>
              </a:rPr>
              <a:t>	# implement your code here</a:t>
            </a:r>
          </a:p>
          <a:p>
            <a:pPr marL="0" indent="0">
              <a:buNone/>
            </a:pPr>
            <a:endParaRPr lang="en-US" sz="2200" b="1" dirty="0">
              <a:solidFill>
                <a:srgbClr val="00B050"/>
              </a:solidFill>
              <a:latin typeface="Inconsolata" panose="020B0609030003000000" pitchFamily="49" charset="77"/>
            </a:endParaRPr>
          </a:p>
          <a:p>
            <a:pPr marL="0" indent="0">
              <a:buNone/>
            </a:pPr>
            <a:r>
              <a:rPr lang="en-US" sz="2200" b="1" dirty="0">
                <a:solidFill>
                  <a:srgbClr val="00B050"/>
                </a:solidFill>
                <a:latin typeface="INCONSOLATA" panose="020B0609030003000000" pitchFamily="49" charset="77"/>
              </a:rPr>
              <a:t># print out hypotenuse if sides are 3 and 4</a:t>
            </a:r>
            <a:r>
              <a:rPr lang="en-US" sz="2200" b="1" dirty="0">
                <a:solidFill>
                  <a:srgbClr val="00B050"/>
                </a:solidFill>
                <a:latin typeface="Inconsolata" panose="020B0609030003000000" pitchFamily="49" charset="77"/>
              </a:rPr>
              <a:t>	</a:t>
            </a:r>
            <a:endParaRPr lang="en-US" sz="2200" b="1" dirty="0">
              <a:solidFill>
                <a:srgbClr val="00B050"/>
              </a:solidFill>
              <a:latin typeface="INCONSOLATA" panose="020B0609030003000000" pitchFamily="49" charset="77"/>
            </a:endParaRPr>
          </a:p>
          <a:p>
            <a:pPr marL="0" indent="0">
              <a:buNone/>
            </a:pPr>
            <a:r>
              <a:rPr lang="en-US" sz="2200" b="1" dirty="0">
                <a:solidFill>
                  <a:srgbClr val="00B050"/>
                </a:solidFill>
                <a:latin typeface="INCONSOLATA" panose="020B0609030003000000" pitchFamily="49" charset="77"/>
              </a:rPr>
              <a:t># ask user for sides: side1 and side2</a:t>
            </a:r>
          </a:p>
          <a:p>
            <a:pPr marL="0" indent="0">
              <a:buNone/>
            </a:pPr>
            <a:r>
              <a:rPr lang="en-US" sz="2200" b="1" dirty="0">
                <a:solidFill>
                  <a:srgbClr val="00B050"/>
                </a:solidFill>
                <a:latin typeface="INCONSOLATA" panose="020B0609030003000000" pitchFamily="49" charset="77"/>
              </a:rPr>
              <a:t># store hypotenuse for side1 and side2 in variable h</a:t>
            </a:r>
          </a:p>
          <a:p>
            <a:pPr marL="0" indent="0">
              <a:buNone/>
            </a:pPr>
            <a:r>
              <a:rPr lang="en-US" sz="2200" b="1" dirty="0">
                <a:solidFill>
                  <a:srgbClr val="00B050"/>
                </a:solidFill>
                <a:latin typeface="INCONSOLATA" panose="020B0609030003000000" pitchFamily="49" charset="77"/>
              </a:rPr>
              <a:t># print h</a:t>
            </a:r>
            <a:endParaRPr lang="en-US" sz="2200" dirty="0">
              <a:solidFill>
                <a:srgbClr val="00B050"/>
              </a:solidFill>
            </a:endParaRPr>
          </a:p>
        </p:txBody>
      </p:sp>
      <p:sp>
        <p:nvSpPr>
          <p:cNvPr id="4" name="Slide Number Placeholder 3">
            <a:extLst>
              <a:ext uri="{FF2B5EF4-FFF2-40B4-BE49-F238E27FC236}">
                <a16:creationId xmlns:a16="http://schemas.microsoft.com/office/drawing/2014/main" id="{536F799B-A6BC-0449-A858-D88D8D2CE1B6}"/>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3612472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Topics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lstStyle/>
          <a:p>
            <a:pPr marL="0" indent="0">
              <a:buNone/>
            </a:pPr>
            <a:endParaRPr lang="en-US" dirty="0">
              <a:latin typeface="Gill Sans MT" panose="020B0502020104020203" pitchFamily="34" charset="77"/>
            </a:endParaRPr>
          </a:p>
          <a:p>
            <a:pPr marL="457200" indent="-457200">
              <a:buAutoNum type="arabicParenR"/>
            </a:pPr>
            <a:r>
              <a:rPr lang="en-US" dirty="0">
                <a:latin typeface="Gill Sans MT" panose="020B0502020104020203" pitchFamily="34" charset="77"/>
              </a:rPr>
              <a:t>Functions</a:t>
            </a:r>
          </a:p>
          <a:p>
            <a:pPr marL="457200" indent="-457200">
              <a:buAutoNum type="arabicParenR"/>
            </a:pPr>
            <a:r>
              <a:rPr lang="en-US" dirty="0">
                <a:latin typeface="Gill Sans MT" panose="020B0502020104020203" pitchFamily="34" charset="77"/>
              </a:rPr>
              <a:t>Function Inputs vs Outputs</a:t>
            </a:r>
          </a:p>
          <a:p>
            <a:pPr marL="457200" indent="-457200">
              <a:buAutoNum type="arabicParenR"/>
            </a:pPr>
            <a:r>
              <a:rPr lang="en-US" dirty="0">
                <a:latin typeface="Gill Sans MT" panose="020B0502020104020203" pitchFamily="34" charset="77"/>
              </a:rPr>
              <a:t>Function Arguments</a:t>
            </a:r>
          </a:p>
          <a:p>
            <a:pPr marL="685800" lvl="1" indent="-342900">
              <a:buAutoNum type="alphaLcParenR"/>
            </a:pPr>
            <a:r>
              <a:rPr lang="en-US" dirty="0">
                <a:latin typeface="Gill Sans MT" panose="020B0502020104020203" pitchFamily="34" charset="77"/>
              </a:rPr>
              <a:t>Positional Arguments</a:t>
            </a:r>
          </a:p>
          <a:p>
            <a:pPr marL="685800" lvl="1" indent="-342900">
              <a:buAutoNum type="alphaLcParenR"/>
            </a:pPr>
            <a:r>
              <a:rPr lang="en-US" dirty="0">
                <a:latin typeface="Gill Sans MT" panose="020B0502020104020203" pitchFamily="34" charset="77"/>
              </a:rPr>
              <a:t>Keyword Arguments</a:t>
            </a:r>
          </a:p>
          <a:p>
            <a:pPr marL="685800" lvl="1" indent="-342900">
              <a:buAutoNum type="alphaLcParenR"/>
            </a:pPr>
            <a:r>
              <a:rPr lang="en-US" dirty="0">
                <a:latin typeface="Gill Sans MT" panose="020B0502020104020203" pitchFamily="34" charset="77"/>
              </a:rPr>
              <a:t>Default Values</a:t>
            </a:r>
          </a:p>
          <a:p>
            <a:pPr marL="342900" indent="-342900">
              <a:buAutoNum type="arabicParenR"/>
            </a:pPr>
            <a:r>
              <a:rPr lang="en-US" dirty="0">
                <a:latin typeface="Gill Sans MT" panose="020B0502020104020203" pitchFamily="34" charset="77"/>
              </a:rPr>
              <a:t>Flow of Program</a:t>
            </a:r>
          </a:p>
          <a:p>
            <a:pPr marL="342900" indent="-342900">
              <a:buAutoNum type="arabicParenR"/>
            </a:pPr>
            <a:r>
              <a:rPr lang="en-US" dirty="0">
                <a:latin typeface="Gill Sans MT" panose="020B0502020104020203" pitchFamily="34" charset="77"/>
              </a:rPr>
              <a:t>Scope of a variable</a:t>
            </a:r>
          </a:p>
          <a:p>
            <a:pPr marL="342900" indent="-342900">
              <a:buAutoNum type="arabicParenR"/>
            </a:pPr>
            <a:r>
              <a:rPr lang="en-US" dirty="0">
                <a:latin typeface="Gill Sans MT" panose="020B0502020104020203" pitchFamily="34" charset="77"/>
              </a:rPr>
              <a:t>Template for programs</a:t>
            </a:r>
          </a:p>
          <a:p>
            <a:pPr marL="0" indent="0">
              <a:buNone/>
            </a:pPr>
            <a:endParaRPr lang="en-US" dirty="0">
              <a:latin typeface="Gill Sans MT" panose="020B0502020104020203" pitchFamily="34" charset="77"/>
            </a:endParaRPr>
          </a:p>
          <a:p>
            <a:pPr marL="685800" lvl="1" indent="-342900">
              <a:buAutoNum type="alphaL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692C54DA-4ED4-B647-B6CB-44FF54942F2F}"/>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31840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4352" y="134008"/>
            <a:ext cx="7053542" cy="683886"/>
          </a:xfrm>
        </p:spPr>
        <p:txBody>
          <a:bodyPr/>
          <a:lstStyle/>
          <a:p>
            <a:r>
              <a:rPr lang="en-US" dirty="0"/>
              <a:t>Keyword Arguments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90558" y="817895"/>
            <a:ext cx="8245016" cy="4763098"/>
          </a:xfrm>
        </p:spPr>
        <p:txBody>
          <a:bodyPr>
            <a:normAutofit/>
          </a:bodyPr>
          <a:lstStyle/>
          <a:p>
            <a:pPr marL="0" indent="0">
              <a:buNone/>
            </a:pPr>
            <a:r>
              <a:rPr lang="en-US" dirty="0"/>
              <a:t>Input arguments can be specified by name (keyword arguments). In this case, the order does not matter. Using keyword arguments is encouraged since it makes code clear and flexible.</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are all equivalent:</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x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y = 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z = 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p>
          <a:p>
            <a:pPr marL="0" indent="0">
              <a:buNone/>
            </a:pPr>
            <a:endParaRPr lang="en-US"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6F2C2150-2C32-4048-81DF-65F0D66B804E}"/>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405524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7653" y="134008"/>
            <a:ext cx="7053542" cy="683886"/>
          </a:xfrm>
        </p:spPr>
        <p:txBody>
          <a:bodyPr/>
          <a:lstStyle/>
          <a:p>
            <a:r>
              <a:rPr lang="en-US" dirty="0"/>
              <a:t>Keyword and Positional Arguments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7654" y="817895"/>
            <a:ext cx="8367920" cy="4763098"/>
          </a:xfrm>
        </p:spPr>
        <p:txBody>
          <a:bodyPr>
            <a:normAutofit/>
          </a:bodyPr>
          <a:lstStyle/>
          <a:p>
            <a:pPr marL="0" indent="0">
              <a:buNone/>
            </a:pPr>
            <a:r>
              <a:rPr lang="en-US" dirty="0"/>
              <a:t>If keyword arguments and positional arguments are used together, keyword arguments must follow positional arguments.</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 c</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 + c</a:t>
            </a: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are all equivalent:</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x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3, 5</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y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z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gives an error:</a:t>
            </a:r>
          </a:p>
          <a:p>
            <a:pPr marL="0" indent="0">
              <a:buNone/>
            </a:pPr>
            <a:r>
              <a:rPr lang="en-US" b="1" dirty="0">
                <a:solidFill>
                  <a:srgbClr val="000087"/>
                </a:solidFill>
                <a:latin typeface="Inconsolata" panose="020B0609030003000000" pitchFamily="49" charset="77"/>
              </a:rPr>
              <a:t>w = 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1, 3</a:t>
            </a:r>
            <a:r>
              <a:rPr lang="en-US" b="1" dirty="0">
                <a:latin typeface="Inconsolata" panose="020B0609030003000000" pitchFamily="49" charset="77"/>
              </a:rPr>
              <a:t>,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p>
          <a:p>
            <a:pPr marL="0" indent="0">
              <a:buNone/>
            </a:pPr>
            <a:endParaRPr lang="en-US"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495E675A-1B19-9F4E-AF3C-ECC63A5D385F}"/>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367299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Optional Keyword Arguments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6" y="2857500"/>
            <a:ext cx="252919" cy="88764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2303836" cy="400110"/>
          </a:xfrm>
          <a:prstGeom prst="rect">
            <a:avLst/>
          </a:prstGeom>
          <a:noFill/>
        </p:spPr>
        <p:txBody>
          <a:bodyPr wrap="none" rtlCol="0">
            <a:spAutoFit/>
          </a:bodyPr>
          <a:lstStyle/>
          <a:p>
            <a:r>
              <a:rPr lang="en-US" sz="2000" dirty="0">
                <a:solidFill>
                  <a:srgbClr val="FF0000"/>
                </a:solidFill>
              </a:rPr>
              <a:t>a = 2, b defaults to 0</a:t>
            </a:r>
          </a:p>
        </p:txBody>
      </p:sp>
      <p:sp>
        <p:nvSpPr>
          <p:cNvPr id="3" name="Slide Number Placeholder 2">
            <a:extLst>
              <a:ext uri="{FF2B5EF4-FFF2-40B4-BE49-F238E27FC236}">
                <a16:creationId xmlns:a16="http://schemas.microsoft.com/office/drawing/2014/main" id="{930799C8-A027-3144-8E2A-5DFBC602A7D9}"/>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421002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7" y="2857501"/>
            <a:ext cx="243190" cy="12767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3192284" cy="400110"/>
          </a:xfrm>
          <a:prstGeom prst="rect">
            <a:avLst/>
          </a:prstGeom>
          <a:noFill/>
        </p:spPr>
        <p:txBody>
          <a:bodyPr wrap="none" rtlCol="0">
            <a:spAutoFit/>
          </a:bodyPr>
          <a:lstStyle/>
          <a:p>
            <a:r>
              <a:rPr lang="en-US" sz="2000" dirty="0">
                <a:solidFill>
                  <a:srgbClr val="FF0000"/>
                </a:solidFill>
              </a:rPr>
              <a:t>a = 1, b is overwritten; b = 3 </a:t>
            </a:r>
          </a:p>
        </p:txBody>
      </p:sp>
      <p:cxnSp>
        <p:nvCxnSpPr>
          <p:cNvPr id="7" name="Straight Arrow Connector 6">
            <a:extLst>
              <a:ext uri="{FF2B5EF4-FFF2-40B4-BE49-F238E27FC236}">
                <a16:creationId xmlns:a16="http://schemas.microsoft.com/office/drawing/2014/main" id="{5CD0690A-29B0-CE42-AFFD-1B68A352A7FB}"/>
              </a:ext>
            </a:extLst>
          </p:cNvPr>
          <p:cNvCxnSpPr>
            <a:cxnSpLocks/>
          </p:cNvCxnSpPr>
          <p:nvPr/>
        </p:nvCxnSpPr>
        <p:spPr>
          <a:xfrm flipH="1" flipV="1">
            <a:off x="2791838" y="2857500"/>
            <a:ext cx="88650" cy="12767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0AD0FE2E-1146-4F42-86A7-7B86D24A9D9A}"/>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3536221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-3</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7" y="2857501"/>
            <a:ext cx="262646" cy="159776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3192284" cy="400110"/>
          </a:xfrm>
          <a:prstGeom prst="rect">
            <a:avLst/>
          </a:prstGeom>
          <a:noFill/>
        </p:spPr>
        <p:txBody>
          <a:bodyPr wrap="none" rtlCol="0">
            <a:spAutoFit/>
          </a:bodyPr>
          <a:lstStyle/>
          <a:p>
            <a:r>
              <a:rPr lang="en-US" sz="2000" dirty="0">
                <a:solidFill>
                  <a:srgbClr val="FF0000"/>
                </a:solidFill>
              </a:rPr>
              <a:t>a = 2, b is overwritten; b = 5 </a:t>
            </a:r>
          </a:p>
        </p:txBody>
      </p:sp>
      <p:cxnSp>
        <p:nvCxnSpPr>
          <p:cNvPr id="7" name="Straight Arrow Connector 6">
            <a:extLst>
              <a:ext uri="{FF2B5EF4-FFF2-40B4-BE49-F238E27FC236}">
                <a16:creationId xmlns:a16="http://schemas.microsoft.com/office/drawing/2014/main" id="{5CD0690A-29B0-CE42-AFFD-1B68A352A7FB}"/>
              </a:ext>
            </a:extLst>
          </p:cNvPr>
          <p:cNvCxnSpPr>
            <a:cxnSpLocks/>
          </p:cNvCxnSpPr>
          <p:nvPr/>
        </p:nvCxnSpPr>
        <p:spPr>
          <a:xfrm flipH="1" flipV="1">
            <a:off x="2791838" y="2857500"/>
            <a:ext cx="311285" cy="1597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5D41592A-1289-3B4B-9EFB-D8A643D8F08D}"/>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976150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-3</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000087"/>
                </a:solidFill>
                <a:latin typeface="Inconsolata" panose="020B0609030003000000" pitchFamily="49" charset="77"/>
              </a:rPr>
              <a:t>a=</a:t>
            </a:r>
            <a:r>
              <a:rPr lang="en-US" b="1" dirty="0">
                <a:solidFill>
                  <a:srgbClr val="FF6600"/>
                </a:solidFill>
                <a:latin typeface="Inconsolata" panose="020B0609030003000000" pitchFamily="49" charset="77"/>
              </a:rPr>
              <a:t>6</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7</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7" y="2857502"/>
            <a:ext cx="1033335" cy="215224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3275640" cy="400110"/>
          </a:xfrm>
          <a:prstGeom prst="rect">
            <a:avLst/>
          </a:prstGeom>
          <a:noFill/>
        </p:spPr>
        <p:txBody>
          <a:bodyPr wrap="none" rtlCol="0">
            <a:spAutoFit/>
          </a:bodyPr>
          <a:lstStyle/>
          <a:p>
            <a:r>
              <a:rPr lang="en-US" sz="2000" dirty="0">
                <a:solidFill>
                  <a:srgbClr val="FF0000"/>
                </a:solidFill>
              </a:rPr>
              <a:t>a = 6, b is overwritten; b = -1 </a:t>
            </a:r>
          </a:p>
        </p:txBody>
      </p:sp>
      <p:cxnSp>
        <p:nvCxnSpPr>
          <p:cNvPr id="7" name="Straight Arrow Connector 6">
            <a:extLst>
              <a:ext uri="{FF2B5EF4-FFF2-40B4-BE49-F238E27FC236}">
                <a16:creationId xmlns:a16="http://schemas.microsoft.com/office/drawing/2014/main" id="{5CD0690A-29B0-CE42-AFFD-1B68A352A7FB}"/>
              </a:ext>
            </a:extLst>
          </p:cNvPr>
          <p:cNvCxnSpPr>
            <a:cxnSpLocks/>
          </p:cNvCxnSpPr>
          <p:nvPr/>
        </p:nvCxnSpPr>
        <p:spPr>
          <a:xfrm flipV="1">
            <a:off x="2490281" y="2857500"/>
            <a:ext cx="301558" cy="196943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CB0E0F09-D8F7-404A-9319-EF7C97F492CA}"/>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155198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Flow of a Program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84084" y="923603"/>
            <a:ext cx="8451490" cy="4690983"/>
          </a:xfrm>
        </p:spPr>
        <p:txBody>
          <a:bodyPr>
            <a:noAutofit/>
          </a:bodyPr>
          <a:lstStyle/>
          <a:p>
            <a:pPr marL="0" indent="0">
              <a:buNone/>
            </a:pPr>
            <a:r>
              <a:rPr lang="en-US" sz="1800" dirty="0"/>
              <a:t>A Python script is executed line by line top to bottom. </a:t>
            </a:r>
          </a:p>
          <a:p>
            <a:pPr marL="0" indent="0">
              <a:buNone/>
            </a:pPr>
            <a:endParaRPr lang="en-US" sz="1800" b="1" dirty="0">
              <a:latin typeface="Inconsolata" panose="020B0609030003000000" pitchFamily="49" charset="77"/>
            </a:endParaRPr>
          </a:p>
          <a:p>
            <a:pPr marL="0" indent="0">
              <a:buNone/>
            </a:pPr>
            <a:br>
              <a:rPr lang="en-US" sz="1800" b="1" dirty="0">
                <a:latin typeface="Inconsolata" panose="020B0609030003000000" pitchFamily="49" charset="77"/>
              </a:rPr>
            </a:b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 </a:t>
            </a:r>
          </a:p>
          <a:p>
            <a:pPr marL="0" indent="0">
              <a:buNone/>
            </a:pPr>
            <a:r>
              <a:rPr lang="en-US" sz="1800" b="1" dirty="0">
                <a:latin typeface="Inconsolata" panose="020B0609030003000000" pitchFamily="49" charset="77"/>
              </a:rPr>
              <a:t>    print("fun")</a:t>
            </a:r>
          </a:p>
          <a:p>
            <a:pPr marL="0" indent="0">
              <a:buNone/>
            </a:pPr>
            <a:endParaRPr lang="en-US" sz="1800" b="1" dirty="0">
              <a:latin typeface="Inconsolata" panose="020B0609030003000000" pitchFamily="49" charset="77"/>
            </a:endParaRPr>
          </a:p>
          <a:p>
            <a:pPr marL="0" indent="0">
              <a:buNone/>
            </a:pPr>
            <a:r>
              <a:rPr lang="en-US" sz="1800" b="1" dirty="0">
                <a:latin typeface="Inconsolata" panose="020B0609030003000000" pitchFamily="49" charset="77"/>
              </a:rPr>
              <a:t>print("hello") </a:t>
            </a:r>
          </a:p>
          <a:p>
            <a:pPr marL="0" indent="0">
              <a:buNone/>
            </a:pPr>
            <a:endParaRPr lang="en-US" sz="1800" b="1" dirty="0">
              <a:solidFill>
                <a:srgbClr val="19B219"/>
              </a:solidFill>
              <a:latin typeface="Inconsolata" panose="020B0609030003000000" pitchFamily="49" charset="77"/>
            </a:endParaRPr>
          </a:p>
          <a:p>
            <a:pPr marL="0" indent="0">
              <a:buNone/>
            </a:pPr>
            <a:endParaRPr lang="en-US" sz="1800" b="1" dirty="0">
              <a:solidFill>
                <a:srgbClr val="19B219"/>
              </a:solidFill>
              <a:latin typeface="Inconsolata" panose="020B0609030003000000" pitchFamily="49" charset="77"/>
            </a:endParaRPr>
          </a:p>
          <a:p>
            <a:pPr marL="0" indent="0">
              <a:buNone/>
            </a:pPr>
            <a:r>
              <a:rPr lang="en-US" sz="2000" dirty="0">
                <a:latin typeface="Gill Sans MT" panose="020B0502020104020203" pitchFamily="34" charset="77"/>
              </a:rPr>
              <a:t>Output:</a:t>
            </a:r>
          </a:p>
          <a:p>
            <a:pPr marL="0" indent="0">
              <a:buNone/>
            </a:pPr>
            <a:r>
              <a:rPr lang="en-US" sz="2000" dirty="0">
                <a:latin typeface="Gill Sans MT" panose="020B0502020104020203" pitchFamily="34" charset="77"/>
              </a:rPr>
              <a:t>hello</a:t>
            </a:r>
          </a:p>
          <a:p>
            <a:pPr marL="0" indent="0">
              <a:buNone/>
            </a:pPr>
            <a:endParaRPr lang="en-US" sz="2000" dirty="0">
              <a:latin typeface="Gill Sans MT" panose="020B0502020104020203" pitchFamily="34" charset="77"/>
            </a:endParaRPr>
          </a:p>
        </p:txBody>
      </p:sp>
      <p:sp>
        <p:nvSpPr>
          <p:cNvPr id="6" name="TextBox 5">
            <a:extLst>
              <a:ext uri="{FF2B5EF4-FFF2-40B4-BE49-F238E27FC236}">
                <a16:creationId xmlns:a16="http://schemas.microsoft.com/office/drawing/2014/main" id="{B7AB2EA4-48CC-FD46-9632-CD4301E82099}"/>
              </a:ext>
            </a:extLst>
          </p:cNvPr>
          <p:cNvSpPr txBox="1"/>
          <p:nvPr/>
        </p:nvSpPr>
        <p:spPr>
          <a:xfrm>
            <a:off x="2495644" y="1243643"/>
            <a:ext cx="6594369" cy="2862322"/>
          </a:xfrm>
          <a:prstGeom prst="rect">
            <a:avLst/>
          </a:prstGeom>
          <a:noFill/>
        </p:spPr>
        <p:txBody>
          <a:bodyPr wrap="none" rtlCol="0">
            <a:spAutoFit/>
          </a:bodyPr>
          <a:lstStyle/>
          <a:p>
            <a:endParaRPr lang="en-US" sz="2000" dirty="0"/>
          </a:p>
          <a:p>
            <a:r>
              <a:rPr lang="en-US" sz="2000" dirty="0"/>
              <a:t>Function definitions are packaged into an executable unit to </a:t>
            </a:r>
          </a:p>
          <a:p>
            <a:r>
              <a:rPr lang="en-US" sz="2000" dirty="0"/>
              <a:t>be executed later. </a:t>
            </a:r>
          </a:p>
          <a:p>
            <a:endParaRPr lang="en-US" sz="2000" dirty="0"/>
          </a:p>
          <a:p>
            <a:r>
              <a:rPr lang="en-US" sz="2000" dirty="0"/>
              <a:t>The code within a function definition executes only when </a:t>
            </a:r>
          </a:p>
          <a:p>
            <a:r>
              <a:rPr lang="en-US" sz="2000" dirty="0"/>
              <a:t>invoked by a caller. </a:t>
            </a:r>
          </a:p>
          <a:p>
            <a:endParaRPr lang="en-US" sz="2000" dirty="0"/>
          </a:p>
          <a:p>
            <a:r>
              <a:rPr lang="en-US" sz="2000" dirty="0"/>
              <a:t>In this case, because the fun function is never called, the code </a:t>
            </a:r>
          </a:p>
          <a:p>
            <a:r>
              <a:rPr lang="en-US" sz="2000" dirty="0"/>
              <a:t>inside the function never runs!</a:t>
            </a: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426544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Flow of a Program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84084" y="923603"/>
            <a:ext cx="8451490" cy="4690983"/>
          </a:xfrm>
        </p:spPr>
        <p:txBody>
          <a:bodyPr>
            <a:noAutofit/>
          </a:bodyPr>
          <a:lstStyle/>
          <a:p>
            <a:pPr marL="0" indent="0">
              <a:buNone/>
            </a:pPr>
            <a:r>
              <a:rPr lang="en-US" sz="1800" dirty="0"/>
              <a:t>A Python script is executed line by line top to bottom. </a:t>
            </a:r>
          </a:p>
          <a:p>
            <a:pPr marL="0" indent="0">
              <a:buNone/>
            </a:pPr>
            <a:endParaRPr lang="en-US" sz="1800" b="1" dirty="0">
              <a:latin typeface="Inconsolata" panose="020B0609030003000000" pitchFamily="49" charset="77"/>
            </a:endParaRPr>
          </a:p>
          <a:p>
            <a:pPr marL="0" indent="0">
              <a:buNone/>
            </a:pPr>
            <a:br>
              <a:rPr lang="en-US" sz="1800" b="1" dirty="0">
                <a:latin typeface="Inconsolata" panose="020B0609030003000000" pitchFamily="49" charset="77"/>
              </a:rPr>
            </a:b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 </a:t>
            </a:r>
          </a:p>
          <a:p>
            <a:pPr marL="0" indent="0">
              <a:buNone/>
            </a:pPr>
            <a:r>
              <a:rPr lang="en-US" sz="1800" b="1" dirty="0">
                <a:latin typeface="Inconsolata" panose="020B0609030003000000" pitchFamily="49" charset="77"/>
              </a:rPr>
              <a:t>    print("fun")</a:t>
            </a:r>
          </a:p>
          <a:p>
            <a:pPr marL="0" indent="0">
              <a:buNone/>
            </a:pPr>
            <a:r>
              <a:rPr lang="en-US" sz="1800" b="1" dirty="0">
                <a:latin typeface="Inconsolata" panose="020B0609030003000000" pitchFamily="49" charset="77"/>
              </a:rPr>
              <a:t>print("hello")</a:t>
            </a:r>
          </a:p>
          <a:p>
            <a:pPr marL="0" indent="0">
              <a:buNone/>
            </a:pPr>
            <a:r>
              <a:rPr lang="en-US" sz="1800" b="1" dirty="0">
                <a:latin typeface="Inconsolata" panose="020B0609030003000000" pitchFamily="49" charset="77"/>
              </a:rPr>
              <a:t>fun() </a:t>
            </a:r>
          </a:p>
          <a:p>
            <a:pPr marL="0" indent="0">
              <a:buNone/>
            </a:pPr>
            <a:endParaRPr lang="en-US" sz="1800" b="1" dirty="0">
              <a:solidFill>
                <a:srgbClr val="19B219"/>
              </a:solidFill>
              <a:latin typeface="Inconsolata" panose="020B0609030003000000" pitchFamily="49" charset="77"/>
            </a:endParaRPr>
          </a:p>
          <a:p>
            <a:pPr marL="0" indent="0">
              <a:buNone/>
            </a:pPr>
            <a:endParaRPr lang="en-US" sz="1800" b="1" dirty="0">
              <a:solidFill>
                <a:srgbClr val="19B219"/>
              </a:solidFill>
              <a:latin typeface="Inconsolata" panose="020B0609030003000000" pitchFamily="49" charset="77"/>
            </a:endParaRPr>
          </a:p>
          <a:p>
            <a:pPr marL="0" indent="0">
              <a:buNone/>
            </a:pPr>
            <a:r>
              <a:rPr lang="en-US" sz="2000" dirty="0">
                <a:latin typeface="Gill Sans MT" panose="020B0502020104020203" pitchFamily="34" charset="77"/>
              </a:rPr>
              <a:t>Output:</a:t>
            </a:r>
          </a:p>
          <a:p>
            <a:pPr marL="0" indent="0">
              <a:buNone/>
            </a:pPr>
            <a:r>
              <a:rPr lang="en-US" sz="2000" dirty="0">
                <a:latin typeface="Gill Sans MT" panose="020B0502020104020203" pitchFamily="34" charset="77"/>
              </a:rPr>
              <a:t>hello</a:t>
            </a:r>
          </a:p>
          <a:p>
            <a:pPr marL="0" indent="0">
              <a:buNone/>
            </a:pPr>
            <a:r>
              <a:rPr lang="en-US" sz="2000" dirty="0">
                <a:latin typeface="Gill Sans MT" panose="020B0502020104020203" pitchFamily="34" charset="77"/>
              </a:rPr>
              <a:t>fun</a:t>
            </a:r>
          </a:p>
        </p:txBody>
      </p:sp>
      <p:sp>
        <p:nvSpPr>
          <p:cNvPr id="6" name="TextBox 5">
            <a:extLst>
              <a:ext uri="{FF2B5EF4-FFF2-40B4-BE49-F238E27FC236}">
                <a16:creationId xmlns:a16="http://schemas.microsoft.com/office/drawing/2014/main" id="{B7AB2EA4-48CC-FD46-9632-CD4301E82099}"/>
              </a:ext>
            </a:extLst>
          </p:cNvPr>
          <p:cNvSpPr txBox="1"/>
          <p:nvPr/>
        </p:nvSpPr>
        <p:spPr>
          <a:xfrm>
            <a:off x="2558706" y="2109511"/>
            <a:ext cx="3947299" cy="400110"/>
          </a:xfrm>
          <a:prstGeom prst="rect">
            <a:avLst/>
          </a:prstGeom>
          <a:noFill/>
        </p:spPr>
        <p:txBody>
          <a:bodyPr wrap="none" rtlCol="0">
            <a:spAutoFit/>
          </a:bodyPr>
          <a:lstStyle/>
          <a:p>
            <a:r>
              <a:rPr lang="en-US" sz="2000" dirty="0"/>
              <a:t>Note: "hello" is printed before "fun".</a:t>
            </a: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4022128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Variables and Parameters are Local</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84084" y="923603"/>
            <a:ext cx="8451490" cy="4690983"/>
          </a:xfrm>
        </p:spPr>
        <p:txBody>
          <a:bodyPr>
            <a:noAutofit/>
          </a:bodyPr>
          <a:lstStyle/>
          <a:p>
            <a:pPr marL="0" indent="0">
              <a:buNone/>
            </a:pPr>
            <a:r>
              <a:rPr lang="en-US" dirty="0">
                <a:latin typeface="Gill Sans MT" panose="020B0502020104020203" pitchFamily="34" charset="77"/>
              </a:rPr>
              <a:t>An assignment statement </a:t>
            </a:r>
            <a:r>
              <a:rPr lang="en-US" sz="1800" dirty="0">
                <a:latin typeface="Gill Sans MT" panose="020B0502020104020203" pitchFamily="34" charset="77"/>
              </a:rPr>
              <a:t>in a function</a:t>
            </a:r>
            <a:r>
              <a:rPr lang="en-US" dirty="0">
                <a:latin typeface="Gill Sans MT" panose="020B0502020104020203" pitchFamily="34" charset="77"/>
              </a:rPr>
              <a:t> creates a </a:t>
            </a:r>
            <a:r>
              <a:rPr lang="en-US" b="1" dirty="0">
                <a:latin typeface="Gill Sans MT" panose="020B0502020104020203" pitchFamily="34" charset="77"/>
              </a:rPr>
              <a:t>local variable</a:t>
            </a:r>
            <a:r>
              <a:rPr lang="en-US" dirty="0">
                <a:latin typeface="Gill Sans MT" panose="020B0502020104020203" pitchFamily="34" charset="77"/>
              </a:rPr>
              <a:t> for the variable on the left hand side of the assignment operator. It is called local because this variable only exists inside the function and you cannot use it outside. </a:t>
            </a:r>
            <a:endParaRPr lang="en-US" b="1" dirty="0">
              <a:latin typeface="Gill Sans MT" panose="020B0502020104020203" pitchFamily="34"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dirty="0">
                <a:solidFill>
                  <a:srgbClr val="CC00FF"/>
                </a:solidFill>
                <a:latin typeface="Inconsolata" panose="020B0609030003000000" pitchFamily="49" charset="77"/>
              </a:rPr>
              <a:t>square</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x</a:t>
            </a:r>
            <a:r>
              <a:rPr lang="en-US" sz="1800" b="1" dirty="0">
                <a:latin typeface="Inconsolata" panose="020B0609030003000000" pitchFamily="49" charset="77"/>
              </a:rPr>
              <a:t>): </a:t>
            </a:r>
          </a:p>
          <a:p>
            <a:pPr marL="0" indent="0">
              <a:buNone/>
            </a:pPr>
            <a:r>
              <a:rPr lang="en-US" sz="1800" b="1" dirty="0">
                <a:solidFill>
                  <a:srgbClr val="000087"/>
                </a:solidFill>
                <a:latin typeface="Inconsolata" panose="020B0609030003000000" pitchFamily="49" charset="77"/>
              </a:rPr>
              <a:t>    y = x * x    	# y only exists inside function</a:t>
            </a:r>
          </a:p>
          <a:p>
            <a:pPr marL="0" indent="0">
              <a:buNone/>
            </a:pPr>
            <a:r>
              <a:rPr lang="en-US" sz="1800" b="1" dirty="0">
                <a:solidFill>
                  <a:srgbClr val="000087"/>
                </a:solidFill>
                <a:latin typeface="Inconsolata" panose="020B0609030003000000" pitchFamily="49" charset="77"/>
              </a:rPr>
              <a:t>    return y</a:t>
            </a:r>
            <a:r>
              <a:rPr lang="en-US" sz="1800" b="1" dirty="0">
                <a:latin typeface="Inconsolata" panose="020B0609030003000000" pitchFamily="49" charset="77"/>
              </a:rPr>
              <a:t>   </a:t>
            </a:r>
            <a:endParaRPr lang="en-US" sz="1800" b="1" dirty="0">
              <a:solidFill>
                <a:srgbClr val="000087"/>
              </a:solidFill>
              <a:latin typeface="Inconsolata" panose="020B0609030003000000" pitchFamily="49" charset="77"/>
            </a:endParaRPr>
          </a:p>
          <a:p>
            <a:pPr marL="0" indent="0">
              <a:buNone/>
            </a:pPr>
            <a:r>
              <a:rPr lang="en-US" sz="1800" b="1" dirty="0">
                <a:latin typeface="Inconsolata" panose="020B0609030003000000" pitchFamily="49" charset="77"/>
              </a:rPr>
              <a:t>z = square(8)</a:t>
            </a:r>
          </a:p>
          <a:p>
            <a:pPr marL="0" indent="0">
              <a:buNone/>
            </a:pPr>
            <a:r>
              <a:rPr lang="en-US" sz="1800" b="1" dirty="0">
                <a:latin typeface="Inconsolata" panose="020B0609030003000000" pitchFamily="49" charset="77"/>
              </a:rPr>
              <a:t>print(z)</a:t>
            </a:r>
          </a:p>
          <a:p>
            <a:pPr marL="0" indent="0">
              <a:buNone/>
            </a:pPr>
            <a:r>
              <a:rPr lang="en-US" sz="1800" b="1" dirty="0">
                <a:latin typeface="Inconsolata" panose="020B0609030003000000" pitchFamily="49" charset="77"/>
              </a:rPr>
              <a:t>print(y)		# </a:t>
            </a:r>
            <a:r>
              <a:rPr lang="en-US" sz="1800" b="1" dirty="0" err="1">
                <a:latin typeface="Inconsolata" panose="020B0609030003000000" pitchFamily="49" charset="77"/>
              </a:rPr>
              <a:t>NameError</a:t>
            </a:r>
            <a:r>
              <a:rPr lang="en-US" sz="1800" b="1" dirty="0">
                <a:latin typeface="Inconsolata" panose="020B0609030003000000" pitchFamily="49" charset="77"/>
              </a:rPr>
              <a:t>! name 'y' is not defined. </a:t>
            </a:r>
          </a:p>
          <a:p>
            <a:pPr marL="0" indent="0">
              <a:buNone/>
            </a:pPr>
            <a:endParaRPr lang="en-US" sz="1800" b="1" dirty="0">
              <a:solidFill>
                <a:srgbClr val="19B219"/>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34413020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Variables and Parameters are Local</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84084" y="923603"/>
            <a:ext cx="8451490" cy="4690983"/>
          </a:xfrm>
        </p:spPr>
        <p:txBody>
          <a:bodyPr>
            <a:noAutofit/>
          </a:bodyPr>
          <a:lstStyle/>
          <a:p>
            <a:pPr marL="0" indent="0">
              <a:buNone/>
            </a:pPr>
            <a:r>
              <a:rPr lang="en-US" dirty="0">
                <a:latin typeface="Gill Sans MT" panose="020B0502020104020203" pitchFamily="34" charset="77"/>
              </a:rPr>
              <a:t>An assignment statement </a:t>
            </a:r>
            <a:r>
              <a:rPr lang="en-US" sz="1800" dirty="0">
                <a:latin typeface="Gill Sans MT" panose="020B0502020104020203" pitchFamily="34" charset="77"/>
              </a:rPr>
              <a:t>in a function</a:t>
            </a:r>
            <a:r>
              <a:rPr lang="en-US" dirty="0">
                <a:latin typeface="Gill Sans MT" panose="020B0502020104020203" pitchFamily="34" charset="77"/>
              </a:rPr>
              <a:t> creates a </a:t>
            </a:r>
            <a:r>
              <a:rPr lang="en-US" b="1" dirty="0">
                <a:latin typeface="Gill Sans MT" panose="020B0502020104020203" pitchFamily="34" charset="77"/>
              </a:rPr>
              <a:t>local variable</a:t>
            </a:r>
            <a:r>
              <a:rPr lang="en-US" dirty="0">
                <a:latin typeface="Gill Sans MT" panose="020B0502020104020203" pitchFamily="34" charset="77"/>
              </a:rPr>
              <a:t> for the variable on the left hand side of the assignment operator. It is called local because this variable only exists inside the function and you cannot use it outside. </a:t>
            </a:r>
            <a:endParaRPr lang="en-US" b="1" dirty="0">
              <a:latin typeface="Gill Sans MT" panose="020B0502020104020203" pitchFamily="34"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dirty="0">
                <a:solidFill>
                  <a:srgbClr val="CC00FF"/>
                </a:solidFill>
                <a:latin typeface="Inconsolata" panose="020B0609030003000000" pitchFamily="49" charset="77"/>
              </a:rPr>
              <a:t>square</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x</a:t>
            </a:r>
            <a:r>
              <a:rPr lang="en-US" sz="1800" b="1" dirty="0">
                <a:latin typeface="Inconsolata" panose="020B0609030003000000" pitchFamily="49" charset="77"/>
              </a:rPr>
              <a:t>): </a:t>
            </a:r>
          </a:p>
          <a:p>
            <a:pPr marL="0" indent="0">
              <a:buNone/>
            </a:pPr>
            <a:r>
              <a:rPr lang="en-US" sz="1800" b="1" dirty="0">
                <a:solidFill>
                  <a:srgbClr val="000087"/>
                </a:solidFill>
                <a:latin typeface="Inconsolata" panose="020B0609030003000000" pitchFamily="49" charset="77"/>
              </a:rPr>
              <a:t>    y = x * x    	# y only exists inside function</a:t>
            </a:r>
          </a:p>
          <a:p>
            <a:pPr marL="0" indent="0">
              <a:buNone/>
            </a:pPr>
            <a:r>
              <a:rPr lang="en-US" sz="1800" b="1" dirty="0">
                <a:solidFill>
                  <a:srgbClr val="000087"/>
                </a:solidFill>
                <a:latin typeface="Inconsolata" panose="020B0609030003000000" pitchFamily="49" charset="77"/>
              </a:rPr>
              <a:t>    return y</a:t>
            </a:r>
            <a:r>
              <a:rPr lang="en-US" sz="1800" b="1" dirty="0">
                <a:latin typeface="Inconsolata" panose="020B0609030003000000" pitchFamily="49" charset="77"/>
              </a:rPr>
              <a:t>   </a:t>
            </a:r>
            <a:endParaRPr lang="en-US" sz="1800" b="1" dirty="0">
              <a:solidFill>
                <a:srgbClr val="000087"/>
              </a:solidFill>
              <a:latin typeface="Inconsolata" panose="020B0609030003000000" pitchFamily="49" charset="77"/>
            </a:endParaRPr>
          </a:p>
          <a:p>
            <a:pPr marL="0" indent="0">
              <a:buNone/>
            </a:pPr>
            <a:r>
              <a:rPr lang="en-US" sz="1800" b="1" dirty="0">
                <a:latin typeface="Inconsolata" panose="020B0609030003000000" pitchFamily="49" charset="77"/>
              </a:rPr>
              <a:t>z = square(8)</a:t>
            </a:r>
          </a:p>
          <a:p>
            <a:pPr marL="0" indent="0">
              <a:buNone/>
            </a:pPr>
            <a:r>
              <a:rPr lang="en-US" sz="1800" b="1" dirty="0">
                <a:latin typeface="Inconsolata" panose="020B0609030003000000" pitchFamily="49" charset="77"/>
              </a:rPr>
              <a:t>print(z)</a:t>
            </a:r>
          </a:p>
          <a:p>
            <a:pPr marL="0" indent="0">
              <a:buNone/>
            </a:pPr>
            <a:r>
              <a:rPr lang="en-US" sz="1800" b="1" dirty="0">
                <a:latin typeface="Inconsolata" panose="020B0609030003000000" pitchFamily="49" charset="77"/>
              </a:rPr>
              <a:t>print(y)		# </a:t>
            </a:r>
            <a:r>
              <a:rPr lang="en-US" sz="1800" b="1" dirty="0" err="1">
                <a:latin typeface="Inconsolata" panose="020B0609030003000000" pitchFamily="49" charset="77"/>
              </a:rPr>
              <a:t>NameError</a:t>
            </a:r>
            <a:r>
              <a:rPr lang="en-US" sz="1800" b="1" dirty="0">
                <a:latin typeface="Inconsolata" panose="020B0609030003000000" pitchFamily="49" charset="77"/>
              </a:rPr>
              <a:t>! name 'y' is not defined. </a:t>
            </a:r>
          </a:p>
          <a:p>
            <a:pPr marL="0" indent="0">
              <a:buNone/>
            </a:pPr>
            <a:endParaRPr lang="en-US" sz="1800" b="1" dirty="0">
              <a:solidFill>
                <a:srgbClr val="19B219"/>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3125377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3" y="204381"/>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888268"/>
            <a:ext cx="8868715" cy="4622352"/>
          </a:xfrm>
        </p:spPr>
        <p:txBody>
          <a:bodyPr>
            <a:normAutofit/>
          </a:bodyPr>
          <a:lstStyle/>
          <a:p>
            <a:pPr marL="0" indent="0">
              <a:buNone/>
            </a:pPr>
            <a:r>
              <a:rPr lang="en-US" sz="2000" dirty="0"/>
              <a:t>Consider the following code which asks the user to enter a number and prints out the absolute value of the number. This problem was a lab assignment in the last lecture.</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dirty="0"/>
              <a:t>Sample Output:</a:t>
            </a:r>
          </a:p>
          <a:p>
            <a:pPr marL="0" indent="0">
              <a:buNone/>
            </a:pPr>
            <a:r>
              <a:rPr lang="en-US" dirty="0"/>
              <a:t>Enter an integer: -4</a:t>
            </a:r>
          </a:p>
          <a:p>
            <a:pPr marL="0" indent="0">
              <a:buNone/>
            </a:pPr>
            <a:r>
              <a:rPr lang="en-US" dirty="0"/>
              <a:t>The absolute value of -4 is 4</a:t>
            </a:r>
          </a:p>
        </p:txBody>
      </p:sp>
      <p:sp>
        <p:nvSpPr>
          <p:cNvPr id="3" name="Slide Number Placeholder 2">
            <a:extLst>
              <a:ext uri="{FF2B5EF4-FFF2-40B4-BE49-F238E27FC236}">
                <a16:creationId xmlns:a16="http://schemas.microsoft.com/office/drawing/2014/main" id="{8FCF91CF-E5E4-114A-9F9D-073E37C8E379}"/>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367059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Functions calling other 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05394" y="673828"/>
            <a:ext cx="8544620" cy="4927402"/>
          </a:xfrm>
        </p:spPr>
        <p:txBody>
          <a:bodyPr>
            <a:noAutofit/>
          </a:bodyPr>
          <a:lstStyle/>
          <a:p>
            <a:pPr marL="0" indent="0">
              <a:buNone/>
            </a:pPr>
            <a:r>
              <a:rPr lang="en-US" dirty="0">
                <a:latin typeface="Gill Sans MT" panose="020B0502020104020203" pitchFamily="34" charset="77"/>
              </a:rPr>
              <a:t>Each function we write can be used and called from other functions. </a:t>
            </a: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dirty="0">
                <a:solidFill>
                  <a:srgbClr val="CC00FF"/>
                </a:solidFill>
                <a:latin typeface="Inconsolata" panose="020B0609030003000000" pitchFamily="49" charset="77"/>
              </a:rPr>
              <a:t>square</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x</a:t>
            </a:r>
            <a:r>
              <a:rPr lang="en-US" sz="1800" b="1" dirty="0">
                <a:latin typeface="Inconsolata" panose="020B0609030003000000" pitchFamily="49" charset="77"/>
              </a:rPr>
              <a:t>): </a:t>
            </a:r>
          </a:p>
          <a:p>
            <a:pPr marL="0" indent="0">
              <a:buNone/>
            </a:pPr>
            <a:r>
              <a:rPr lang="en-US" sz="1800" b="1" dirty="0">
                <a:solidFill>
                  <a:srgbClr val="000087"/>
                </a:solidFill>
                <a:latin typeface="Inconsolata" panose="020B0609030003000000" pitchFamily="49" charset="77"/>
              </a:rPr>
              <a:t>    y = x * x    </a:t>
            </a:r>
          </a:p>
          <a:p>
            <a:pPr marL="0" indent="0">
              <a:buNone/>
            </a:pPr>
            <a:r>
              <a:rPr lang="en-US" sz="1800" b="1" dirty="0">
                <a:solidFill>
                  <a:srgbClr val="000087"/>
                </a:solidFill>
                <a:latin typeface="Inconsolata" panose="020B0609030003000000" pitchFamily="49" charset="77"/>
              </a:rPr>
              <a:t>    return y</a:t>
            </a:r>
            <a:r>
              <a:rPr lang="en-US" sz="1800" b="1" dirty="0">
                <a:latin typeface="Inconsolata" panose="020B0609030003000000" pitchFamily="49" charset="77"/>
              </a:rPr>
              <a:t>   </a:t>
            </a:r>
          </a:p>
          <a:p>
            <a:pPr marL="0" indent="0">
              <a:buNone/>
            </a:pPr>
            <a:r>
              <a:rPr lang="en-US" sz="1800" b="1" dirty="0">
                <a:solidFill>
                  <a:srgbClr val="006699"/>
                </a:solidFill>
                <a:latin typeface="Inconsolata" panose="020B0609030003000000" pitchFamily="49" charset="77"/>
              </a:rPr>
              <a:t>def </a:t>
            </a:r>
            <a:r>
              <a:rPr lang="en-US" sz="1800" b="1" dirty="0" err="1">
                <a:solidFill>
                  <a:srgbClr val="CC00FF"/>
                </a:solidFill>
                <a:latin typeface="Inconsolata" panose="020B0609030003000000" pitchFamily="49" charset="77"/>
              </a:rPr>
              <a:t>sum_of_squares</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x, y, z</a:t>
            </a:r>
            <a:r>
              <a:rPr lang="en-US" sz="1800" b="1" dirty="0">
                <a:latin typeface="Inconsolata" panose="020B0609030003000000" pitchFamily="49" charset="77"/>
              </a:rPr>
              <a:t>): </a:t>
            </a:r>
          </a:p>
          <a:p>
            <a:pPr marL="0" indent="0">
              <a:buNone/>
            </a:pPr>
            <a:r>
              <a:rPr lang="en-US" sz="1800" b="1" dirty="0">
                <a:solidFill>
                  <a:srgbClr val="000087"/>
                </a:solidFill>
                <a:latin typeface="Inconsolata" panose="020B0609030003000000" pitchFamily="49" charset="77"/>
              </a:rPr>
              <a:t>    a = square(x)</a:t>
            </a:r>
          </a:p>
          <a:p>
            <a:pPr marL="0" indent="0">
              <a:buNone/>
            </a:pPr>
            <a:r>
              <a:rPr lang="en-US" sz="1800" b="1" dirty="0">
                <a:solidFill>
                  <a:srgbClr val="000087"/>
                </a:solidFill>
                <a:latin typeface="Inconsolata" panose="020B0609030003000000" pitchFamily="49" charset="77"/>
              </a:rPr>
              <a:t>    b = square(y)</a:t>
            </a:r>
          </a:p>
          <a:p>
            <a:pPr marL="0" indent="0">
              <a:buNone/>
            </a:pPr>
            <a:r>
              <a:rPr lang="en-US" sz="1800" b="1" dirty="0">
                <a:solidFill>
                  <a:srgbClr val="000087"/>
                </a:solidFill>
                <a:latin typeface="Inconsolata" panose="020B0609030003000000" pitchFamily="49" charset="77"/>
              </a:rPr>
              <a:t>    c = square(z)    </a:t>
            </a:r>
          </a:p>
          <a:p>
            <a:pPr marL="0" indent="0">
              <a:buNone/>
            </a:pPr>
            <a:r>
              <a:rPr lang="en-US" sz="1800" b="1" dirty="0">
                <a:solidFill>
                  <a:srgbClr val="000087"/>
                </a:solidFill>
                <a:latin typeface="Inconsolata" panose="020B0609030003000000" pitchFamily="49" charset="77"/>
              </a:rPr>
              <a:t>    return a + b + c</a:t>
            </a:r>
            <a:r>
              <a:rPr lang="en-US" sz="1800" b="1" dirty="0">
                <a:latin typeface="Inconsolata" panose="020B0609030003000000" pitchFamily="49" charset="77"/>
              </a:rPr>
              <a:t>   </a:t>
            </a:r>
            <a:endParaRPr lang="en-US" sz="1800" b="1" dirty="0">
              <a:solidFill>
                <a:srgbClr val="000087"/>
              </a:solidFill>
              <a:latin typeface="Inconsolata" panose="020B0609030003000000" pitchFamily="49" charset="77"/>
            </a:endParaRPr>
          </a:p>
          <a:p>
            <a:pPr marL="0" indent="0">
              <a:buNone/>
            </a:pPr>
            <a:r>
              <a:rPr lang="en-US" sz="1800" b="1" dirty="0">
                <a:latin typeface="Inconsolata" panose="020B0609030003000000" pitchFamily="49" charset="77"/>
              </a:rPr>
              <a:t>a = -5</a:t>
            </a:r>
          </a:p>
          <a:p>
            <a:pPr marL="0" indent="0">
              <a:buNone/>
            </a:pPr>
            <a:r>
              <a:rPr lang="en-US" sz="1800" b="1" dirty="0">
                <a:latin typeface="Inconsolata" panose="020B0609030003000000" pitchFamily="49" charset="77"/>
              </a:rPr>
              <a:t>b = 2</a:t>
            </a:r>
          </a:p>
          <a:p>
            <a:pPr marL="0" indent="0">
              <a:buNone/>
            </a:pPr>
            <a:r>
              <a:rPr lang="en-US" sz="1800" b="1" dirty="0">
                <a:latin typeface="Inconsolata" panose="020B0609030003000000" pitchFamily="49" charset="77"/>
              </a:rPr>
              <a:t>c = 10	</a:t>
            </a:r>
          </a:p>
          <a:p>
            <a:pPr marL="0" indent="0">
              <a:buNone/>
            </a:pPr>
            <a:r>
              <a:rPr lang="en-US" sz="1800" b="1" dirty="0">
                <a:latin typeface="Inconsolata" panose="020B0609030003000000" pitchFamily="49" charset="77"/>
              </a:rPr>
              <a:t>result = </a:t>
            </a:r>
            <a:r>
              <a:rPr lang="en-US" sz="1800" b="1" dirty="0" err="1">
                <a:latin typeface="Inconsolata" panose="020B0609030003000000" pitchFamily="49" charset="77"/>
              </a:rPr>
              <a:t>sum_of_squares</a:t>
            </a:r>
            <a:r>
              <a:rPr lang="en-US" sz="1800" b="1" dirty="0">
                <a:latin typeface="Inconsolata" panose="020B0609030003000000" pitchFamily="49" charset="77"/>
              </a:rPr>
              <a:t>(a, b, c)</a:t>
            </a:r>
          </a:p>
          <a:p>
            <a:pPr marL="0" indent="0">
              <a:buNone/>
            </a:pPr>
            <a:r>
              <a:rPr lang="en-US" sz="1800" b="1" dirty="0">
                <a:latin typeface="Inconsolata" panose="020B0609030003000000" pitchFamily="49" charset="77"/>
              </a:rPr>
              <a:t>print(result)		</a:t>
            </a:r>
            <a:r>
              <a:rPr lang="en-US" sz="1800" b="1" dirty="0">
                <a:solidFill>
                  <a:srgbClr val="00B050"/>
                </a:solidFill>
                <a:latin typeface="Inconsolata" panose="020B0609030003000000" pitchFamily="49" charset="77"/>
              </a:rPr>
              <a:t># 129</a:t>
            </a:r>
          </a:p>
          <a:p>
            <a:pPr marL="0" indent="0">
              <a:buNone/>
            </a:pPr>
            <a:endParaRPr lang="en-US" sz="1800" b="1" dirty="0">
              <a:solidFill>
                <a:srgbClr val="19B219"/>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30</a:t>
            </a:fld>
            <a:endParaRPr lang="en-US" dirty="0"/>
          </a:p>
        </p:txBody>
      </p:sp>
      <p:sp>
        <p:nvSpPr>
          <p:cNvPr id="5" name="TextBox 4">
            <a:extLst>
              <a:ext uri="{FF2B5EF4-FFF2-40B4-BE49-F238E27FC236}">
                <a16:creationId xmlns:a16="http://schemas.microsoft.com/office/drawing/2014/main" id="{3F20C80A-CDF1-DA4C-B321-4C2A1F2AF479}"/>
              </a:ext>
            </a:extLst>
          </p:cNvPr>
          <p:cNvSpPr txBox="1"/>
          <p:nvPr/>
        </p:nvSpPr>
        <p:spPr>
          <a:xfrm>
            <a:off x="3632165" y="1260754"/>
            <a:ext cx="5293885" cy="2970044"/>
          </a:xfrm>
          <a:prstGeom prst="rect">
            <a:avLst/>
          </a:prstGeom>
          <a:noFill/>
        </p:spPr>
        <p:txBody>
          <a:bodyPr wrap="none" rtlCol="0">
            <a:spAutoFit/>
          </a:bodyPr>
          <a:lstStyle/>
          <a:p>
            <a:r>
              <a:rPr lang="en-US" sz="1700" dirty="0">
                <a:solidFill>
                  <a:srgbClr val="FF0000"/>
                </a:solidFill>
              </a:rPr>
              <a:t>The variables x and y are local variables in both functions </a:t>
            </a:r>
          </a:p>
          <a:p>
            <a:r>
              <a:rPr lang="en-US" sz="1700" dirty="0">
                <a:solidFill>
                  <a:srgbClr val="FF0000"/>
                </a:solidFill>
              </a:rPr>
              <a:t>and may even have different values. </a:t>
            </a:r>
          </a:p>
          <a:p>
            <a:endParaRPr lang="en-US" sz="1700" dirty="0">
              <a:solidFill>
                <a:srgbClr val="FF0000"/>
              </a:solidFill>
            </a:endParaRPr>
          </a:p>
          <a:p>
            <a:r>
              <a:rPr lang="en-US" sz="1700" dirty="0">
                <a:solidFill>
                  <a:srgbClr val="FF0000"/>
                </a:solidFill>
              </a:rPr>
              <a:t>Even though they are named the same, they are, in fact, </a:t>
            </a:r>
          </a:p>
          <a:p>
            <a:r>
              <a:rPr lang="en-US" sz="1700" dirty="0">
                <a:solidFill>
                  <a:srgbClr val="FF0000"/>
                </a:solidFill>
              </a:rPr>
              <a:t>very different.</a:t>
            </a:r>
          </a:p>
          <a:p>
            <a:endParaRPr lang="en-US" sz="1700" dirty="0">
              <a:solidFill>
                <a:srgbClr val="FF0000"/>
              </a:solidFill>
            </a:endParaRPr>
          </a:p>
          <a:p>
            <a:endParaRPr lang="en-US" sz="1700" dirty="0">
              <a:solidFill>
                <a:srgbClr val="FF0000"/>
              </a:solidFill>
            </a:endParaRPr>
          </a:p>
          <a:p>
            <a:endParaRPr lang="en-US" sz="1700" dirty="0">
              <a:solidFill>
                <a:srgbClr val="FF0000"/>
              </a:solidFill>
            </a:endParaRPr>
          </a:p>
          <a:p>
            <a:r>
              <a:rPr lang="en-US" sz="1700" dirty="0">
                <a:solidFill>
                  <a:srgbClr val="FF0000"/>
                </a:solidFill>
              </a:rPr>
              <a:t>Similarly, a, b and c in the </a:t>
            </a:r>
            <a:r>
              <a:rPr lang="en-US" sz="1700" dirty="0" err="1">
                <a:solidFill>
                  <a:srgbClr val="FF0000"/>
                </a:solidFill>
              </a:rPr>
              <a:t>sum_of_squares</a:t>
            </a:r>
            <a:r>
              <a:rPr lang="en-US" sz="1700" dirty="0">
                <a:solidFill>
                  <a:srgbClr val="FF0000"/>
                </a:solidFill>
              </a:rPr>
              <a:t> function are </a:t>
            </a:r>
          </a:p>
          <a:p>
            <a:r>
              <a:rPr lang="en-US" sz="1700" dirty="0">
                <a:solidFill>
                  <a:srgbClr val="FF0000"/>
                </a:solidFill>
              </a:rPr>
              <a:t>different than a, b and c outside of it. </a:t>
            </a:r>
          </a:p>
          <a:p>
            <a:endParaRPr lang="en-US" sz="1700" dirty="0">
              <a:solidFill>
                <a:srgbClr val="FF0000"/>
              </a:solidFill>
            </a:endParaRPr>
          </a:p>
        </p:txBody>
      </p:sp>
      <p:cxnSp>
        <p:nvCxnSpPr>
          <p:cNvPr id="6" name="Straight Arrow Connector 5">
            <a:extLst>
              <a:ext uri="{FF2B5EF4-FFF2-40B4-BE49-F238E27FC236}">
                <a16:creationId xmlns:a16="http://schemas.microsoft.com/office/drawing/2014/main" id="{5E5CA9EC-2146-FA40-B06F-24008B33A2D5}"/>
              </a:ext>
            </a:extLst>
          </p:cNvPr>
          <p:cNvCxnSpPr>
            <a:cxnSpLocks/>
          </p:cNvCxnSpPr>
          <p:nvPr/>
        </p:nvCxnSpPr>
        <p:spPr>
          <a:xfrm flipH="1">
            <a:off x="1786759" y="1526095"/>
            <a:ext cx="1845406" cy="819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4350A04-7536-584C-B8FC-3830E86D32AE}"/>
              </a:ext>
            </a:extLst>
          </p:cNvPr>
          <p:cNvCxnSpPr>
            <a:cxnSpLocks/>
          </p:cNvCxnSpPr>
          <p:nvPr/>
        </p:nvCxnSpPr>
        <p:spPr>
          <a:xfrm flipH="1">
            <a:off x="2522483" y="1692166"/>
            <a:ext cx="1019503" cy="43499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0365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84745" y="83321"/>
            <a:ext cx="7053542" cy="683886"/>
          </a:xfrm>
        </p:spPr>
        <p:txBody>
          <a:bodyPr/>
          <a:lstStyle/>
          <a:p>
            <a:r>
              <a:rPr lang="en-US" dirty="0"/>
              <a:t>Python Program Template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649481"/>
            <a:ext cx="8051725" cy="4982198"/>
          </a:xfrm>
        </p:spPr>
        <p:txBody>
          <a:bodyPr>
            <a:noAutofit/>
          </a:bodyPr>
          <a:lstStyle/>
          <a:p>
            <a:pPr marL="0" indent="0">
              <a:buNone/>
            </a:pPr>
            <a:r>
              <a:rPr lang="en-US" sz="1600" b="1" dirty="0">
                <a:solidFill>
                  <a:srgbClr val="006699"/>
                </a:solidFill>
                <a:latin typeface="Inconsolata" panose="020B0609030003000000" pitchFamily="49" charset="77"/>
              </a:rPr>
              <a:t># declare and initialize global variables with file scope, these </a:t>
            </a:r>
          </a:p>
          <a:p>
            <a:pPr marL="0" indent="0">
              <a:buNone/>
            </a:pPr>
            <a:r>
              <a:rPr lang="en-US" sz="1600" b="1" dirty="0">
                <a:solidFill>
                  <a:srgbClr val="006699"/>
                </a:solidFill>
                <a:latin typeface="Inconsolata" panose="020B0609030003000000" pitchFamily="49" charset="77"/>
              </a:rPr>
              <a:t># variables exist everywhere in the rest of the file including inside </a:t>
            </a:r>
          </a:p>
          <a:p>
            <a:pPr marL="0" indent="0">
              <a:buNone/>
            </a:pPr>
            <a:r>
              <a:rPr lang="en-US" sz="1600" b="1" dirty="0">
                <a:solidFill>
                  <a:srgbClr val="006699"/>
                </a:solidFill>
                <a:latin typeface="Inconsolata" panose="020B0609030003000000" pitchFamily="49" charset="77"/>
              </a:rPr>
              <a:t># functions.</a:t>
            </a:r>
            <a:endParaRPr lang="en-US" sz="1600" b="1" dirty="0">
              <a:solidFill>
                <a:srgbClr val="34A327"/>
              </a:solidFill>
              <a:latin typeface="Inconsolata" panose="020B0609030003000000" pitchFamily="49" charset="77"/>
            </a:endParaRPr>
          </a:p>
          <a:p>
            <a:pPr marL="0" indent="0">
              <a:buNone/>
            </a:pPr>
            <a:r>
              <a:rPr lang="en-US" sz="1600" b="1" dirty="0">
                <a:solidFill>
                  <a:schemeClr val="accent6"/>
                </a:solidFill>
                <a:latin typeface="Inconsolata" panose="020B0609030003000000" pitchFamily="49" charset="77"/>
              </a:rPr>
              <a:t>x = 3</a:t>
            </a:r>
          </a:p>
          <a:p>
            <a:pPr marL="0" indent="0">
              <a:buNone/>
            </a:pP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function definitions</a:t>
            </a: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a:solidFill>
                  <a:srgbClr val="3C9FF2"/>
                </a:solidFill>
                <a:latin typeface="Inconsolata" panose="020B0609030003000000" pitchFamily="49" charset="77"/>
              </a:rPr>
              <a:t>func1</a:t>
            </a:r>
            <a:r>
              <a:rPr lang="en-US" sz="1600" b="1" dirty="0">
                <a:solidFill>
                  <a:srgbClr val="000000"/>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	…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a:solidFill>
                  <a:srgbClr val="3C9FF2"/>
                </a:solidFill>
                <a:latin typeface="Inconsolata" panose="020B0609030003000000" pitchFamily="49" charset="77"/>
              </a:rPr>
              <a:t>func2</a:t>
            </a:r>
            <a:r>
              <a:rPr lang="en-US" sz="1600" b="1" dirty="0">
                <a:solidFill>
                  <a:srgbClr val="000000"/>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	…	</a:t>
            </a:r>
          </a:p>
          <a:p>
            <a:pPr marL="0" indent="0">
              <a:buNone/>
            </a:pP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program logic flow starts here</a:t>
            </a:r>
          </a:p>
          <a:p>
            <a:pPr marL="0" indent="0">
              <a:buNone/>
            </a:pPr>
            <a:r>
              <a:rPr lang="en-US" sz="1600" b="1" dirty="0">
                <a:solidFill>
                  <a:srgbClr val="006699"/>
                </a:solidFill>
                <a:latin typeface="Inconsolata" panose="020B0609030003000000" pitchFamily="49" charset="77"/>
              </a:rPr>
              <a:t># ask for user inputs, call functions above, etc..</a:t>
            </a:r>
          </a:p>
          <a:p>
            <a:pPr marL="0" indent="0">
              <a:buNone/>
            </a:pPr>
            <a:r>
              <a:rPr lang="en-US" sz="1600" b="1" dirty="0">
                <a:solidFill>
                  <a:schemeClr val="accent6"/>
                </a:solidFill>
                <a:latin typeface="Inconsolata" panose="020B0609030003000000" pitchFamily="49" charset="77"/>
              </a:rPr>
              <a:t>a = func1()</a:t>
            </a:r>
          </a:p>
          <a:p>
            <a:pPr marL="0" indent="0">
              <a:buNone/>
            </a:pPr>
            <a:r>
              <a:rPr lang="en-US" sz="1600" b="1" dirty="0">
                <a:solidFill>
                  <a:schemeClr val="accent6"/>
                </a:solidFill>
                <a:latin typeface="Inconsolata" panose="020B0609030003000000" pitchFamily="49" charset="77"/>
              </a:rPr>
              <a:t>print(a)</a:t>
            </a:r>
          </a:p>
          <a:p>
            <a:pPr marL="0" indent="0">
              <a:buNone/>
            </a:pPr>
            <a:endParaRPr lang="en-US" sz="1600" b="1" dirty="0">
              <a:latin typeface="Inconsolata" panose="020B0609030003000000" pitchFamily="49" charset="77"/>
            </a:endParaRPr>
          </a:p>
        </p:txBody>
      </p:sp>
      <p:sp>
        <p:nvSpPr>
          <p:cNvPr id="10" name="TextBox 9">
            <a:extLst>
              <a:ext uri="{FF2B5EF4-FFF2-40B4-BE49-F238E27FC236}">
                <a16:creationId xmlns:a16="http://schemas.microsoft.com/office/drawing/2014/main" id="{9947108E-12E8-044F-805D-DC505E96834C}"/>
              </a:ext>
            </a:extLst>
          </p:cNvPr>
          <p:cNvSpPr txBox="1"/>
          <p:nvPr/>
        </p:nvSpPr>
        <p:spPr>
          <a:xfrm>
            <a:off x="4057591" y="2211169"/>
            <a:ext cx="3479799" cy="646331"/>
          </a:xfrm>
          <a:prstGeom prst="rect">
            <a:avLst/>
          </a:prstGeom>
          <a:noFill/>
        </p:spPr>
        <p:txBody>
          <a:bodyPr wrap="none" rtlCol="0">
            <a:spAutoFit/>
          </a:bodyPr>
          <a:lstStyle/>
          <a:p>
            <a:r>
              <a:rPr lang="en-US" sz="1800" dirty="0">
                <a:solidFill>
                  <a:srgbClr val="FF0000"/>
                </a:solidFill>
              </a:rPr>
              <a:t>From now on, when we write a </a:t>
            </a:r>
          </a:p>
          <a:p>
            <a:r>
              <a:rPr lang="en-US" sz="1800" dirty="0">
                <a:solidFill>
                  <a:srgbClr val="FF0000"/>
                </a:solidFill>
              </a:rPr>
              <a:t>program, we will use this template. </a:t>
            </a:r>
          </a:p>
        </p:txBody>
      </p:sp>
      <p:sp>
        <p:nvSpPr>
          <p:cNvPr id="3" name="Slide Number Placeholder 2">
            <a:extLst>
              <a:ext uri="{FF2B5EF4-FFF2-40B4-BE49-F238E27FC236}">
                <a16:creationId xmlns:a16="http://schemas.microsoft.com/office/drawing/2014/main" id="{773ECB15-6DB3-B541-BED0-10D15F26B432}"/>
              </a:ext>
            </a:extLst>
          </p:cNvPr>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198427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0" y="-36541"/>
            <a:ext cx="7053542" cy="683886"/>
          </a:xfrm>
        </p:spPr>
        <p:txBody>
          <a:bodyPr>
            <a:normAutofit/>
          </a:bodyPr>
          <a:lstStyle/>
          <a:p>
            <a:r>
              <a:rPr lang="en-US" sz="2800" dirty="0"/>
              <a:t>Writing a Simple Program: Quadratic Roots</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3824" y="487111"/>
                <a:ext cx="8793623" cy="5144568"/>
              </a:xfrm>
            </p:spPr>
            <p:txBody>
              <a:bodyPr>
                <a:normAutofit/>
              </a:bodyPr>
              <a:lstStyle/>
              <a:p>
                <a:pPr marL="0" indent="0">
                  <a:buNone/>
                </a:pPr>
                <a:r>
                  <a:rPr lang="en-US" sz="2000" dirty="0"/>
                  <a:t>Let's write a full program that asks the user for three integers a, b and c which represent the coefficients of a quadratic function of the form</a:t>
                </a:r>
              </a:p>
              <a:p>
                <a:pPr marL="0" indent="0">
                  <a:buNone/>
                </a:pP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b="0" i="1" smtClean="0">
                        <a:latin typeface="Cambria Math" panose="02040503050406030204" pitchFamily="18" charset="0"/>
                      </a:rPr>
                      <m:t>𝑎</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r>
                      <a:rPr lang="en-US" sz="2000" b="0" i="1" smtClean="0">
                        <a:latin typeface="Cambria Math" panose="02040503050406030204" pitchFamily="18" charset="0"/>
                      </a:rPr>
                      <m:t>𝑏𝑥</m:t>
                    </m:r>
                    <m:r>
                      <a:rPr lang="en-US" sz="2000" b="0" i="1" smtClean="0">
                        <a:latin typeface="Cambria Math" panose="02040503050406030204" pitchFamily="18" charset="0"/>
                      </a:rPr>
                      <m:t>+</m:t>
                    </m:r>
                    <m:r>
                      <a:rPr lang="en-US" sz="2000" b="0" i="1" smtClean="0">
                        <a:latin typeface="Cambria Math" panose="02040503050406030204" pitchFamily="18" charset="0"/>
                      </a:rPr>
                      <m:t>𝑐</m:t>
                    </m:r>
                  </m:oMath>
                </a14:m>
                <a:r>
                  <a:rPr lang="en-US" sz="2000" dirty="0"/>
                  <a:t> and outputs the number of real zeroes or roots of </a:t>
                </a:r>
                <a14:m>
                  <m:oMath xmlns:m="http://schemas.openxmlformats.org/officeDocument/2006/math">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i="1">
                            <a:latin typeface="Cambria Math" panose="02040503050406030204" pitchFamily="18" charset="0"/>
                          </a:rPr>
                          <m:t>𝑥</m:t>
                        </m:r>
                      </m:e>
                    </m:d>
                  </m:oMath>
                </a14:m>
                <a:r>
                  <a:rPr lang="en-US" sz="2000" dirty="0"/>
                  <a:t>. </a:t>
                </a:r>
              </a:p>
              <a:p>
                <a:pPr marL="0" indent="0">
                  <a:buNone/>
                </a:pPr>
                <a:endParaRPr lang="en-US" sz="18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num_of_roots</a:t>
                </a:r>
                <a:r>
                  <a:rPr lang="en-US" sz="1600" b="1" dirty="0">
                    <a:solidFill>
                      <a:srgbClr val="000000"/>
                    </a:solidFill>
                    <a:latin typeface="Inconsolata" panose="020B0609030003000000" pitchFamily="49" charset="77"/>
                  </a:rPr>
                  <a:t>(a, b, c):  </a:t>
                </a:r>
              </a:p>
              <a:p>
                <a:pPr marL="0" indent="0">
                  <a:buNone/>
                </a:pPr>
                <a:r>
                  <a:rPr lang="en-US" sz="1600" b="1" dirty="0">
                    <a:solidFill>
                      <a:srgbClr val="34A327"/>
                    </a:solidFill>
                    <a:latin typeface="Inconsolata" panose="020B0609030003000000" pitchFamily="49" charset="77"/>
                  </a:rPr>
                  <a:t>	discriminant</a:t>
                </a:r>
                <a:r>
                  <a:rPr lang="en-US" sz="1600" b="1" dirty="0">
                    <a:solidFill>
                      <a:srgbClr val="000000"/>
                    </a:solidFill>
                    <a:latin typeface="Inconsolata" panose="020B0609030003000000" pitchFamily="49" charset="77"/>
                  </a:rPr>
                  <a:t> = b ** 2 – 4 * a * c     </a:t>
                </a:r>
              </a:p>
              <a:p>
                <a:pPr marL="0" indent="0">
                  <a:buNone/>
                </a:pPr>
                <a:r>
                  <a:rPr lang="en-US" sz="1600" b="1" dirty="0">
                    <a:solidFill>
                      <a:srgbClr val="34A327"/>
                    </a:solidFill>
                    <a:latin typeface="Inconsolata" panose="020B0609030003000000" pitchFamily="49" charset="77"/>
                  </a:rPr>
                  <a:t>	if</a:t>
                </a:r>
                <a:r>
                  <a:rPr lang="en-US" sz="1600" b="1" dirty="0">
                    <a:solidFill>
                      <a:srgbClr val="000000"/>
                    </a:solidFill>
                    <a:latin typeface="Inconsolata" panose="020B0609030003000000" pitchFamily="49" charset="77"/>
                  </a:rPr>
                  <a:t> discriminant &gt; 0:</a:t>
                </a:r>
              </a:p>
              <a:p>
                <a:pPr marL="0" indent="0">
                  <a:buNone/>
                </a:pPr>
                <a:r>
                  <a:rPr lang="en-US" sz="1600" b="1" dirty="0">
                    <a:solidFill>
                      <a:srgbClr val="000000"/>
                    </a:solidFill>
                    <a:latin typeface="Inconsolata" panose="020B0609030003000000" pitchFamily="49" charset="77"/>
                  </a:rPr>
                  <a:t>		return 2</a:t>
                </a:r>
              </a:p>
              <a:p>
                <a:pPr marL="0" indent="0">
                  <a:buNone/>
                </a:pPr>
                <a:r>
                  <a:rPr lang="en-US" sz="1600" b="1" dirty="0">
                    <a:solidFill>
                      <a:srgbClr val="000000"/>
                    </a:solidFill>
                    <a:latin typeface="Inconsolata" panose="020B0609030003000000" pitchFamily="49" charset="77"/>
                  </a:rPr>
                  <a:t>	</a:t>
                </a:r>
                <a:r>
                  <a:rPr lang="en-US" sz="1600" b="1" dirty="0" err="1">
                    <a:solidFill>
                      <a:srgbClr val="34A327"/>
                    </a:solidFill>
                    <a:latin typeface="Inconsolata" panose="020B0609030003000000" pitchFamily="49" charset="77"/>
                  </a:rPr>
                  <a:t>elif</a:t>
                </a:r>
                <a:r>
                  <a:rPr lang="en-US" sz="1600" b="1" dirty="0">
                    <a:solidFill>
                      <a:srgbClr val="34A327"/>
                    </a:solidFill>
                    <a:latin typeface="Inconsolata" panose="020B0609030003000000" pitchFamily="49" charset="77"/>
                  </a:rPr>
                  <a:t> </a:t>
                </a:r>
                <a:r>
                  <a:rPr lang="en-US" sz="1600" b="1" dirty="0">
                    <a:solidFill>
                      <a:srgbClr val="000000"/>
                    </a:solidFill>
                    <a:latin typeface="Inconsolata" panose="020B0609030003000000" pitchFamily="49" charset="77"/>
                  </a:rPr>
                  <a:t>discriminant &lt; 0:</a:t>
                </a:r>
              </a:p>
              <a:p>
                <a:pPr marL="0" indent="0">
                  <a:buNone/>
                </a:pPr>
                <a:r>
                  <a:rPr lang="en-US" sz="1600" b="1" dirty="0">
                    <a:solidFill>
                      <a:srgbClr val="000000"/>
                    </a:solidFill>
                    <a:latin typeface="Inconsolata" panose="020B0609030003000000" pitchFamily="49" charset="77"/>
                  </a:rPr>
                  <a:t>		return 0</a:t>
                </a:r>
              </a:p>
              <a:p>
                <a:pPr marL="0" indent="0">
                  <a:buNone/>
                </a:pPr>
                <a:r>
                  <a:rPr lang="en-US" sz="1600" b="1" dirty="0">
                    <a:solidFill>
                      <a:srgbClr val="000000"/>
                    </a:solidFill>
                    <a:latin typeface="Inconsolata" panose="020B0609030003000000" pitchFamily="49" charset="77"/>
                  </a:rPr>
                  <a:t>	</a:t>
                </a:r>
                <a:r>
                  <a:rPr lang="en-US" sz="1600" b="1" dirty="0">
                    <a:solidFill>
                      <a:srgbClr val="34A327"/>
                    </a:solidFill>
                    <a:latin typeface="Inconsolata" panose="020B0609030003000000" pitchFamily="49" charset="77"/>
                  </a:rPr>
                  <a:t>else</a:t>
                </a:r>
                <a:r>
                  <a:rPr lang="en-US" sz="1600" b="1" dirty="0">
                    <a:solidFill>
                      <a:srgbClr val="000000"/>
                    </a:solidFill>
                    <a:latin typeface="Inconsolata" panose="020B0609030003000000" pitchFamily="49" charset="77"/>
                  </a:rPr>
                  <a:t>:</a:t>
                </a:r>
              </a:p>
              <a:p>
                <a:pPr marL="0" indent="0">
                  <a:buNone/>
                </a:pPr>
                <a:r>
                  <a:rPr lang="en-US" sz="1600" b="1" dirty="0">
                    <a:solidFill>
                      <a:srgbClr val="000000"/>
                    </a:solidFill>
                    <a:latin typeface="Inconsolata" panose="020B0609030003000000" pitchFamily="49" charset="77"/>
                  </a:rPr>
                  <a:t>		return 1</a:t>
                </a:r>
                <a:endParaRPr lang="en-US" sz="1600" b="1" dirty="0">
                  <a:solidFill>
                    <a:srgbClr val="34A327"/>
                  </a:solidFill>
                  <a:latin typeface="Inconsolata" panose="020B0609030003000000" pitchFamily="49" charset="77"/>
                </a:endParaRPr>
              </a:p>
            </p:txBody>
          </p:sp>
        </mc:Choice>
        <mc:Fallback xmlns="">
          <p:sp>
            <p:nvSpPr>
              <p:cNvPr id="9" name="Content Placeholder 8">
                <a:extLst>
                  <a:ext uri="{FF2B5EF4-FFF2-40B4-BE49-F238E27FC236}">
                    <a16:creationId xmlns:a16="http://schemas.microsoft.com/office/drawing/2014/main" id="{E3B2E017-30B2-884B-A113-B419A2ED51AD}"/>
                  </a:ext>
                </a:extLst>
              </p:cNvPr>
              <p:cNvSpPr>
                <a:spLocks noGrp="1" noRot="1" noChangeAspect="1" noMove="1" noResize="1" noEditPoints="1" noAdjustHandles="1" noChangeArrowheads="1" noChangeShapeType="1" noTextEdit="1"/>
              </p:cNvSpPr>
              <p:nvPr>
                <p:ph idx="1"/>
              </p:nvPr>
            </p:nvSpPr>
            <p:spPr>
              <a:xfrm>
                <a:off x="153824" y="487111"/>
                <a:ext cx="8793623" cy="5144568"/>
              </a:xfrm>
              <a:blipFill>
                <a:blip r:embed="rId2"/>
                <a:stretch>
                  <a:fillRect l="-722" t="-1232"/>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8B3E136A-B1AD-DF43-B47A-AD0BDE5403FE}"/>
              </a:ext>
            </a:extLst>
          </p:cNvPr>
          <p:cNvSpPr txBox="1"/>
          <p:nvPr/>
        </p:nvSpPr>
        <p:spPr>
          <a:xfrm>
            <a:off x="196553" y="4369586"/>
            <a:ext cx="6622536" cy="1785745"/>
          </a:xfrm>
          <a:prstGeom prst="rect">
            <a:avLst/>
          </a:prstGeom>
          <a:noFill/>
        </p:spPr>
        <p:txBody>
          <a:bodyPr wrap="square" rtlCol="0">
            <a:spAutoFit/>
          </a:bodyPr>
          <a:lstStyle/>
          <a:p>
            <a:r>
              <a:rPr lang="en-US" sz="1600" b="1" dirty="0">
                <a:latin typeface="Inconsolata" panose="020B0609030003000000" pitchFamily="49" charset="77"/>
              </a:rPr>
              <a:t>a = float(input(</a:t>
            </a:r>
            <a:r>
              <a:rPr lang="en-US" sz="1600" b="1" dirty="0">
                <a:solidFill>
                  <a:srgbClr val="990000"/>
                </a:solidFill>
                <a:latin typeface="Inconsolata" panose="020B0609030003000000" pitchFamily="49" charset="77"/>
              </a:rPr>
              <a:t>'Enter a:'</a:t>
            </a:r>
            <a:r>
              <a:rPr lang="en-US" sz="1600" b="1" dirty="0">
                <a:latin typeface="Inconsolata" panose="020B0609030003000000" pitchFamily="49" charset="77"/>
              </a:rPr>
              <a:t>))</a:t>
            </a:r>
          </a:p>
          <a:p>
            <a:r>
              <a:rPr lang="en-US" sz="1600" b="1" dirty="0">
                <a:latin typeface="Inconsolata" panose="020B0609030003000000" pitchFamily="49" charset="77"/>
              </a:rPr>
              <a:t>b = float(input(</a:t>
            </a:r>
            <a:r>
              <a:rPr lang="en-US" sz="1600" b="1" dirty="0">
                <a:solidFill>
                  <a:srgbClr val="990000"/>
                </a:solidFill>
                <a:latin typeface="Inconsolata" panose="020B0609030003000000" pitchFamily="49" charset="77"/>
              </a:rPr>
              <a:t>'Enter b:'</a:t>
            </a:r>
            <a:r>
              <a:rPr lang="en-US" sz="1600" b="1" dirty="0">
                <a:latin typeface="Inconsolata" panose="020B0609030003000000" pitchFamily="49" charset="77"/>
              </a:rPr>
              <a:t>))</a:t>
            </a:r>
          </a:p>
          <a:p>
            <a:r>
              <a:rPr lang="en-US" sz="1600" b="1" dirty="0">
                <a:latin typeface="Inconsolata" panose="020B0609030003000000" pitchFamily="49" charset="77"/>
              </a:rPr>
              <a:t>c = float(input(</a:t>
            </a:r>
            <a:r>
              <a:rPr lang="en-US" sz="1600" b="1" dirty="0">
                <a:solidFill>
                  <a:srgbClr val="990000"/>
                </a:solidFill>
                <a:latin typeface="Inconsolata" panose="020B0609030003000000" pitchFamily="49" charset="77"/>
              </a:rPr>
              <a:t>'Enter c:'</a:t>
            </a:r>
            <a:r>
              <a:rPr lang="en-US" sz="1600" b="1" dirty="0">
                <a:latin typeface="Inconsolata" panose="020B0609030003000000" pitchFamily="49" charset="77"/>
              </a:rPr>
              <a:t>))</a:t>
            </a:r>
          </a:p>
          <a:p>
            <a:r>
              <a:rPr lang="en-US" sz="1600" b="1" dirty="0" err="1">
                <a:solidFill>
                  <a:srgbClr val="000000"/>
                </a:solidFill>
                <a:latin typeface="Inconsolata" panose="020B0609030003000000" pitchFamily="49" charset="77"/>
              </a:rPr>
              <a:t>numroots</a:t>
            </a:r>
            <a:r>
              <a:rPr lang="en-US" sz="1600" b="1" dirty="0">
                <a:solidFill>
                  <a:srgbClr val="000000"/>
                </a:solidFill>
                <a:latin typeface="Inconsolata" panose="020B0609030003000000" pitchFamily="49" charset="77"/>
              </a:rPr>
              <a:t> = </a:t>
            </a:r>
            <a:r>
              <a:rPr lang="en-US" sz="1600" b="1" dirty="0" err="1">
                <a:solidFill>
                  <a:srgbClr val="000000"/>
                </a:solidFill>
                <a:latin typeface="Inconsolata" panose="020B0609030003000000" pitchFamily="49" charset="77"/>
              </a:rPr>
              <a:t>num_of_roots</a:t>
            </a:r>
            <a:r>
              <a:rPr lang="en-US" sz="1600" b="1" dirty="0">
                <a:solidFill>
                  <a:srgbClr val="000000"/>
                </a:solidFill>
                <a:latin typeface="Inconsolata" panose="020B0609030003000000" pitchFamily="49" charset="77"/>
              </a:rPr>
              <a:t>(a, b, c)</a:t>
            </a:r>
          </a:p>
          <a:p>
            <a:r>
              <a:rPr lang="en-US" sz="1600" b="1" dirty="0">
                <a:solidFill>
                  <a:srgbClr val="000000"/>
                </a:solidFill>
                <a:latin typeface="Inconsolata" panose="020B0609030003000000" pitchFamily="49" charset="77"/>
              </a:rPr>
              <a:t>print("This quadratic has", </a:t>
            </a:r>
            <a:r>
              <a:rPr lang="en-US" sz="1600" b="1" dirty="0" err="1">
                <a:solidFill>
                  <a:srgbClr val="000000"/>
                </a:solidFill>
                <a:latin typeface="Inconsolata" panose="020B0609030003000000" pitchFamily="49" charset="77"/>
              </a:rPr>
              <a:t>numroots</a:t>
            </a:r>
            <a:r>
              <a:rPr lang="en-US" sz="1600" b="1" dirty="0">
                <a:solidFill>
                  <a:srgbClr val="000000"/>
                </a:solidFill>
                <a:latin typeface="Inconsolata" panose="020B0609030003000000" pitchFamily="49" charset="77"/>
              </a:rPr>
              <a:t>, "real root(s).")</a:t>
            </a:r>
            <a:endParaRPr lang="en-US" sz="1600" b="1" dirty="0">
              <a:solidFill>
                <a:srgbClr val="34A327"/>
              </a:solidFill>
              <a:latin typeface="Inconsolata" panose="020B0609030003000000" pitchFamily="49" charset="77"/>
            </a:endParaRPr>
          </a:p>
          <a:p>
            <a:endParaRPr lang="en-US" sz="1600" dirty="0"/>
          </a:p>
          <a:p>
            <a:endParaRPr lang="en-US" dirty="0"/>
          </a:p>
        </p:txBody>
      </p:sp>
      <p:sp>
        <p:nvSpPr>
          <p:cNvPr id="4" name="Slide Number Placeholder 3">
            <a:extLst>
              <a:ext uri="{FF2B5EF4-FFF2-40B4-BE49-F238E27FC236}">
                <a16:creationId xmlns:a16="http://schemas.microsoft.com/office/drawing/2014/main" id="{6764BCB5-EC93-B745-BAD0-9FA4E5189FD2}"/>
              </a:ext>
            </a:extLst>
          </p:cNvPr>
          <p:cNvSpPr>
            <a:spLocks noGrp="1"/>
          </p:cNvSpPr>
          <p:nvPr>
            <p:ph type="sldNum" sz="quarter" idx="12"/>
          </p:nvPr>
        </p:nvSpPr>
        <p:spPr/>
        <p:txBody>
          <a:bodyPr/>
          <a:lstStyle/>
          <a:p>
            <a:fld id="{D57F1E4F-1CFF-5643-939E-02111984F565}" type="slidenum">
              <a:rPr lang="en-US" smtClean="0"/>
              <a:t>32</a:t>
            </a:fld>
            <a:endParaRPr lang="en-US" dirty="0"/>
          </a:p>
        </p:txBody>
      </p:sp>
    </p:spTree>
    <p:extLst>
      <p:ext uri="{BB962C8B-B14F-4D97-AF65-F5344CB8AC3E}">
        <p14:creationId xmlns:p14="http://schemas.microsoft.com/office/powerpoint/2010/main" val="375001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266119B2-414E-5047-A049-172C3274D6D7}"/>
              </a:ext>
            </a:extLst>
          </p:cNvPr>
          <p:cNvSpPr>
            <a:spLocks noGrp="1" noChangeArrowheads="1"/>
          </p:cNvSpPr>
          <p:nvPr>
            <p:ph type="title"/>
          </p:nvPr>
        </p:nvSpPr>
        <p:spPr>
          <a:xfrm>
            <a:off x="97276" y="63500"/>
            <a:ext cx="7766320" cy="662298"/>
          </a:xfrm>
        </p:spPr>
        <p:txBody>
          <a:bodyPr/>
          <a:lstStyle/>
          <a:p>
            <a:pPr eaLnBrk="1" hangingPunct="1"/>
            <a:r>
              <a:rPr lang="en-US" altLang="en-US" dirty="0">
                <a:ea typeface="ＭＳ Ｐゴシック" panose="020B0600070205080204" pitchFamily="34" charset="-128"/>
              </a:rPr>
              <a:t>Lab 1: Day Of the Week</a:t>
            </a:r>
          </a:p>
        </p:txBody>
      </p:sp>
      <p:sp>
        <p:nvSpPr>
          <p:cNvPr id="40962" name="Rectangle 3">
            <a:extLst>
              <a:ext uri="{FF2B5EF4-FFF2-40B4-BE49-F238E27FC236}">
                <a16:creationId xmlns:a16="http://schemas.microsoft.com/office/drawing/2014/main" id="{95CBFE7E-C29B-E04D-A37E-0DBCF46A1435}"/>
              </a:ext>
            </a:extLst>
          </p:cNvPr>
          <p:cNvSpPr>
            <a:spLocks noGrp="1" noChangeArrowheads="1"/>
          </p:cNvSpPr>
          <p:nvPr>
            <p:ph type="body" idx="1"/>
          </p:nvPr>
        </p:nvSpPr>
        <p:spPr>
          <a:xfrm>
            <a:off x="105178" y="790115"/>
            <a:ext cx="8933640" cy="4925702"/>
          </a:xfrm>
        </p:spPr>
        <p:txBody>
          <a:bodyPr/>
          <a:lstStyle/>
          <a:p>
            <a:pPr eaLnBrk="1" hangingPunct="1">
              <a:buFontTx/>
              <a:buNone/>
            </a:pPr>
            <a:r>
              <a:rPr lang="en-US" altLang="en-US" sz="1833" dirty="0">
                <a:ea typeface="ＭＳ Ｐゴシック" panose="020B0600070205080204" pitchFamily="34" charset="-128"/>
              </a:rPr>
              <a:t>Create a new </a:t>
            </a:r>
            <a:r>
              <a:rPr lang="en-US" altLang="en-US" sz="1833" dirty="0" err="1">
                <a:ea typeface="ＭＳ Ｐゴシック" panose="020B0600070205080204" pitchFamily="34" charset="-128"/>
              </a:rPr>
              <a:t>repl</a:t>
            </a:r>
            <a:r>
              <a:rPr lang="en-US" altLang="en-US" sz="1833" dirty="0">
                <a:ea typeface="ＭＳ Ｐゴシック" panose="020B0600070205080204" pitchFamily="34" charset="-128"/>
              </a:rPr>
              <a:t> on </a:t>
            </a:r>
            <a:r>
              <a:rPr lang="en-US" altLang="en-US" sz="1833" dirty="0" err="1">
                <a:ea typeface="ＭＳ Ｐゴシック" panose="020B0600070205080204" pitchFamily="34" charset="-128"/>
              </a:rPr>
              <a:t>replit</a:t>
            </a:r>
            <a:r>
              <a:rPr lang="en-US" altLang="en-US" sz="1833" dirty="0">
                <a:ea typeface="ＭＳ Ｐゴシック" panose="020B0600070205080204" pitchFamily="34" charset="-128"/>
              </a:rPr>
              <a:t>. Write a program that outputs the day of the week for a given </a:t>
            </a:r>
          </a:p>
          <a:p>
            <a:pPr eaLnBrk="1" hangingPunct="1">
              <a:buFontTx/>
              <a:buNone/>
            </a:pPr>
            <a:r>
              <a:rPr lang="en-US" altLang="en-US" sz="1833" dirty="0">
                <a:ea typeface="ＭＳ Ｐゴシック" panose="020B0600070205080204" pitchFamily="34" charset="-128"/>
              </a:rPr>
              <a:t>date! You program must the program template discussed in this lecture.  It should include</a:t>
            </a:r>
          </a:p>
          <a:p>
            <a:pPr eaLnBrk="1" hangingPunct="1">
              <a:buFontTx/>
              <a:buNone/>
            </a:pPr>
            <a:r>
              <a:rPr lang="en-US" altLang="en-US" sz="1833" dirty="0">
                <a:ea typeface="ＭＳ Ｐゴシック" panose="020B0600070205080204" pitchFamily="34" charset="-128"/>
              </a:rPr>
              <a:t>the main function and the </a:t>
            </a:r>
            <a:r>
              <a:rPr lang="en-US" altLang="en-US" sz="1833" dirty="0" err="1">
                <a:ea typeface="ＭＳ Ｐゴシック" panose="020B0600070205080204" pitchFamily="34" charset="-128"/>
              </a:rPr>
              <a:t>day_off_week</a:t>
            </a:r>
            <a:r>
              <a:rPr lang="en-US" altLang="en-US" sz="1833" dirty="0">
                <a:ea typeface="ＭＳ Ｐゴシック" panose="020B0600070205080204" pitchFamily="34" charset="-128"/>
              </a:rPr>
              <a:t> function below.  </a:t>
            </a:r>
          </a:p>
          <a:p>
            <a:pPr eaLnBrk="1" hangingPunct="1">
              <a:buFontTx/>
              <a:buNone/>
            </a:pPr>
            <a:r>
              <a:rPr lang="en-US" altLang="en-US" sz="1833" dirty="0">
                <a:ea typeface="ＭＳ Ｐゴシック" panose="020B0600070205080204" pitchFamily="34" charset="-128"/>
              </a:rPr>
              <a:t>Given the month, m, day, d and year y, the day of the week(Sunday = 0, Monday = 1, …,</a:t>
            </a:r>
          </a:p>
          <a:p>
            <a:pPr eaLnBrk="1" hangingPunct="1">
              <a:buFontTx/>
              <a:buNone/>
            </a:pPr>
            <a:r>
              <a:rPr lang="en-US" altLang="en-US" sz="1833" dirty="0">
                <a:ea typeface="ＭＳ Ｐゴシック" panose="020B0600070205080204" pitchFamily="34" charset="-128"/>
              </a:rPr>
              <a:t>Saturday = 6) D is given by:</a:t>
            </a: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b="1" dirty="0">
                <a:solidFill>
                  <a:srgbClr val="FF0000"/>
                </a:solidFill>
                <a:ea typeface="ＭＳ Ｐゴシック" panose="020B0600070205080204" pitchFamily="34" charset="-128"/>
              </a:rPr>
              <a:t>Note: the / operator from the above equations is floor division // in Python. The </a:t>
            </a:r>
          </a:p>
          <a:p>
            <a:pPr eaLnBrk="1" hangingPunct="1">
              <a:buFontTx/>
              <a:buNone/>
            </a:pPr>
            <a:r>
              <a:rPr lang="en-US" altLang="en-US" sz="1833" b="1" dirty="0">
                <a:solidFill>
                  <a:srgbClr val="FF0000"/>
                </a:solidFill>
                <a:ea typeface="ＭＳ Ｐゴシック" panose="020B0600070205080204" pitchFamily="34" charset="-128"/>
              </a:rPr>
              <a:t>mod operator is %.</a:t>
            </a:r>
          </a:p>
          <a:p>
            <a:pPr eaLnBrk="1" hangingPunct="1">
              <a:buFontTx/>
              <a:buNone/>
            </a:pPr>
            <a:endParaRPr lang="en-US" altLang="en-US" sz="1833" b="1" dirty="0">
              <a:solidFill>
                <a:srgbClr val="FF0000"/>
              </a:solidFill>
              <a:ea typeface="ＭＳ Ｐゴシック" panose="020B0600070205080204" pitchFamily="34" charset="-128"/>
            </a:endParaRPr>
          </a:p>
          <a:p>
            <a:pPr eaLnBrk="1" hangingPunct="1">
              <a:buFontTx/>
              <a:buNone/>
            </a:pPr>
            <a:r>
              <a:rPr lang="en-US" altLang="en-US" sz="1833" b="1" dirty="0">
                <a:solidFill>
                  <a:srgbClr val="FF0000"/>
                </a:solidFill>
                <a:ea typeface="ＭＳ Ｐゴシック" panose="020B0600070205080204" pitchFamily="34" charset="-128"/>
              </a:rPr>
              <a:t>Use the template on the next page. </a:t>
            </a:r>
          </a:p>
        </p:txBody>
      </p:sp>
      <p:pic>
        <p:nvPicPr>
          <p:cNvPr id="40963" name="Picture 1">
            <a:extLst>
              <a:ext uri="{FF2B5EF4-FFF2-40B4-BE49-F238E27FC236}">
                <a16:creationId xmlns:a16="http://schemas.microsoft.com/office/drawing/2014/main" id="{132EE64E-2666-A648-8980-DA4F2C3F08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915" y="2369994"/>
            <a:ext cx="3958167" cy="148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01428C38-08A8-1848-AA93-E3D879B139B8}"/>
              </a:ext>
            </a:extLst>
          </p:cNvPr>
          <p:cNvSpPr>
            <a:spLocks noGrp="1"/>
          </p:cNvSpPr>
          <p:nvPr>
            <p:ph type="sldNum" sz="quarter" idx="12"/>
          </p:nvPr>
        </p:nvSpPr>
        <p:spPr/>
        <p:txBody>
          <a:bodyPr/>
          <a:lstStyle/>
          <a:p>
            <a:fld id="{D57F1E4F-1CFF-5643-939E-02111984F565}" type="slidenum">
              <a:rPr lang="en-US" smtClean="0"/>
              <a:t>33</a:t>
            </a:fld>
            <a:endParaRPr lang="en-US" dirty="0"/>
          </a:p>
        </p:txBody>
      </p:sp>
    </p:spTree>
    <p:extLst>
      <p:ext uri="{BB962C8B-B14F-4D97-AF65-F5344CB8AC3E}">
        <p14:creationId xmlns:p14="http://schemas.microsoft.com/office/powerpoint/2010/main" val="22668782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31368" y="60736"/>
            <a:ext cx="7053542" cy="683886"/>
          </a:xfrm>
        </p:spPr>
        <p:txBody>
          <a:bodyPr>
            <a:normAutofit/>
          </a:bodyPr>
          <a:lstStyle/>
          <a:p>
            <a:r>
              <a:rPr lang="en-US" altLang="en-US" sz="2800" dirty="0">
                <a:ea typeface="ＭＳ Ｐゴシック" panose="020B0600070205080204" pitchFamily="34" charset="-128"/>
              </a:rPr>
              <a:t>Lab 1: Day Of the Week</a:t>
            </a:r>
            <a:endParaRPr lang="en-US" sz="2800"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31368" y="744622"/>
            <a:ext cx="8881263" cy="4790417"/>
          </a:xfrm>
        </p:spPr>
        <p:txBody>
          <a:bodyPr>
            <a:normAutofit/>
          </a:bodyPr>
          <a:lstStyle/>
          <a:p>
            <a:pPr marL="0" indent="0">
              <a:buNone/>
            </a:pPr>
            <a:r>
              <a:rPr lang="en-US" sz="2000" dirty="0">
                <a:latin typeface="Gill Sans MT" panose="020B0502020104020203" pitchFamily="34" charset="77"/>
              </a:rPr>
              <a:t>Use the following template.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compute_day</a:t>
            </a:r>
            <a:r>
              <a:rPr lang="en-US" sz="1600" b="1" dirty="0">
                <a:solidFill>
                  <a:srgbClr val="000000"/>
                </a:solidFill>
                <a:latin typeface="Inconsolata" panose="020B0609030003000000" pitchFamily="49" charset="77"/>
              </a:rPr>
              <a:t>(month, day, year):  </a:t>
            </a:r>
          </a:p>
          <a:p>
            <a:pPr marL="0" indent="0">
              <a:buNone/>
            </a:pPr>
            <a:r>
              <a:rPr lang="en-US" sz="1600" b="1" dirty="0">
                <a:solidFill>
                  <a:srgbClr val="34A327"/>
                </a:solidFill>
                <a:latin typeface="Inconsolata" panose="020B0609030003000000" pitchFamily="49" charset="77"/>
              </a:rPr>
              <a:t>	""" This function computes the values given from the previous slide</a:t>
            </a:r>
          </a:p>
          <a:p>
            <a:pPr marL="0" indent="0">
              <a:buNone/>
            </a:pPr>
            <a:r>
              <a:rPr lang="en-US" sz="1600" b="1" dirty="0">
                <a:solidFill>
                  <a:srgbClr val="34A327"/>
                </a:solidFill>
                <a:latin typeface="Inconsolata" panose="020B0609030003000000" pitchFamily="49" charset="77"/>
              </a:rPr>
              <a:t>	    and returns an integer in the set {0,1,..,5,6}.</a:t>
            </a:r>
          </a:p>
          <a:p>
            <a:pPr marL="0" indent="0">
              <a:buNone/>
            </a:pPr>
            <a:r>
              <a:rPr lang="en-US" sz="1600" b="1" dirty="0">
                <a:solidFill>
                  <a:srgbClr val="34A327"/>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day_of_week</a:t>
            </a:r>
            <a:r>
              <a:rPr lang="en-US" sz="1600" b="1" dirty="0">
                <a:solidFill>
                  <a:srgbClr val="000000"/>
                </a:solidFill>
                <a:latin typeface="Inconsolata" panose="020B0609030003000000" pitchFamily="49" charset="77"/>
              </a:rPr>
              <a:t>(d):  </a:t>
            </a:r>
          </a:p>
          <a:p>
            <a:pPr marL="0" indent="0">
              <a:buNone/>
            </a:pPr>
            <a:r>
              <a:rPr lang="en-US" sz="1600" b="1" dirty="0">
                <a:solidFill>
                  <a:srgbClr val="34A327"/>
                </a:solidFill>
                <a:latin typeface="Inconsolata" panose="020B0609030003000000" pitchFamily="49" charset="77"/>
              </a:rPr>
              <a:t>	""" Given d which computed from </a:t>
            </a:r>
            <a:r>
              <a:rPr lang="en-US" sz="1600" b="1" dirty="0" err="1">
                <a:solidFill>
                  <a:srgbClr val="34A327"/>
                </a:solidFill>
                <a:latin typeface="Inconsolata" panose="020B0609030003000000" pitchFamily="49" charset="77"/>
              </a:rPr>
              <a:t>compute_day</a:t>
            </a:r>
            <a:r>
              <a:rPr lang="en-US" sz="1600" b="1" dirty="0">
                <a:solidFill>
                  <a:srgbClr val="34A327"/>
                </a:solidFill>
                <a:latin typeface="Inconsolata" panose="020B0609030003000000" pitchFamily="49" charset="77"/>
              </a:rPr>
              <a:t> above. This function returns</a:t>
            </a:r>
          </a:p>
          <a:p>
            <a:pPr marL="0" indent="0">
              <a:buNone/>
            </a:pPr>
            <a:r>
              <a:rPr lang="en-US" sz="1600" b="1" dirty="0">
                <a:solidFill>
                  <a:srgbClr val="34A327"/>
                </a:solidFill>
                <a:latin typeface="Inconsolata" panose="020B0609030003000000" pitchFamily="49" charset="77"/>
              </a:rPr>
              <a:t>	    a string according to the value of d: "Sunday" for 0, "Monday for 1,</a:t>
            </a:r>
          </a:p>
          <a:p>
            <a:pPr marL="0" indent="0">
              <a:buNone/>
            </a:pPr>
            <a:r>
              <a:rPr lang="en-US" sz="1600" b="1" dirty="0">
                <a:solidFill>
                  <a:srgbClr val="34A327"/>
                </a:solidFill>
                <a:latin typeface="Inconsolata" panose="020B0609030003000000" pitchFamily="49" charset="77"/>
              </a:rPr>
              <a:t>          etc..</a:t>
            </a:r>
          </a:p>
          <a:p>
            <a:pPr marL="0" indent="0">
              <a:buNone/>
            </a:pPr>
            <a:r>
              <a:rPr lang="en-US" sz="1600" b="1" dirty="0">
                <a:solidFill>
                  <a:srgbClr val="34A327"/>
                </a:solidFill>
                <a:latin typeface="Inconsolata" panose="020B0609030003000000" pitchFamily="49" charset="77"/>
              </a:rPr>
              <a:t>	"""</a:t>
            </a:r>
          </a:p>
          <a:p>
            <a:pPr marL="0" indent="0">
              <a:buNone/>
            </a:pPr>
            <a:endParaRPr lang="en-US" sz="1600" b="1" dirty="0">
              <a:latin typeface="INCONSOLATA" panose="020B0609030003000000" pitchFamily="49" charset="77"/>
            </a:endParaRPr>
          </a:p>
          <a:p>
            <a:pPr marL="0" indent="0">
              <a:buNone/>
            </a:pPr>
            <a:r>
              <a:rPr lang="en-US" sz="1600" b="1" dirty="0">
                <a:latin typeface="INCONSOLATA" panose="020B0609030003000000" pitchFamily="49" charset="77"/>
              </a:rPr>
              <a:t># ask users for month, day and year</a:t>
            </a:r>
          </a:p>
          <a:p>
            <a:pPr marL="0" indent="0">
              <a:buNone/>
            </a:pPr>
            <a:r>
              <a:rPr lang="en-US" sz="1600" b="1" dirty="0">
                <a:latin typeface="INCONSOLATA" panose="020B0609030003000000" pitchFamily="49" charset="77"/>
              </a:rPr>
              <a:t># call </a:t>
            </a:r>
            <a:r>
              <a:rPr lang="en-US" sz="1600" b="1" dirty="0" err="1">
                <a:latin typeface="INCONSOLATA" panose="020B0609030003000000" pitchFamily="49" charset="77"/>
              </a:rPr>
              <a:t>compute_day</a:t>
            </a:r>
            <a:r>
              <a:rPr lang="en-US" sz="1600" b="1" dirty="0">
                <a:latin typeface="INCONSOLATA" panose="020B0609030003000000" pitchFamily="49" charset="77"/>
              </a:rPr>
              <a:t> and </a:t>
            </a:r>
            <a:r>
              <a:rPr lang="en-US" sz="1600" b="1" dirty="0" err="1">
                <a:latin typeface="INCONSOLATA" panose="020B0609030003000000" pitchFamily="49" charset="77"/>
              </a:rPr>
              <a:t>day_of_week</a:t>
            </a:r>
            <a:r>
              <a:rPr lang="en-US" sz="1600" b="1" dirty="0">
                <a:latin typeface="INCONSOLATA" panose="020B0609030003000000" pitchFamily="49" charset="77"/>
              </a:rPr>
              <a:t> above</a:t>
            </a:r>
          </a:p>
          <a:p>
            <a:pPr marL="0" indent="0">
              <a:buNone/>
            </a:pPr>
            <a:r>
              <a:rPr lang="en-US" sz="1600" b="1" dirty="0">
                <a:latin typeface="INCONSOLATA" panose="020B0609030003000000" pitchFamily="49" charset="77"/>
              </a:rPr>
              <a:t># print out day of the week. </a:t>
            </a:r>
          </a:p>
          <a:p>
            <a:endParaRPr lang="en-US" sz="1600" dirty="0"/>
          </a:p>
          <a:p>
            <a:pPr marL="0" indent="0">
              <a:buNone/>
            </a:pPr>
            <a:endParaRPr lang="en-US" sz="1600" b="1" dirty="0">
              <a:solidFill>
                <a:srgbClr val="34A327"/>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418A5BE0-EA06-134F-847C-064B7E841A8D}"/>
              </a:ext>
            </a:extLst>
          </p:cNvPr>
          <p:cNvSpPr>
            <a:spLocks noGrp="1"/>
          </p:cNvSpPr>
          <p:nvPr>
            <p:ph type="sldNum" sz="quarter" idx="12"/>
          </p:nvPr>
        </p:nvSpPr>
        <p:spPr/>
        <p:txBody>
          <a:bodyPr/>
          <a:lstStyle/>
          <a:p>
            <a:fld id="{D57F1E4F-1CFF-5643-939E-02111984F565}" type="slidenum">
              <a:rPr lang="en-US" smtClean="0"/>
              <a:t>34</a:t>
            </a:fld>
            <a:endParaRPr lang="en-US" dirty="0"/>
          </a:p>
        </p:txBody>
      </p:sp>
    </p:spTree>
    <p:extLst>
      <p:ext uri="{BB962C8B-B14F-4D97-AF65-F5344CB8AC3E}">
        <p14:creationId xmlns:p14="http://schemas.microsoft.com/office/powerpoint/2010/main" val="18118966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504CDE1E-2E67-4F45-B8D7-8B8B0A11427F}"/>
              </a:ext>
            </a:extLst>
          </p:cNvPr>
          <p:cNvSpPr>
            <a:spLocks noGrp="1" noChangeArrowheads="1"/>
          </p:cNvSpPr>
          <p:nvPr>
            <p:ph type="title"/>
          </p:nvPr>
        </p:nvSpPr>
        <p:spPr>
          <a:xfrm>
            <a:off x="113083" y="150598"/>
            <a:ext cx="7620405" cy="833865"/>
          </a:xfrm>
        </p:spPr>
        <p:txBody>
          <a:bodyPr/>
          <a:lstStyle/>
          <a:p>
            <a:pPr eaLnBrk="1" hangingPunct="1"/>
            <a:r>
              <a:rPr lang="en-US" altLang="en-US" dirty="0">
                <a:ea typeface="ＭＳ Ｐゴシック" panose="020B0600070205080204" pitchFamily="34" charset="-128"/>
              </a:rPr>
              <a:t>Lab 1: Day Of the Week</a:t>
            </a:r>
          </a:p>
        </p:txBody>
      </p:sp>
      <p:sp>
        <p:nvSpPr>
          <p:cNvPr id="43010" name="Rectangle 3">
            <a:extLst>
              <a:ext uri="{FF2B5EF4-FFF2-40B4-BE49-F238E27FC236}">
                <a16:creationId xmlns:a16="http://schemas.microsoft.com/office/drawing/2014/main" id="{DDAB1DA6-6116-F740-A9FA-E38390037BBC}"/>
              </a:ext>
            </a:extLst>
          </p:cNvPr>
          <p:cNvSpPr>
            <a:spLocks noGrp="1" noChangeArrowheads="1"/>
          </p:cNvSpPr>
          <p:nvPr>
            <p:ph type="body" idx="1"/>
          </p:nvPr>
        </p:nvSpPr>
        <p:spPr>
          <a:xfrm>
            <a:off x="113083" y="984464"/>
            <a:ext cx="8875274" cy="4579938"/>
          </a:xfrm>
        </p:spPr>
        <p:txBody>
          <a:bodyPr/>
          <a:lstStyle/>
          <a:p>
            <a:pPr eaLnBrk="1" hangingPunct="1">
              <a:buFontTx/>
              <a:buNone/>
            </a:pPr>
            <a:r>
              <a:rPr lang="en-US" altLang="en-US" sz="1833" dirty="0">
                <a:ea typeface="ＭＳ Ｐゴシック" panose="020B0600070205080204" pitchFamily="34" charset="-128"/>
              </a:rPr>
              <a:t>Your program should have output similar to the following</a:t>
            </a:r>
            <a:r>
              <a:rPr lang="en-US" altLang="en-US" sz="1833" dirty="0">
                <a:ea typeface="ＭＳ Ｐゴシック" panose="020B0600070205080204" pitchFamily="34" charset="-128"/>
                <a:sym typeface="Wingdings" pitchFamily="2" charset="2"/>
              </a:rPr>
              <a:t>: </a:t>
            </a: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Enter month: 10</a:t>
            </a:r>
          </a:p>
          <a:p>
            <a:pPr eaLnBrk="1" hangingPunct="1">
              <a:buFontTx/>
              <a:buNone/>
            </a:pPr>
            <a:r>
              <a:rPr lang="en-US" altLang="en-US" sz="1833" dirty="0">
                <a:ea typeface="ＭＳ Ｐゴシック" panose="020B0600070205080204" pitchFamily="34" charset="-128"/>
              </a:rPr>
              <a:t>Enter day: 27</a:t>
            </a:r>
          </a:p>
          <a:p>
            <a:pPr eaLnBrk="1" hangingPunct="1">
              <a:buFontTx/>
              <a:buNone/>
            </a:pPr>
            <a:r>
              <a:rPr lang="en-US" altLang="en-US" sz="1833" dirty="0">
                <a:ea typeface="ＭＳ Ｐゴシック" panose="020B0600070205080204" pitchFamily="34" charset="-128"/>
              </a:rPr>
              <a:t>Enter year: 2020</a:t>
            </a:r>
          </a:p>
          <a:p>
            <a:pPr eaLnBrk="1" hangingPunct="1">
              <a:buFontTx/>
              <a:buNone/>
            </a:pPr>
            <a:r>
              <a:rPr lang="en-US" altLang="en-US" sz="1833" dirty="0">
                <a:ea typeface="ＭＳ Ｐゴシック" panose="020B0600070205080204" pitchFamily="34" charset="-128"/>
              </a:rPr>
              <a:t>Day of the week: Tuesday</a:t>
            </a: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And try entering your birthday and test your parents!</a:t>
            </a:r>
          </a:p>
        </p:txBody>
      </p:sp>
      <p:sp>
        <p:nvSpPr>
          <p:cNvPr id="2" name="Slide Number Placeholder 1">
            <a:extLst>
              <a:ext uri="{FF2B5EF4-FFF2-40B4-BE49-F238E27FC236}">
                <a16:creationId xmlns:a16="http://schemas.microsoft.com/office/drawing/2014/main" id="{6FD2E492-6A01-8641-886F-FE811E6E759B}"/>
              </a:ext>
            </a:extLst>
          </p:cNvPr>
          <p:cNvSpPr>
            <a:spLocks noGrp="1"/>
          </p:cNvSpPr>
          <p:nvPr>
            <p:ph type="sldNum" sz="quarter" idx="12"/>
          </p:nvPr>
        </p:nvSpPr>
        <p:spPr/>
        <p:txBody>
          <a:bodyPr/>
          <a:lstStyle/>
          <a:p>
            <a:fld id="{D57F1E4F-1CFF-5643-939E-02111984F565}" type="slidenum">
              <a:rPr lang="en-US" smtClean="0"/>
              <a:t>35</a:t>
            </a:fld>
            <a:endParaRPr lang="en-US" dirty="0"/>
          </a:p>
        </p:txBody>
      </p:sp>
    </p:spTree>
    <p:extLst>
      <p:ext uri="{BB962C8B-B14F-4D97-AF65-F5344CB8AC3E}">
        <p14:creationId xmlns:p14="http://schemas.microsoft.com/office/powerpoint/2010/main" val="7009043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err="1"/>
              <a:t>Vanderplas</a:t>
            </a:r>
            <a:r>
              <a:rPr lang="en-US" dirty="0"/>
              <a:t>, Jake, A Whirlwind Tour of Python, </a:t>
            </a:r>
            <a:r>
              <a:rPr lang="en-US" dirty="0" err="1"/>
              <a:t>O’reilly</a:t>
            </a:r>
            <a:r>
              <a:rPr lang="en-US" dirty="0"/>
              <a:t> Media. </a:t>
            </a:r>
          </a:p>
          <a:p>
            <a:pPr marL="457200" indent="-457200">
              <a:buAutoNum type="arabicParenR"/>
            </a:pPr>
            <a:r>
              <a:rPr lang="en-US" dirty="0" err="1"/>
              <a:t>Halterman</a:t>
            </a:r>
            <a:r>
              <a:rPr lang="en-US" dirty="0"/>
              <a:t>, Richard, Fundamentals of </a:t>
            </a:r>
            <a:r>
              <a:rPr lang="en-US"/>
              <a:t>Python Programming.</a:t>
            </a: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6CF8947F-3BCC-234A-A9F1-BDE54AE0CAA7}"/>
              </a:ext>
            </a:extLst>
          </p:cNvPr>
          <p:cNvSpPr>
            <a:spLocks noGrp="1"/>
          </p:cNvSpPr>
          <p:nvPr>
            <p:ph type="sldNum" sz="quarter" idx="12"/>
          </p:nvPr>
        </p:nvSpPr>
        <p:spPr/>
        <p:txBody>
          <a:bodyPr/>
          <a:lstStyle/>
          <a:p>
            <a:fld id="{D57F1E4F-1CFF-5643-939E-02111984F565}" type="slidenum">
              <a:rPr lang="en-US" smtClean="0"/>
              <a:t>36</a:t>
            </a:fld>
            <a:endParaRPr lang="en-US" dirty="0"/>
          </a:p>
        </p:txBody>
      </p:sp>
    </p:spTree>
    <p:extLst>
      <p:ext uri="{BB962C8B-B14F-4D97-AF65-F5344CB8AC3E}">
        <p14:creationId xmlns:p14="http://schemas.microsoft.com/office/powerpoint/2010/main" val="1438711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Now what if the program asks the user for two numbers and then compute their absolute values? What do you think of the following code?</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sz="1900" b="1" dirty="0">
                <a:solidFill>
                  <a:srgbClr val="000000"/>
                </a:solidFill>
                <a:latin typeface="Inconsolata" panose="020B0609030003000000" pitchFamily="49" charset="77"/>
              </a:rPr>
              <a:t>x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‘Enter an integer: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006699"/>
                </a:solidFill>
                <a:latin typeface="Inconsolata" panose="020B0609030003000000" pitchFamily="49" charset="77"/>
              </a:rPr>
              <a:t>if </a:t>
            </a:r>
            <a:r>
              <a:rPr lang="en-US" sz="1900" b="1" dirty="0">
                <a:solidFill>
                  <a:srgbClr val="000087"/>
                </a:solidFill>
                <a:latin typeface="Inconsolata" panose="020B0609030003000000" pitchFamily="49" charset="77"/>
              </a:rPr>
              <a:t>x </a:t>
            </a:r>
            <a:r>
              <a:rPr lang="en-US" sz="1900" b="1" dirty="0">
                <a:solidFill>
                  <a:srgbClr val="545454"/>
                </a:solidFill>
                <a:latin typeface="Inconsolata" panose="020B0609030003000000" pitchFamily="49" charset="77"/>
              </a:rPr>
              <a:t>&gt;= </a:t>
            </a:r>
            <a:r>
              <a:rPr lang="en-US" sz="1900" b="1" dirty="0">
                <a:solidFill>
                  <a:srgbClr val="FF6600"/>
                </a:solidFill>
                <a:latin typeface="Inconsolata" panose="020B0609030003000000" pitchFamily="49" charset="77"/>
              </a:rPr>
              <a:t>0</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else</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endParaRPr lang="en-US" dirty="0"/>
          </a:p>
        </p:txBody>
      </p:sp>
      <p:sp>
        <p:nvSpPr>
          <p:cNvPr id="3" name="TextBox 2">
            <a:extLst>
              <a:ext uri="{FF2B5EF4-FFF2-40B4-BE49-F238E27FC236}">
                <a16:creationId xmlns:a16="http://schemas.microsoft.com/office/drawing/2014/main" id="{E3AF8AEC-7CC3-BC41-B9EA-F0F40879E1DB}"/>
              </a:ext>
            </a:extLst>
          </p:cNvPr>
          <p:cNvSpPr txBox="1"/>
          <p:nvPr/>
        </p:nvSpPr>
        <p:spPr>
          <a:xfrm>
            <a:off x="6426440" y="2041892"/>
            <a:ext cx="2469734" cy="1631216"/>
          </a:xfrm>
          <a:prstGeom prst="rect">
            <a:avLst/>
          </a:prstGeom>
          <a:noFill/>
        </p:spPr>
        <p:txBody>
          <a:bodyPr wrap="square" rtlCol="0">
            <a:spAutoFit/>
          </a:bodyPr>
          <a:lstStyle/>
          <a:p>
            <a:r>
              <a:rPr lang="en-US" sz="2000" dirty="0">
                <a:solidFill>
                  <a:srgbClr val="FF0000"/>
                </a:solidFill>
              </a:rPr>
              <a:t>Note the redundancy!</a:t>
            </a:r>
          </a:p>
          <a:p>
            <a:r>
              <a:rPr lang="en-US" sz="2000" dirty="0">
                <a:solidFill>
                  <a:srgbClr val="FF0000"/>
                </a:solidFill>
              </a:rPr>
              <a:t>We like to reuse code</a:t>
            </a:r>
          </a:p>
          <a:p>
            <a:r>
              <a:rPr lang="en-US" sz="2000" dirty="0">
                <a:solidFill>
                  <a:srgbClr val="FF0000"/>
                </a:solidFill>
              </a:rPr>
              <a:t>without rewriting or copying/pasting</a:t>
            </a:r>
          </a:p>
          <a:p>
            <a:r>
              <a:rPr lang="en-US" sz="2000" dirty="0">
                <a:solidFill>
                  <a:srgbClr val="FF0000"/>
                </a:solidFill>
              </a:rPr>
              <a:t>code!</a:t>
            </a:r>
          </a:p>
        </p:txBody>
      </p:sp>
      <p:sp>
        <p:nvSpPr>
          <p:cNvPr id="4" name="Slide Number Placeholder 3">
            <a:extLst>
              <a:ext uri="{FF2B5EF4-FFF2-40B4-BE49-F238E27FC236}">
                <a16:creationId xmlns:a16="http://schemas.microsoft.com/office/drawing/2014/main" id="{7AAE2AC7-F113-5D43-9B5A-A819B0B0C311}"/>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1878754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7469" y="110378"/>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7469" y="863126"/>
            <a:ext cx="8870887" cy="4647494"/>
          </a:xfrm>
        </p:spPr>
        <p:txBody>
          <a:bodyPr>
            <a:normAutofit/>
          </a:bodyPr>
          <a:lstStyle/>
          <a:p>
            <a:pPr marL="0" indent="0">
              <a:buNone/>
            </a:pPr>
            <a:r>
              <a:rPr lang="en-US" sz="2000" dirty="0"/>
              <a:t>One way to organize Python code and to make it more readable and reusable is to factor out useful pieces into reusable </a:t>
            </a:r>
            <a:r>
              <a:rPr lang="en-US" sz="2000" i="1" dirty="0"/>
              <a:t>functions</a:t>
            </a:r>
            <a:r>
              <a:rPr lang="en-US" sz="2000" dirty="0"/>
              <a:t>. </a:t>
            </a:r>
          </a:p>
          <a:p>
            <a:pPr marL="0" indent="0">
              <a:buNone/>
            </a:pPr>
            <a:endParaRPr lang="en-US" sz="2000" dirty="0"/>
          </a:p>
          <a:p>
            <a:pPr marL="0" indent="0">
              <a:buNone/>
            </a:pPr>
            <a:r>
              <a:rPr lang="en-US" sz="2000" dirty="0"/>
              <a:t>A </a:t>
            </a:r>
            <a:r>
              <a:rPr lang="en-US" sz="2000" b="1" i="1" dirty="0"/>
              <a:t>function</a:t>
            </a:r>
            <a:r>
              <a:rPr lang="en-US" sz="2000" i="1" dirty="0"/>
              <a:t> </a:t>
            </a:r>
            <a:r>
              <a:rPr lang="en-US" sz="2000" dirty="0"/>
              <a:t>is a </a:t>
            </a:r>
            <a:r>
              <a:rPr lang="en-US" sz="2000" dirty="0">
                <a:solidFill>
                  <a:srgbClr val="FF0000"/>
                </a:solidFill>
              </a:rPr>
              <a:t>named</a:t>
            </a:r>
            <a:r>
              <a:rPr lang="en-US" sz="2000" dirty="0"/>
              <a:t> group of programming instructions that accomplish a specific task. If we want to perform the task, we simply "call" the function </a:t>
            </a:r>
            <a:r>
              <a:rPr lang="en-US" sz="2000" dirty="0">
                <a:solidFill>
                  <a:srgbClr val="FF0000"/>
                </a:solidFill>
              </a:rPr>
              <a:t>by its name</a:t>
            </a:r>
            <a:r>
              <a:rPr lang="en-US" sz="2000" dirty="0"/>
              <a:t>. A function may be called as many times as we wish to redo the task. </a:t>
            </a:r>
          </a:p>
          <a:p>
            <a:pPr marL="0" indent="0">
              <a:buNone/>
            </a:pPr>
            <a:endParaRPr lang="en-US" sz="2000" dirty="0"/>
          </a:p>
          <a:p>
            <a:pPr marL="0" indent="0">
              <a:buNone/>
            </a:pPr>
            <a:r>
              <a:rPr lang="en-US" sz="2000" dirty="0"/>
              <a:t>The "30 seconds" button on the microwave is an example of a function. If we press it(call it by its name), it will run the microwave 30 seconds. Later, if we want to heat something else, we can press it again to run the microwave another 30 seconds. </a:t>
            </a:r>
          </a:p>
          <a:p>
            <a:pPr marL="0" indent="0">
              <a:buNone/>
            </a:pPr>
            <a:endParaRPr lang="en-US" sz="2000" dirty="0"/>
          </a:p>
          <a:p>
            <a:pPr marL="0" indent="0">
              <a:buNone/>
            </a:pPr>
            <a:r>
              <a:rPr lang="en-US" sz="2000" dirty="0"/>
              <a:t>In other programming languages, functions are also called </a:t>
            </a:r>
            <a:r>
              <a:rPr lang="en-US" sz="2000" b="1" dirty="0"/>
              <a:t>procedures</a:t>
            </a:r>
            <a:r>
              <a:rPr lang="en-US" sz="2000" dirty="0"/>
              <a:t> or </a:t>
            </a:r>
            <a:r>
              <a:rPr lang="en-US" sz="2000" b="1" dirty="0"/>
              <a:t>methods.</a:t>
            </a:r>
          </a:p>
          <a:p>
            <a:pPr marL="0" indent="0">
              <a:buNone/>
            </a:pPr>
            <a:endParaRPr lang="en-US" sz="2000" b="1" dirty="0"/>
          </a:p>
          <a:p>
            <a:pPr marL="0" indent="0">
              <a:buNone/>
            </a:pPr>
            <a:endParaRPr lang="en-US" sz="2000" b="1" dirty="0"/>
          </a:p>
          <a:p>
            <a:pPr marL="0" indent="0">
              <a:buNone/>
            </a:pPr>
            <a:endParaRPr lang="en-US" sz="2000" dirty="0"/>
          </a:p>
          <a:p>
            <a:pPr marL="0" indent="0">
              <a:buNone/>
            </a:pPr>
            <a:endParaRPr lang="en-US" sz="2000" dirty="0"/>
          </a:p>
        </p:txBody>
      </p:sp>
      <p:sp>
        <p:nvSpPr>
          <p:cNvPr id="3" name="Slide Number Placeholder 2">
            <a:extLst>
              <a:ext uri="{FF2B5EF4-FFF2-40B4-BE49-F238E27FC236}">
                <a16:creationId xmlns:a16="http://schemas.microsoft.com/office/drawing/2014/main" id="{76B609F7-28C8-3C4C-9191-B3A08C9BCB33}"/>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299147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We like to take the redundant code below and convert it to a function. </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sz="1900" b="1" dirty="0">
                <a:solidFill>
                  <a:srgbClr val="000000"/>
                </a:solidFill>
                <a:latin typeface="Inconsolata" panose="020B0609030003000000" pitchFamily="49" charset="77"/>
              </a:rPr>
              <a:t>x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‘Enter an integer: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006699"/>
                </a:solidFill>
                <a:latin typeface="Inconsolata" panose="020B0609030003000000" pitchFamily="49" charset="77"/>
              </a:rPr>
              <a:t>if </a:t>
            </a:r>
            <a:r>
              <a:rPr lang="en-US" sz="1900" b="1" dirty="0">
                <a:solidFill>
                  <a:srgbClr val="000087"/>
                </a:solidFill>
                <a:latin typeface="Inconsolata" panose="020B0609030003000000" pitchFamily="49" charset="77"/>
              </a:rPr>
              <a:t>x </a:t>
            </a:r>
            <a:r>
              <a:rPr lang="en-US" sz="1900" b="1" dirty="0">
                <a:solidFill>
                  <a:srgbClr val="545454"/>
                </a:solidFill>
                <a:latin typeface="Inconsolata" panose="020B0609030003000000" pitchFamily="49" charset="77"/>
              </a:rPr>
              <a:t>&gt;= </a:t>
            </a:r>
            <a:r>
              <a:rPr lang="en-US" sz="1900" b="1" dirty="0">
                <a:solidFill>
                  <a:srgbClr val="FF6600"/>
                </a:solidFill>
                <a:latin typeface="Inconsolata" panose="020B0609030003000000" pitchFamily="49" charset="77"/>
              </a:rPr>
              <a:t>0</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else</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endParaRPr lang="en-US" dirty="0"/>
          </a:p>
        </p:txBody>
      </p:sp>
      <p:sp>
        <p:nvSpPr>
          <p:cNvPr id="3" name="TextBox 2">
            <a:extLst>
              <a:ext uri="{FF2B5EF4-FFF2-40B4-BE49-F238E27FC236}">
                <a16:creationId xmlns:a16="http://schemas.microsoft.com/office/drawing/2014/main" id="{E3AF8AEC-7CC3-BC41-B9EA-F0F40879E1DB}"/>
              </a:ext>
            </a:extLst>
          </p:cNvPr>
          <p:cNvSpPr txBox="1"/>
          <p:nvPr/>
        </p:nvSpPr>
        <p:spPr>
          <a:xfrm>
            <a:off x="6426440" y="2041892"/>
            <a:ext cx="2469734" cy="2554545"/>
          </a:xfrm>
          <a:prstGeom prst="rect">
            <a:avLst/>
          </a:prstGeom>
          <a:noFill/>
        </p:spPr>
        <p:txBody>
          <a:bodyPr wrap="square" rtlCol="0">
            <a:spAutoFit/>
          </a:bodyPr>
          <a:lstStyle/>
          <a:p>
            <a:r>
              <a:rPr lang="en-US" sz="2000" dirty="0">
                <a:solidFill>
                  <a:srgbClr val="FF0000"/>
                </a:solidFill>
              </a:rPr>
              <a:t>Let's factor out this piece of code, convert it into a function by giving it a name!</a:t>
            </a:r>
          </a:p>
          <a:p>
            <a:endParaRPr lang="en-US" sz="2000" dirty="0">
              <a:solidFill>
                <a:srgbClr val="FF0000"/>
              </a:solidFill>
            </a:endParaRPr>
          </a:p>
          <a:p>
            <a:r>
              <a:rPr lang="en-US" sz="2000" dirty="0">
                <a:solidFill>
                  <a:srgbClr val="FF0000"/>
                </a:solidFill>
              </a:rPr>
              <a:t>Then we can call it repeatedly if we wish to run the code. </a:t>
            </a:r>
          </a:p>
        </p:txBody>
      </p:sp>
      <p:cxnSp>
        <p:nvCxnSpPr>
          <p:cNvPr id="5" name="Straight Arrow Connector 4">
            <a:extLst>
              <a:ext uri="{FF2B5EF4-FFF2-40B4-BE49-F238E27FC236}">
                <a16:creationId xmlns:a16="http://schemas.microsoft.com/office/drawing/2014/main" id="{6AB14758-34F3-354C-BA32-09122E6845B3}"/>
              </a:ext>
            </a:extLst>
          </p:cNvPr>
          <p:cNvCxnSpPr>
            <a:cxnSpLocks/>
          </p:cNvCxnSpPr>
          <p:nvPr/>
        </p:nvCxnSpPr>
        <p:spPr>
          <a:xfrm flipH="1" flipV="1">
            <a:off x="5802594" y="2709017"/>
            <a:ext cx="623847" cy="48711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9AD3ADC-B7E0-FA43-8631-B6624217A8F8}"/>
              </a:ext>
            </a:extLst>
          </p:cNvPr>
          <p:cNvCxnSpPr>
            <a:cxnSpLocks/>
          </p:cNvCxnSpPr>
          <p:nvPr/>
        </p:nvCxnSpPr>
        <p:spPr>
          <a:xfrm flipH="1">
            <a:off x="5802594" y="3437681"/>
            <a:ext cx="623846" cy="10301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E250E696-9286-3543-8BCD-970476AB99B0}"/>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37503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3" y="204381"/>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1473" y="888268"/>
            <a:ext cx="8776883" cy="4622351"/>
          </a:xfrm>
        </p:spPr>
        <p:txBody>
          <a:bodyPr>
            <a:normAutofit/>
          </a:bodyPr>
          <a:lstStyle/>
          <a:p>
            <a:pPr marL="0" indent="0">
              <a:buNone/>
            </a:pPr>
            <a:r>
              <a:rPr lang="en-US" dirty="0"/>
              <a:t>A </a:t>
            </a:r>
            <a:r>
              <a:rPr lang="en-US" b="1" dirty="0"/>
              <a:t>function</a:t>
            </a:r>
            <a:r>
              <a:rPr lang="en-US" i="1" dirty="0"/>
              <a:t> or </a:t>
            </a:r>
            <a:r>
              <a:rPr lang="en-US" b="1" dirty="0"/>
              <a:t>procedure</a:t>
            </a:r>
            <a:r>
              <a:rPr lang="en-US" dirty="0"/>
              <a:t> is a group of code that has a name and can be called using parentheses.  </a:t>
            </a:r>
          </a:p>
          <a:p>
            <a:pPr marL="0" indent="0">
              <a:buNone/>
            </a:pPr>
            <a:endParaRPr lang="en-US" dirty="0"/>
          </a:p>
          <a:p>
            <a:pPr marL="0" indent="0">
              <a:buNone/>
            </a:pPr>
            <a:r>
              <a:rPr lang="en-US" dirty="0"/>
              <a:t>A function may have </a:t>
            </a:r>
            <a:r>
              <a:rPr lang="en-US" b="1" dirty="0"/>
              <a:t>parameters or input variables</a:t>
            </a:r>
            <a:r>
              <a:rPr lang="en-US" dirty="0"/>
              <a:t> to the function. Parameters are input variables that provide information to the function to accomplish its task. </a:t>
            </a:r>
          </a:p>
          <a:p>
            <a:pPr marL="0" indent="0">
              <a:buNone/>
            </a:pPr>
            <a:endParaRPr lang="en-US" dirty="0"/>
          </a:p>
          <a:p>
            <a:pPr marL="0" indent="0">
              <a:buNone/>
            </a:pPr>
            <a:r>
              <a:rPr lang="en-US" dirty="0"/>
              <a:t>In Python, a function is defined using the</a:t>
            </a:r>
            <a:r>
              <a:rPr lang="en-US" i="1" dirty="0"/>
              <a:t> def</a:t>
            </a:r>
            <a:r>
              <a:rPr lang="en-US" dirty="0"/>
              <a:t> statement. </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i="1" dirty="0" err="1">
                <a:solidFill>
                  <a:srgbClr val="CC00FF"/>
                </a:solidFill>
                <a:latin typeface="Inconsolata" panose="020B0609030003000000" pitchFamily="49" charset="77"/>
              </a:rPr>
              <a:t>function_name</a:t>
            </a:r>
            <a:r>
              <a:rPr lang="en-US" b="1" dirty="0">
                <a:latin typeface="Inconsolata" panose="020B0609030003000000" pitchFamily="49" charset="77"/>
              </a:rPr>
              <a:t>(</a:t>
            </a:r>
            <a:r>
              <a:rPr lang="en-US" b="1" i="1" dirty="0">
                <a:solidFill>
                  <a:srgbClr val="000087"/>
                </a:solidFill>
                <a:latin typeface="Inconsolata" panose="020B0609030003000000" pitchFamily="49" charset="77"/>
              </a:rPr>
              <a:t>parameters</a:t>
            </a:r>
            <a:r>
              <a:rPr lang="en-US" b="1" dirty="0">
                <a:latin typeface="Inconsolata" panose="020B0609030003000000" pitchFamily="49" charset="77"/>
              </a:rPr>
              <a:t>): </a:t>
            </a:r>
          </a:p>
          <a:p>
            <a:pPr marL="0" indent="0">
              <a:buNone/>
            </a:pPr>
            <a:r>
              <a:rPr lang="en-US" b="1" i="1" dirty="0">
                <a:solidFill>
                  <a:srgbClr val="000087"/>
                </a:solidFill>
                <a:latin typeface="Inconsolata" panose="020B0609030003000000" pitchFamily="49" charset="77"/>
              </a:rPr>
              <a:t>	block of code</a:t>
            </a:r>
            <a:endParaRPr lang="en-US" dirty="0"/>
          </a:p>
        </p:txBody>
      </p:sp>
      <p:sp>
        <p:nvSpPr>
          <p:cNvPr id="3" name="Slide Number Placeholder 2">
            <a:extLst>
              <a:ext uri="{FF2B5EF4-FFF2-40B4-BE49-F238E27FC236}">
                <a16:creationId xmlns:a16="http://schemas.microsoft.com/office/drawing/2014/main" id="{874A9731-7B6D-E44E-AB5A-807E46321435}"/>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58648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0" y="544750"/>
            <a:ext cx="9364827" cy="5087566"/>
          </a:xfrm>
        </p:spPr>
        <p:txBody>
          <a:bodyPr>
            <a:normAutofit/>
          </a:bodyPr>
          <a:lstStyle/>
          <a:p>
            <a:pPr marL="0" indent="0">
              <a:buNone/>
            </a:pPr>
            <a:r>
              <a:rPr lang="en-US" sz="2000" dirty="0"/>
              <a:t>We like to take the redundant code below and convert it to a function called absolute().</a:t>
            </a: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92D050"/>
                </a:solidFill>
                <a:latin typeface="Inconsolata" panose="020B0609030003000000" pitchFamily="49" charset="77"/>
              </a:rPr>
              <a:t># several calls to abs()</a:t>
            </a:r>
          </a:p>
          <a:p>
            <a:pPr marL="0" indent="0">
              <a:buNone/>
            </a:pPr>
            <a:r>
              <a:rPr lang="en-US" sz="1900" b="1" dirty="0">
                <a:solidFill>
                  <a:srgbClr val="000000"/>
                </a:solidFill>
                <a:latin typeface="Inconsolata" panose="020B0609030003000000" pitchFamily="49" charset="77"/>
              </a:rPr>
              <a:t>absolute(-10) 	</a:t>
            </a:r>
            <a:r>
              <a:rPr lang="en-US" sz="1900" b="1" dirty="0">
                <a:solidFill>
                  <a:srgbClr val="92D050"/>
                </a:solidFill>
                <a:latin typeface="Inconsolata" panose="020B0609030003000000" pitchFamily="49" charset="77"/>
              </a:rPr>
              <a:t># The absolute value of -10 is 10</a:t>
            </a:r>
          </a:p>
          <a:p>
            <a:pPr marL="0" indent="0">
              <a:buNone/>
            </a:pPr>
            <a:r>
              <a:rPr lang="en-US" sz="1900" b="1" dirty="0">
                <a:solidFill>
                  <a:srgbClr val="000000"/>
                </a:solidFill>
                <a:latin typeface="Inconsolata" panose="020B0609030003000000" pitchFamily="49" charset="77"/>
              </a:rPr>
              <a:t>absolute(5)	</a:t>
            </a:r>
            <a:r>
              <a:rPr lang="en-US" sz="1900" b="1" dirty="0">
                <a:solidFill>
                  <a:srgbClr val="92D050"/>
                </a:solidFill>
                <a:latin typeface="Inconsolata" panose="020B0609030003000000" pitchFamily="49" charset="77"/>
              </a:rPr>
              <a:t># The absolute value of 5 is 5</a:t>
            </a:r>
          </a:p>
          <a:p>
            <a:pPr marL="0" indent="0">
              <a:buNone/>
            </a:pP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p:txBody>
      </p:sp>
      <p:sp>
        <p:nvSpPr>
          <p:cNvPr id="8" name="TextBox 7">
            <a:extLst>
              <a:ext uri="{FF2B5EF4-FFF2-40B4-BE49-F238E27FC236}">
                <a16:creationId xmlns:a16="http://schemas.microsoft.com/office/drawing/2014/main" id="{1044117C-21C0-1F45-A298-07265AA9815C}"/>
              </a:ext>
            </a:extLst>
          </p:cNvPr>
          <p:cNvSpPr txBox="1"/>
          <p:nvPr/>
        </p:nvSpPr>
        <p:spPr>
          <a:xfrm>
            <a:off x="6725812" y="1040054"/>
            <a:ext cx="2469734" cy="2246769"/>
          </a:xfrm>
          <a:prstGeom prst="rect">
            <a:avLst/>
          </a:prstGeom>
          <a:noFill/>
        </p:spPr>
        <p:txBody>
          <a:bodyPr wrap="square" rtlCol="0">
            <a:spAutoFit/>
          </a:bodyPr>
          <a:lstStyle/>
          <a:p>
            <a:r>
              <a:rPr lang="en-US" sz="2000" dirty="0">
                <a:solidFill>
                  <a:srgbClr val="FF0000"/>
                </a:solidFill>
              </a:rPr>
              <a:t>We placed the code into a function named absolute().</a:t>
            </a:r>
          </a:p>
          <a:p>
            <a:r>
              <a:rPr lang="en-US" sz="2000" dirty="0">
                <a:solidFill>
                  <a:srgbClr val="FF0000"/>
                </a:solidFill>
              </a:rPr>
              <a:t>This block of code is called the function definition.</a:t>
            </a:r>
          </a:p>
          <a:p>
            <a:endParaRPr lang="en-US" sz="2000" dirty="0">
              <a:solidFill>
                <a:srgbClr val="FF0000"/>
              </a:solidFill>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H="1" flipV="1">
            <a:off x="1458170" y="3685105"/>
            <a:ext cx="611658" cy="68580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7D6B793-CDB8-474B-81AF-D75035A77EBB}"/>
              </a:ext>
            </a:extLst>
          </p:cNvPr>
          <p:cNvCxnSpPr>
            <a:cxnSpLocks/>
          </p:cNvCxnSpPr>
          <p:nvPr/>
        </p:nvCxnSpPr>
        <p:spPr>
          <a:xfrm flipH="1" flipV="1">
            <a:off x="1144983" y="4086371"/>
            <a:ext cx="631668" cy="65175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9BB4991-4105-EC40-918A-F22FD2AF1EC5}"/>
              </a:ext>
            </a:extLst>
          </p:cNvPr>
          <p:cNvSpPr txBox="1"/>
          <p:nvPr/>
        </p:nvSpPr>
        <p:spPr>
          <a:xfrm>
            <a:off x="1719185" y="4391561"/>
            <a:ext cx="2469734" cy="1323439"/>
          </a:xfrm>
          <a:prstGeom prst="rect">
            <a:avLst/>
          </a:prstGeom>
          <a:noFill/>
        </p:spPr>
        <p:txBody>
          <a:bodyPr wrap="square" rtlCol="0">
            <a:spAutoFit/>
          </a:bodyPr>
          <a:lstStyle/>
          <a:p>
            <a:r>
              <a:rPr lang="en-US" sz="2000" dirty="0">
                <a:solidFill>
                  <a:srgbClr val="FF0000"/>
                </a:solidFill>
              </a:rPr>
              <a:t>Now we can reuse this code by calling on absolute() with different inputs!</a:t>
            </a:r>
          </a:p>
        </p:txBody>
      </p:sp>
      <p:cxnSp>
        <p:nvCxnSpPr>
          <p:cNvPr id="26" name="Straight Arrow Connector 25">
            <a:extLst>
              <a:ext uri="{FF2B5EF4-FFF2-40B4-BE49-F238E27FC236}">
                <a16:creationId xmlns:a16="http://schemas.microsoft.com/office/drawing/2014/main" id="{B78F13E8-5A8C-8D48-BD9F-F63DF02A1CC3}"/>
              </a:ext>
            </a:extLst>
          </p:cNvPr>
          <p:cNvCxnSpPr>
            <a:cxnSpLocks/>
          </p:cNvCxnSpPr>
          <p:nvPr/>
        </p:nvCxnSpPr>
        <p:spPr>
          <a:xfrm flipH="1" flipV="1">
            <a:off x="6033706" y="2095818"/>
            <a:ext cx="692106" cy="17534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D707FA3-B574-DE43-8764-35E48B53603D}"/>
              </a:ext>
            </a:extLst>
          </p:cNvPr>
          <p:cNvSpPr txBox="1"/>
          <p:nvPr/>
        </p:nvSpPr>
        <p:spPr>
          <a:xfrm>
            <a:off x="6373476" y="3012342"/>
            <a:ext cx="2616422" cy="1015663"/>
          </a:xfrm>
          <a:prstGeom prst="rect">
            <a:avLst/>
          </a:prstGeom>
          <a:noFill/>
        </p:spPr>
        <p:txBody>
          <a:bodyPr wrap="none" rtlCol="0">
            <a:spAutoFit/>
          </a:bodyPr>
          <a:lstStyle/>
          <a:p>
            <a:r>
              <a:rPr lang="en-US" sz="2000" dirty="0">
                <a:solidFill>
                  <a:srgbClr val="FF0000"/>
                </a:solidFill>
              </a:rPr>
              <a:t>The function definition </a:t>
            </a:r>
          </a:p>
          <a:p>
            <a:r>
              <a:rPr lang="en-US" sz="2000" dirty="0">
                <a:solidFill>
                  <a:srgbClr val="FF0000"/>
                </a:solidFill>
              </a:rPr>
              <a:t>must precede any </a:t>
            </a:r>
          </a:p>
          <a:p>
            <a:r>
              <a:rPr lang="en-US" sz="2000" dirty="0">
                <a:solidFill>
                  <a:srgbClr val="FF0000"/>
                </a:solidFill>
              </a:rPr>
              <a:t>function calls.</a:t>
            </a:r>
          </a:p>
        </p:txBody>
      </p:sp>
      <p:sp>
        <p:nvSpPr>
          <p:cNvPr id="3" name="Slide Number Placeholder 2">
            <a:extLst>
              <a:ext uri="{FF2B5EF4-FFF2-40B4-BE49-F238E27FC236}">
                <a16:creationId xmlns:a16="http://schemas.microsoft.com/office/drawing/2014/main" id="{74B9B413-4163-1042-9DF5-434FE0E559C2}"/>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339558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5"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absolute(-10) 	</a:t>
            </a:r>
          </a:p>
          <a:p>
            <a:pPr marL="0" indent="0">
              <a:buNone/>
            </a:pPr>
            <a:r>
              <a:rPr lang="en-US" sz="1900" b="1" dirty="0">
                <a:solidFill>
                  <a:srgbClr val="000000"/>
                </a:solidFill>
                <a:latin typeface="Inconsolata" panose="020B0609030003000000" pitchFamily="49" charset="77"/>
              </a:rPr>
              <a:t>absolute(5)	</a:t>
            </a:r>
            <a:endParaRPr lang="en-US" sz="1900" b="1" dirty="0">
              <a:solidFill>
                <a:srgbClr val="CD7923"/>
              </a:solidFill>
              <a:latin typeface="Inconsolata" panose="020B0609030003000000" pitchFamily="49" charset="77"/>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V="1">
            <a:off x="1501533" y="1307729"/>
            <a:ext cx="339364" cy="214248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246B44-6C38-BF40-A25C-4A2CECDA19B3}"/>
              </a:ext>
            </a:extLst>
          </p:cNvPr>
          <p:cNvSpPr txBox="1"/>
          <p:nvPr/>
        </p:nvSpPr>
        <p:spPr>
          <a:xfrm>
            <a:off x="2650474" y="2858678"/>
            <a:ext cx="4440990" cy="1631216"/>
          </a:xfrm>
          <a:prstGeom prst="rect">
            <a:avLst/>
          </a:prstGeom>
          <a:noFill/>
        </p:spPr>
        <p:txBody>
          <a:bodyPr wrap="square" rtlCol="0">
            <a:spAutoFit/>
          </a:bodyPr>
          <a:lstStyle/>
          <a:p>
            <a:r>
              <a:rPr lang="en-US" sz="2000" dirty="0">
                <a:solidFill>
                  <a:srgbClr val="FF0000"/>
                </a:solidFill>
              </a:rPr>
              <a:t>The first time absolute() is called, input x variable has the value of -10 </a:t>
            </a:r>
          </a:p>
          <a:p>
            <a:endParaRPr lang="en-US" sz="2000" dirty="0">
              <a:solidFill>
                <a:srgbClr val="FF0000"/>
              </a:solidFill>
            </a:endParaRPr>
          </a:p>
          <a:p>
            <a:r>
              <a:rPr lang="en-US" sz="2000" dirty="0">
                <a:solidFill>
                  <a:srgbClr val="FF0000"/>
                </a:solidFill>
              </a:rPr>
              <a:t>Once this function call is done executing. This value of x is released from memory.</a:t>
            </a:r>
          </a:p>
        </p:txBody>
      </p:sp>
      <p:sp>
        <p:nvSpPr>
          <p:cNvPr id="3" name="Slide Number Placeholder 2">
            <a:extLst>
              <a:ext uri="{FF2B5EF4-FFF2-40B4-BE49-F238E27FC236}">
                <a16:creationId xmlns:a16="http://schemas.microsoft.com/office/drawing/2014/main" id="{1B0F580D-D899-624F-8938-E37CBF85BE68}"/>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37148938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3169</TotalTime>
  <Words>3725</Words>
  <Application>Microsoft Macintosh PowerPoint</Application>
  <PresentationFormat>On-screen Show (16:10)</PresentationFormat>
  <Paragraphs>541</Paragraphs>
  <Slides>36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Cambria Math</vt:lpstr>
      <vt:lpstr>Gill Sans MT</vt:lpstr>
      <vt:lpstr>INCONSOLATA</vt:lpstr>
      <vt:lpstr>INCONSOLATA</vt:lpstr>
      <vt:lpstr>Office Theme</vt:lpstr>
      <vt:lpstr>Introduction to Python</vt:lpstr>
      <vt:lpstr>Topics</vt:lpstr>
      <vt:lpstr>Example</vt:lpstr>
      <vt:lpstr>Example</vt:lpstr>
      <vt:lpstr>Functions</vt:lpstr>
      <vt:lpstr>Example</vt:lpstr>
      <vt:lpstr>Functions</vt:lpstr>
      <vt:lpstr>Absolute Value</vt:lpstr>
      <vt:lpstr>Absolute Value</vt:lpstr>
      <vt:lpstr>Absolute Value</vt:lpstr>
      <vt:lpstr>Function Outputs </vt:lpstr>
      <vt:lpstr>Function Outputs </vt:lpstr>
      <vt:lpstr>Function Outputs </vt:lpstr>
      <vt:lpstr>Function Outputs </vt:lpstr>
      <vt:lpstr>Functions</vt:lpstr>
      <vt:lpstr>Functions Arguments (input)</vt:lpstr>
      <vt:lpstr>Functions Arguments (input)</vt:lpstr>
      <vt:lpstr>Returned Value</vt:lpstr>
      <vt:lpstr>You Try it!</vt:lpstr>
      <vt:lpstr>Keyword Arguments</vt:lpstr>
      <vt:lpstr>Keyword and Positional Arguments</vt:lpstr>
      <vt:lpstr>Optional Keyword Arguments</vt:lpstr>
      <vt:lpstr>Functions</vt:lpstr>
      <vt:lpstr>Functions</vt:lpstr>
      <vt:lpstr>Functions</vt:lpstr>
      <vt:lpstr>Flow of a Program</vt:lpstr>
      <vt:lpstr>Flow of a Program</vt:lpstr>
      <vt:lpstr>Variables and Parameters are Local</vt:lpstr>
      <vt:lpstr>Variables and Parameters are Local</vt:lpstr>
      <vt:lpstr>Functions calling other functions</vt:lpstr>
      <vt:lpstr>Python Program Template</vt:lpstr>
      <vt:lpstr>Writing a Simple Program: Quadratic Roots</vt:lpstr>
      <vt:lpstr>Lab 1: Day Of the Week</vt:lpstr>
      <vt:lpstr>Lab 1: Day Of the Week</vt:lpstr>
      <vt:lpstr>Lab 1: Day Of the Week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2021-10-07T00:39:57Z</dcterms:modified>
</cp:coreProperties>
</file>