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sldIdLst>
    <p:sldId id="289" r:id="rId2"/>
    <p:sldId id="274" r:id="rId3"/>
    <p:sldId id="291" r:id="rId4"/>
    <p:sldId id="292" r:id="rId5"/>
    <p:sldId id="293" r:id="rId6"/>
    <p:sldId id="294" r:id="rId7"/>
    <p:sldId id="295" r:id="rId8"/>
    <p:sldId id="297" r:id="rId9"/>
    <p:sldId id="296" r:id="rId10"/>
    <p:sldId id="298" r:id="rId11"/>
    <p:sldId id="299" r:id="rId12"/>
    <p:sldId id="300" r:id="rId13"/>
    <p:sldId id="301" r:id="rId14"/>
    <p:sldId id="302" r:id="rId15"/>
    <p:sldId id="290" r:id="rId16"/>
    <p:sldId id="303" r:id="rId17"/>
    <p:sldId id="304" r:id="rId18"/>
    <p:sldId id="306" r:id="rId19"/>
    <p:sldId id="557" r:id="rId20"/>
    <p:sldId id="559" r:id="rId21"/>
    <p:sldId id="560" r:id="rId22"/>
    <p:sldId id="561" r:id="rId23"/>
    <p:sldId id="309" r:id="rId24"/>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24EE58-25A9-8F4B-8612-E4B64A01E140}" v="540" dt="2021-12-13T14:41:33.7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843"/>
    <p:restoredTop sz="93692"/>
  </p:normalViewPr>
  <p:slideViewPr>
    <p:cSldViewPr snapToGrid="0" snapToObjects="1">
      <p:cViewPr varScale="1">
        <p:scale>
          <a:sx n="100" d="100"/>
          <a:sy n="100" d="100"/>
        </p:scale>
        <p:origin x="184" y="10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9524EE58-25A9-8F4B-8612-E4B64A01E140}"/>
    <pc:docChg chg="custSel addSld delSld modSld">
      <pc:chgData name="Long B Nguyen" userId="f59fb8f3-a021-417a-8bc1-65c8d471c621" providerId="ADAL" clId="{9524EE58-25A9-8F4B-8612-E4B64A01E140}" dt="2021-12-13T14:41:46.585" v="574" actId="255"/>
      <pc:docMkLst>
        <pc:docMk/>
      </pc:docMkLst>
      <pc:sldChg chg="modSp mod">
        <pc:chgData name="Long B Nguyen" userId="f59fb8f3-a021-417a-8bc1-65c8d471c621" providerId="ADAL" clId="{9524EE58-25A9-8F4B-8612-E4B64A01E140}" dt="2021-12-13T14:41:46.585" v="574" actId="255"/>
        <pc:sldMkLst>
          <pc:docMk/>
          <pc:sldMk cId="3370589591" sldId="274"/>
        </pc:sldMkLst>
        <pc:spChg chg="mod">
          <ac:chgData name="Long B Nguyen" userId="f59fb8f3-a021-417a-8bc1-65c8d471c621" providerId="ADAL" clId="{9524EE58-25A9-8F4B-8612-E4B64A01E140}" dt="2021-12-13T14:41:46.585" v="574" actId="255"/>
          <ac:spMkLst>
            <pc:docMk/>
            <pc:sldMk cId="3370589591" sldId="274"/>
            <ac:spMk id="171011" creationId="{A4934963-D788-7042-9063-DB3982108402}"/>
          </ac:spMkLst>
        </pc:spChg>
      </pc:sldChg>
      <pc:sldChg chg="modSp modAnim">
        <pc:chgData name="Long B Nguyen" userId="f59fb8f3-a021-417a-8bc1-65c8d471c621" providerId="ADAL" clId="{9524EE58-25A9-8F4B-8612-E4B64A01E140}" dt="2021-12-13T14:41:15.007" v="569" actId="20577"/>
        <pc:sldMkLst>
          <pc:docMk/>
          <pc:sldMk cId="728426104" sldId="306"/>
        </pc:sldMkLst>
        <pc:spChg chg="mod">
          <ac:chgData name="Long B Nguyen" userId="f59fb8f3-a021-417a-8bc1-65c8d471c621" providerId="ADAL" clId="{9524EE58-25A9-8F4B-8612-E4B64A01E140}" dt="2021-12-13T14:41:15.007" v="569" actId="20577"/>
          <ac:spMkLst>
            <pc:docMk/>
            <pc:sldMk cId="728426104" sldId="306"/>
            <ac:spMk id="3" creationId="{ED8E330A-0574-5B43-A1B4-044AE8138EBC}"/>
          </ac:spMkLst>
        </pc:spChg>
      </pc:sldChg>
      <pc:sldChg chg="modSp del modAnim">
        <pc:chgData name="Long B Nguyen" userId="f59fb8f3-a021-417a-8bc1-65c8d471c621" providerId="ADAL" clId="{9524EE58-25A9-8F4B-8612-E4B64A01E140}" dt="2021-12-13T12:51:37.197" v="6" actId="2696"/>
        <pc:sldMkLst>
          <pc:docMk/>
          <pc:sldMk cId="2699723502" sldId="307"/>
        </pc:sldMkLst>
        <pc:spChg chg="mod">
          <ac:chgData name="Long B Nguyen" userId="f59fb8f3-a021-417a-8bc1-65c8d471c621" providerId="ADAL" clId="{9524EE58-25A9-8F4B-8612-E4B64A01E140}" dt="2021-12-13T12:51:33.078" v="5" actId="20577"/>
          <ac:spMkLst>
            <pc:docMk/>
            <pc:sldMk cId="2699723502" sldId="307"/>
            <ac:spMk id="3" creationId="{07A68376-B585-E14E-9D3B-3DDBFB3E4329}"/>
          </ac:spMkLst>
        </pc:spChg>
      </pc:sldChg>
      <pc:sldChg chg="del">
        <pc:chgData name="Long B Nguyen" userId="f59fb8f3-a021-417a-8bc1-65c8d471c621" providerId="ADAL" clId="{9524EE58-25A9-8F4B-8612-E4B64A01E140}" dt="2021-12-13T12:56:37.776" v="140" actId="2696"/>
        <pc:sldMkLst>
          <pc:docMk/>
          <pc:sldMk cId="1886395027" sldId="308"/>
        </pc:sldMkLst>
      </pc:sldChg>
      <pc:sldChg chg="modSp add modAnim">
        <pc:chgData name="Long B Nguyen" userId="f59fb8f3-a021-417a-8bc1-65c8d471c621" providerId="ADAL" clId="{9524EE58-25A9-8F4B-8612-E4B64A01E140}" dt="2021-12-13T14:41:33.770" v="571" actId="20577"/>
        <pc:sldMkLst>
          <pc:docMk/>
          <pc:sldMk cId="35145435" sldId="309"/>
        </pc:sldMkLst>
        <pc:spChg chg="mod">
          <ac:chgData name="Long B Nguyen" userId="f59fb8f3-a021-417a-8bc1-65c8d471c621" providerId="ADAL" clId="{9524EE58-25A9-8F4B-8612-E4B64A01E140}" dt="2021-12-13T14:41:33.770" v="571" actId="20577"/>
          <ac:spMkLst>
            <pc:docMk/>
            <pc:sldMk cId="35145435" sldId="309"/>
            <ac:spMk id="3" creationId="{BE9CE75A-CAA3-5646-AB61-E94C601FF013}"/>
          </ac:spMkLst>
        </pc:spChg>
      </pc:sldChg>
      <pc:sldChg chg="modSp del modAnim">
        <pc:chgData name="Long B Nguyen" userId="f59fb8f3-a021-417a-8bc1-65c8d471c621" providerId="ADAL" clId="{9524EE58-25A9-8F4B-8612-E4B64A01E140}" dt="2021-12-13T12:56:43.373" v="141" actId="2696"/>
        <pc:sldMkLst>
          <pc:docMk/>
          <pc:sldMk cId="2859835922" sldId="309"/>
        </pc:sldMkLst>
        <pc:spChg chg="mod">
          <ac:chgData name="Long B Nguyen" userId="f59fb8f3-a021-417a-8bc1-65c8d471c621" providerId="ADAL" clId="{9524EE58-25A9-8F4B-8612-E4B64A01E140}" dt="2021-12-13T12:56:31.304" v="139" actId="20577"/>
          <ac:spMkLst>
            <pc:docMk/>
            <pc:sldMk cId="2859835922" sldId="309"/>
            <ac:spMk id="3" creationId="{BE9CE75A-CAA3-5646-AB61-E94C601FF013}"/>
          </ac:spMkLst>
        </pc:spChg>
      </pc:sldChg>
      <pc:sldChg chg="del">
        <pc:chgData name="Long B Nguyen" userId="f59fb8f3-a021-417a-8bc1-65c8d471c621" providerId="ADAL" clId="{9524EE58-25A9-8F4B-8612-E4B64A01E140}" dt="2021-12-13T12:56:37.776" v="140" actId="2696"/>
        <pc:sldMkLst>
          <pc:docMk/>
          <pc:sldMk cId="472026148" sldId="310"/>
        </pc:sldMkLst>
      </pc:sldChg>
      <pc:sldChg chg="del">
        <pc:chgData name="Long B Nguyen" userId="f59fb8f3-a021-417a-8bc1-65c8d471c621" providerId="ADAL" clId="{9524EE58-25A9-8F4B-8612-E4B64A01E140}" dt="2021-12-13T12:56:37.776" v="140" actId="2696"/>
        <pc:sldMkLst>
          <pc:docMk/>
          <pc:sldMk cId="2074214818" sldId="311"/>
        </pc:sldMkLst>
      </pc:sldChg>
      <pc:sldChg chg="del">
        <pc:chgData name="Long B Nguyen" userId="f59fb8f3-a021-417a-8bc1-65c8d471c621" providerId="ADAL" clId="{9524EE58-25A9-8F4B-8612-E4B64A01E140}" dt="2021-12-13T12:56:37.776" v="140" actId="2696"/>
        <pc:sldMkLst>
          <pc:docMk/>
          <pc:sldMk cId="3704334471" sldId="312"/>
        </pc:sldMkLst>
      </pc:sldChg>
      <pc:sldChg chg="del">
        <pc:chgData name="Long B Nguyen" userId="f59fb8f3-a021-417a-8bc1-65c8d471c621" providerId="ADAL" clId="{9524EE58-25A9-8F4B-8612-E4B64A01E140}" dt="2021-12-13T12:56:37.776" v="140" actId="2696"/>
        <pc:sldMkLst>
          <pc:docMk/>
          <pc:sldMk cId="2818469488" sldId="313"/>
        </pc:sldMkLst>
      </pc:sldChg>
      <pc:sldChg chg="del">
        <pc:chgData name="Long B Nguyen" userId="f59fb8f3-a021-417a-8bc1-65c8d471c621" providerId="ADAL" clId="{9524EE58-25A9-8F4B-8612-E4B64A01E140}" dt="2021-12-13T12:56:37.776" v="140" actId="2696"/>
        <pc:sldMkLst>
          <pc:docMk/>
          <pc:sldMk cId="1495716717" sldId="314"/>
        </pc:sldMkLst>
      </pc:sldChg>
      <pc:sldChg chg="del">
        <pc:chgData name="Long B Nguyen" userId="f59fb8f3-a021-417a-8bc1-65c8d471c621" providerId="ADAL" clId="{9524EE58-25A9-8F4B-8612-E4B64A01E140}" dt="2021-12-13T12:56:37.776" v="140" actId="2696"/>
        <pc:sldMkLst>
          <pc:docMk/>
          <pc:sldMk cId="2984014915" sldId="556"/>
        </pc:sldMkLst>
      </pc:sldChg>
      <pc:sldChg chg="modSp">
        <pc:chgData name="Long B Nguyen" userId="f59fb8f3-a021-417a-8bc1-65c8d471c621" providerId="ADAL" clId="{9524EE58-25A9-8F4B-8612-E4B64A01E140}" dt="2021-12-13T14:30:22.578" v="245" actId="20577"/>
        <pc:sldMkLst>
          <pc:docMk/>
          <pc:sldMk cId="1336684213" sldId="557"/>
        </pc:sldMkLst>
        <pc:spChg chg="mod">
          <ac:chgData name="Long B Nguyen" userId="f59fb8f3-a021-417a-8bc1-65c8d471c621" providerId="ADAL" clId="{9524EE58-25A9-8F4B-8612-E4B64A01E140}" dt="2021-12-13T14:30:22.578" v="245" actId="20577"/>
          <ac:spMkLst>
            <pc:docMk/>
            <pc:sldMk cId="1336684213" sldId="557"/>
            <ac:spMk id="3" creationId="{C84102BA-DE72-B749-AF52-12A584032098}"/>
          </ac:spMkLst>
        </pc:spChg>
      </pc:sldChg>
      <pc:sldChg chg="delSp del mod">
        <pc:chgData name="Long B Nguyen" userId="f59fb8f3-a021-417a-8bc1-65c8d471c621" providerId="ADAL" clId="{9524EE58-25A9-8F4B-8612-E4B64A01E140}" dt="2021-12-13T14:32:25.112" v="350" actId="2696"/>
        <pc:sldMkLst>
          <pc:docMk/>
          <pc:sldMk cId="3255312717" sldId="558"/>
        </pc:sldMkLst>
        <pc:picChg chg="del">
          <ac:chgData name="Long B Nguyen" userId="f59fb8f3-a021-417a-8bc1-65c8d471c621" providerId="ADAL" clId="{9524EE58-25A9-8F4B-8612-E4B64A01E140}" dt="2021-12-13T12:55:25.988" v="52" actId="478"/>
          <ac:picMkLst>
            <pc:docMk/>
            <pc:sldMk cId="3255312717" sldId="558"/>
            <ac:picMk id="4" creationId="{BCA4671A-1610-7E4B-AF2F-6841E021CB67}"/>
          </ac:picMkLst>
        </pc:picChg>
      </pc:sldChg>
      <pc:sldChg chg="modSp">
        <pc:chgData name="Long B Nguyen" userId="f59fb8f3-a021-417a-8bc1-65c8d471c621" providerId="ADAL" clId="{9524EE58-25A9-8F4B-8612-E4B64A01E140}" dt="2021-12-13T14:30:52.683" v="293" actId="20577"/>
        <pc:sldMkLst>
          <pc:docMk/>
          <pc:sldMk cId="500399139" sldId="559"/>
        </pc:sldMkLst>
        <pc:spChg chg="mod">
          <ac:chgData name="Long B Nguyen" userId="f59fb8f3-a021-417a-8bc1-65c8d471c621" providerId="ADAL" clId="{9524EE58-25A9-8F4B-8612-E4B64A01E140}" dt="2021-12-13T14:30:52.683" v="293" actId="20577"/>
          <ac:spMkLst>
            <pc:docMk/>
            <pc:sldMk cId="500399139" sldId="559"/>
            <ac:spMk id="3" creationId="{C84102BA-DE72-B749-AF52-12A584032098}"/>
          </ac:spMkLst>
        </pc:spChg>
      </pc:sldChg>
      <pc:sldChg chg="modSp">
        <pc:chgData name="Long B Nguyen" userId="f59fb8f3-a021-417a-8bc1-65c8d471c621" providerId="ADAL" clId="{9524EE58-25A9-8F4B-8612-E4B64A01E140}" dt="2021-12-13T14:31:10.688" v="315" actId="20577"/>
        <pc:sldMkLst>
          <pc:docMk/>
          <pc:sldMk cId="781774871" sldId="560"/>
        </pc:sldMkLst>
        <pc:spChg chg="mod">
          <ac:chgData name="Long B Nguyen" userId="f59fb8f3-a021-417a-8bc1-65c8d471c621" providerId="ADAL" clId="{9524EE58-25A9-8F4B-8612-E4B64A01E140}" dt="2021-12-13T14:31:10.688" v="315" actId="20577"/>
          <ac:spMkLst>
            <pc:docMk/>
            <pc:sldMk cId="781774871" sldId="560"/>
            <ac:spMk id="3" creationId="{C84102BA-DE72-B749-AF52-12A584032098}"/>
          </ac:spMkLst>
        </pc:spChg>
      </pc:sldChg>
      <pc:sldChg chg="modSp mod modAnim">
        <pc:chgData name="Long B Nguyen" userId="f59fb8f3-a021-417a-8bc1-65c8d471c621" providerId="ADAL" clId="{9524EE58-25A9-8F4B-8612-E4B64A01E140}" dt="2021-12-13T12:57:10.156" v="150" actId="20577"/>
        <pc:sldMkLst>
          <pc:docMk/>
          <pc:sldMk cId="3916325109" sldId="561"/>
        </pc:sldMkLst>
        <pc:spChg chg="mod">
          <ac:chgData name="Long B Nguyen" userId="f59fb8f3-a021-417a-8bc1-65c8d471c621" providerId="ADAL" clId="{9524EE58-25A9-8F4B-8612-E4B64A01E140}" dt="2021-12-13T12:57:10.156" v="150" actId="20577"/>
          <ac:spMkLst>
            <pc:docMk/>
            <pc:sldMk cId="3916325109" sldId="561"/>
            <ac:spMk id="2" creationId="{556B981A-229A-B54C-ACC7-41D2A16654A0}"/>
          </ac:spMkLst>
        </pc:spChg>
        <pc:spChg chg="mod">
          <ac:chgData name="Long B Nguyen" userId="f59fb8f3-a021-417a-8bc1-65c8d471c621" providerId="ADAL" clId="{9524EE58-25A9-8F4B-8612-E4B64A01E140}" dt="2021-12-13T12:57:05.451" v="145" actId="20577"/>
          <ac:spMkLst>
            <pc:docMk/>
            <pc:sldMk cId="3916325109" sldId="561"/>
            <ac:spMk id="3" creationId="{C84102BA-DE72-B749-AF52-12A584032098}"/>
          </ac:spMkLst>
        </pc:spChg>
      </pc:sldChg>
      <pc:sldChg chg="delSp del mod">
        <pc:chgData name="Long B Nguyen" userId="f59fb8f3-a021-417a-8bc1-65c8d471c621" providerId="ADAL" clId="{9524EE58-25A9-8F4B-8612-E4B64A01E140}" dt="2021-12-13T14:32:25.112" v="350" actId="2696"/>
        <pc:sldMkLst>
          <pc:docMk/>
          <pc:sldMk cId="963005197" sldId="562"/>
        </pc:sldMkLst>
        <pc:picChg chg="del">
          <ac:chgData name="Long B Nguyen" userId="f59fb8f3-a021-417a-8bc1-65c8d471c621" providerId="ADAL" clId="{9524EE58-25A9-8F4B-8612-E4B64A01E140}" dt="2021-12-13T12:55:28.990" v="53" actId="478"/>
          <ac:picMkLst>
            <pc:docMk/>
            <pc:sldMk cId="963005197" sldId="562"/>
            <ac:picMk id="6" creationId="{B465E76B-E942-B343-82C8-889CC29E0D41}"/>
          </ac:picMkLst>
        </pc:picChg>
      </pc:sldChg>
      <pc:sldChg chg="delSp del mod">
        <pc:chgData name="Long B Nguyen" userId="f59fb8f3-a021-417a-8bc1-65c8d471c621" providerId="ADAL" clId="{9524EE58-25A9-8F4B-8612-E4B64A01E140}" dt="2021-12-13T14:32:25.112" v="350" actId="2696"/>
        <pc:sldMkLst>
          <pc:docMk/>
          <pc:sldMk cId="107728642" sldId="563"/>
        </pc:sldMkLst>
        <pc:picChg chg="del">
          <ac:chgData name="Long B Nguyen" userId="f59fb8f3-a021-417a-8bc1-65c8d471c621" providerId="ADAL" clId="{9524EE58-25A9-8F4B-8612-E4B64A01E140}" dt="2021-12-13T12:55:31.791" v="54" actId="478"/>
          <ac:picMkLst>
            <pc:docMk/>
            <pc:sldMk cId="107728642" sldId="563"/>
            <ac:picMk id="7" creationId="{157F941E-AE1C-2346-8DAE-A5B65AF26313}"/>
          </ac:picMkLst>
        </pc:picChg>
      </pc:sldChg>
    </pc:docChg>
  </pc:docChgLst>
  <pc:docChgLst>
    <pc:chgData name="Long B Nguyen" userId="f59fb8f3-a021-417a-8bc1-65c8d471c621" providerId="ADAL" clId="{05A1C5B8-6AA9-824C-B77D-182A36FCC0A3}"/>
    <pc:docChg chg="custSel addSld delSld modSld">
      <pc:chgData name="Long B Nguyen" userId="f59fb8f3-a021-417a-8bc1-65c8d471c621" providerId="ADAL" clId="{05A1C5B8-6AA9-824C-B77D-182A36FCC0A3}" dt="2019-06-14T11:56:44.727" v="163" actId="1036"/>
      <pc:docMkLst>
        <pc:docMk/>
      </pc:docMkLst>
      <pc:sldChg chg="modSp">
        <pc:chgData name="Long B Nguyen" userId="f59fb8f3-a021-417a-8bc1-65c8d471c621" providerId="ADAL" clId="{05A1C5B8-6AA9-824C-B77D-182A36FCC0A3}" dt="2019-06-14T11:54:29.924" v="134" actId="20577"/>
        <pc:sldMkLst>
          <pc:docMk/>
          <pc:sldMk cId="1889908786" sldId="259"/>
        </pc:sldMkLst>
        <pc:spChg chg="mod">
          <ac:chgData name="Long B Nguyen" userId="f59fb8f3-a021-417a-8bc1-65c8d471c621" providerId="ADAL" clId="{05A1C5B8-6AA9-824C-B77D-182A36FCC0A3}" dt="2019-06-14T11:54:29.924" v="134" actId="20577"/>
          <ac:spMkLst>
            <pc:docMk/>
            <pc:sldMk cId="1889908786" sldId="259"/>
            <ac:spMk id="9" creationId="{E3B2E017-30B2-884B-A113-B419A2ED51AD}"/>
          </ac:spMkLst>
        </pc:spChg>
        <pc:picChg chg="mod">
          <ac:chgData name="Long B Nguyen" userId="f59fb8f3-a021-417a-8bc1-65c8d471c621" providerId="ADAL" clId="{05A1C5B8-6AA9-824C-B77D-182A36FCC0A3}" dt="2019-06-14T11:54:03.277" v="52" actId="1036"/>
          <ac:picMkLst>
            <pc:docMk/>
            <pc:sldMk cId="1889908786" sldId="259"/>
            <ac:picMk id="4" creationId="{73F37A0B-B0EE-6844-BD8E-4A35679250DE}"/>
          </ac:picMkLst>
        </pc:picChg>
      </pc:sldChg>
      <pc:sldChg chg="modSp">
        <pc:chgData name="Long B Nguyen" userId="f59fb8f3-a021-417a-8bc1-65c8d471c621" providerId="ADAL" clId="{05A1C5B8-6AA9-824C-B77D-182A36FCC0A3}" dt="2019-06-14T11:55:01.845" v="138" actId="313"/>
        <pc:sldMkLst>
          <pc:docMk/>
          <pc:sldMk cId="558223950" sldId="285"/>
        </pc:sldMkLst>
        <pc:spChg chg="mod">
          <ac:chgData name="Long B Nguyen" userId="f59fb8f3-a021-417a-8bc1-65c8d471c621" providerId="ADAL" clId="{05A1C5B8-6AA9-824C-B77D-182A36FCC0A3}" dt="2019-06-14T11:55:01.845" v="138" actId="313"/>
          <ac:spMkLst>
            <pc:docMk/>
            <pc:sldMk cId="558223950" sldId="285"/>
            <ac:spMk id="9" creationId="{E3B2E017-30B2-884B-A113-B419A2ED51AD}"/>
          </ac:spMkLst>
        </pc:spChg>
      </pc:sldChg>
      <pc:sldChg chg="modSp">
        <pc:chgData name="Long B Nguyen" userId="f59fb8f3-a021-417a-8bc1-65c8d471c621" providerId="ADAL" clId="{05A1C5B8-6AA9-824C-B77D-182A36FCC0A3}" dt="2019-06-14T02:15:45.959" v="28" actId="20577"/>
        <pc:sldMkLst>
          <pc:docMk/>
          <pc:sldMk cId="3974060782" sldId="289"/>
        </pc:sldMkLst>
        <pc:spChg chg="mod">
          <ac:chgData name="Long B Nguyen" userId="f59fb8f3-a021-417a-8bc1-65c8d471c621" providerId="ADAL" clId="{05A1C5B8-6AA9-824C-B77D-182A36FCC0A3}" dt="2019-06-14T02:15:31.900" v="24" actId="20577"/>
          <ac:spMkLst>
            <pc:docMk/>
            <pc:sldMk cId="3974060782" sldId="289"/>
            <ac:spMk id="2" creationId="{6117A749-B1BA-E24B-8FB0-0604EF651FB3}"/>
          </ac:spMkLst>
        </pc:spChg>
        <pc:spChg chg="mod">
          <ac:chgData name="Long B Nguyen" userId="f59fb8f3-a021-417a-8bc1-65c8d471c621" providerId="ADAL" clId="{05A1C5B8-6AA9-824C-B77D-182A36FCC0A3}" dt="2019-06-14T02:15:45.959" v="28" actId="20577"/>
          <ac:spMkLst>
            <pc:docMk/>
            <pc:sldMk cId="3974060782" sldId="289"/>
            <ac:spMk id="3" creationId="{1BDC47C8-6776-7B44-9CD4-95FC91452D62}"/>
          </ac:spMkLst>
        </pc:spChg>
      </pc:sldChg>
      <pc:sldChg chg="add">
        <pc:chgData name="Long B Nguyen" userId="f59fb8f3-a021-417a-8bc1-65c8d471c621" providerId="ADAL" clId="{05A1C5B8-6AA9-824C-B77D-182A36FCC0A3}" dt="2019-06-14T01:14:32.822" v="0"/>
        <pc:sldMkLst>
          <pc:docMk/>
          <pc:sldMk cId="1581961275" sldId="293"/>
        </pc:sldMkLst>
      </pc:sldChg>
    </pc:docChg>
  </pc:docChgLst>
  <pc:docChgLst>
    <pc:chgData name="Long B Nguyen" userId="f59fb8f3-a021-417a-8bc1-65c8d471c621" providerId="ADAL" clId="{EFBCD846-B2A3-1B4C-B729-1BDD8BB3398F}"/>
    <pc:docChg chg="custSel addSld delSld modSld">
      <pc:chgData name="Long B Nguyen" userId="f59fb8f3-a021-417a-8bc1-65c8d471c621" providerId="ADAL" clId="{EFBCD846-B2A3-1B4C-B729-1BDD8BB3398F}" dt="2019-06-15T13:28:52.721" v="979" actId="20577"/>
      <pc:docMkLst>
        <pc:docMk/>
      </pc:docMkLst>
      <pc:sldChg chg="modSp">
        <pc:chgData name="Long B Nguyen" userId="f59fb8f3-a021-417a-8bc1-65c8d471c621" providerId="ADAL" clId="{EFBCD846-B2A3-1B4C-B729-1BDD8BB3398F}" dt="2019-06-15T13:28:52.721" v="979" actId="20577"/>
        <pc:sldMkLst>
          <pc:docMk/>
          <pc:sldMk cId="2207246265" sldId="257"/>
        </pc:sldMkLst>
        <pc:spChg chg="mod">
          <ac:chgData name="Long B Nguyen" userId="f59fb8f3-a021-417a-8bc1-65c8d471c621" providerId="ADAL" clId="{EFBCD846-B2A3-1B4C-B729-1BDD8BB3398F}" dt="2019-06-15T13:28:52.721" v="979" actId="20577"/>
          <ac:spMkLst>
            <pc:docMk/>
            <pc:sldMk cId="2207246265" sldId="257"/>
            <ac:spMk id="9" creationId="{E3B2E017-30B2-884B-A113-B419A2ED51AD}"/>
          </ac:spMkLst>
        </pc:spChg>
      </pc:sldChg>
      <pc:sldChg chg="delSp modSp">
        <pc:chgData name="Long B Nguyen" userId="f59fb8f3-a021-417a-8bc1-65c8d471c621" providerId="ADAL" clId="{EFBCD846-B2A3-1B4C-B729-1BDD8BB3398F}" dt="2019-06-15T12:37:48.814" v="503" actId="20577"/>
        <pc:sldMkLst>
          <pc:docMk/>
          <pc:sldMk cId="4103067120" sldId="261"/>
        </pc:sldMkLst>
        <pc:spChg chg="del">
          <ac:chgData name="Long B Nguyen" userId="f59fb8f3-a021-417a-8bc1-65c8d471c621" providerId="ADAL" clId="{EFBCD846-B2A3-1B4C-B729-1BDD8BB3398F}" dt="2019-06-15T12:33:20.052" v="122" actId="478"/>
          <ac:spMkLst>
            <pc:docMk/>
            <pc:sldMk cId="4103067120" sldId="261"/>
            <ac:spMk id="6" creationId="{76E456FD-D331-974E-9966-139D852DE6B8}"/>
          </ac:spMkLst>
        </pc:spChg>
        <pc:spChg chg="mod">
          <ac:chgData name="Long B Nguyen" userId="f59fb8f3-a021-417a-8bc1-65c8d471c621" providerId="ADAL" clId="{EFBCD846-B2A3-1B4C-B729-1BDD8BB3398F}" dt="2019-06-15T12:37:48.814" v="503" actId="20577"/>
          <ac:spMkLst>
            <pc:docMk/>
            <pc:sldMk cId="4103067120" sldId="261"/>
            <ac:spMk id="9" creationId="{E3B2E017-30B2-884B-A113-B419A2ED51AD}"/>
          </ac:spMkLst>
        </pc:spChg>
        <pc:picChg chg="del">
          <ac:chgData name="Long B Nguyen" userId="f59fb8f3-a021-417a-8bc1-65c8d471c621" providerId="ADAL" clId="{EFBCD846-B2A3-1B4C-B729-1BDD8BB3398F}" dt="2019-06-15T12:32:55.159" v="19" actId="478"/>
          <ac:picMkLst>
            <pc:docMk/>
            <pc:sldMk cId="4103067120" sldId="261"/>
            <ac:picMk id="4" creationId="{83CF82C8-FC88-4642-A338-FD014F4CAC2D}"/>
          </ac:picMkLst>
        </pc:picChg>
        <pc:picChg chg="del">
          <ac:chgData name="Long B Nguyen" userId="f59fb8f3-a021-417a-8bc1-65c8d471c621" providerId="ADAL" clId="{EFBCD846-B2A3-1B4C-B729-1BDD8BB3398F}" dt="2019-06-15T12:33:47.423" v="200" actId="478"/>
          <ac:picMkLst>
            <pc:docMk/>
            <pc:sldMk cId="4103067120" sldId="261"/>
            <ac:picMk id="5" creationId="{703FD9BD-7F29-8C40-B080-09EE1CB5D9E1}"/>
          </ac:picMkLst>
        </pc:picChg>
      </pc:sldChg>
      <pc:sldChg chg="addSp delSp modSp add">
        <pc:chgData name="Long B Nguyen" userId="f59fb8f3-a021-417a-8bc1-65c8d471c621" providerId="ADAL" clId="{EFBCD846-B2A3-1B4C-B729-1BDD8BB3398F}" dt="2019-06-15T12:53:05.508" v="927" actId="1076"/>
        <pc:sldMkLst>
          <pc:docMk/>
          <pc:sldMk cId="905114398" sldId="264"/>
        </pc:sldMkLst>
        <pc:spChg chg="add mod">
          <ac:chgData name="Long B Nguyen" userId="f59fb8f3-a021-417a-8bc1-65c8d471c621" providerId="ADAL" clId="{EFBCD846-B2A3-1B4C-B729-1BDD8BB3398F}" dt="2019-06-15T12:52:08.118" v="852" actId="20577"/>
          <ac:spMkLst>
            <pc:docMk/>
            <pc:sldMk cId="905114398" sldId="264"/>
            <ac:spMk id="3" creationId="{9851CEEB-B8D2-EA41-9A10-1BC744107E4C}"/>
          </ac:spMkLst>
        </pc:spChg>
        <pc:spChg chg="add mod">
          <ac:chgData name="Long B Nguyen" userId="f59fb8f3-a021-417a-8bc1-65c8d471c621" providerId="ADAL" clId="{EFBCD846-B2A3-1B4C-B729-1BDD8BB3398F}" dt="2019-06-15T12:52:32.879" v="864" actId="1076"/>
          <ac:spMkLst>
            <pc:docMk/>
            <pc:sldMk cId="905114398" sldId="264"/>
            <ac:spMk id="5" creationId="{3E8F7CED-693F-5A43-87EB-5E21C02FDA13}"/>
          </ac:spMkLst>
        </pc:spChg>
        <pc:spChg chg="add mod">
          <ac:chgData name="Long B Nguyen" userId="f59fb8f3-a021-417a-8bc1-65c8d471c621" providerId="ADAL" clId="{EFBCD846-B2A3-1B4C-B729-1BDD8BB3398F}" dt="2019-06-15T12:52:47.831" v="922" actId="20577"/>
          <ac:spMkLst>
            <pc:docMk/>
            <pc:sldMk cId="905114398" sldId="264"/>
            <ac:spMk id="7" creationId="{C56845F4-C671-F849-8613-50BD132A5D50}"/>
          </ac:spMkLst>
        </pc:spChg>
        <pc:spChg chg="mod">
          <ac:chgData name="Long B Nguyen" userId="f59fb8f3-a021-417a-8bc1-65c8d471c621" providerId="ADAL" clId="{EFBCD846-B2A3-1B4C-B729-1BDD8BB3398F}" dt="2019-06-15T12:44:37.697" v="710" actId="20577"/>
          <ac:spMkLst>
            <pc:docMk/>
            <pc:sldMk cId="905114398" sldId="264"/>
            <ac:spMk id="9" creationId="{E3B2E017-30B2-884B-A113-B419A2ED51AD}"/>
          </ac:spMkLst>
        </pc:spChg>
        <pc:picChg chg="add mod">
          <ac:chgData name="Long B Nguyen" userId="f59fb8f3-a021-417a-8bc1-65c8d471c621" providerId="ADAL" clId="{EFBCD846-B2A3-1B4C-B729-1BDD8BB3398F}" dt="2019-06-15T12:53:05.508" v="927" actId="1076"/>
          <ac:picMkLst>
            <pc:docMk/>
            <pc:sldMk cId="905114398" sldId="264"/>
            <ac:picMk id="6" creationId="{4FD3269E-CE30-EB4E-AFDF-1494248BF8F8}"/>
          </ac:picMkLst>
        </pc:picChg>
        <pc:picChg chg="add del mod">
          <ac:chgData name="Long B Nguyen" userId="f59fb8f3-a021-417a-8bc1-65c8d471c621" providerId="ADAL" clId="{EFBCD846-B2A3-1B4C-B729-1BDD8BB3398F}" dt="2019-06-15T12:53:00.696" v="926" actId="478"/>
          <ac:picMkLst>
            <pc:docMk/>
            <pc:sldMk cId="905114398" sldId="264"/>
            <ac:picMk id="8" creationId="{F0F0B752-3555-A843-B5E5-0B49E86B4389}"/>
          </ac:picMkLst>
        </pc:picChg>
        <pc:picChg chg="add del mod">
          <ac:chgData name="Long B Nguyen" userId="f59fb8f3-a021-417a-8bc1-65c8d471c621" providerId="ADAL" clId="{EFBCD846-B2A3-1B4C-B729-1BDD8BB3398F}" dt="2019-06-15T12:52:59.443" v="925" actId="478"/>
          <ac:picMkLst>
            <pc:docMk/>
            <pc:sldMk cId="905114398" sldId="264"/>
            <ac:picMk id="10" creationId="{3FFB2B8C-F15D-4541-8E74-DEB48CBE078C}"/>
          </ac:picMkLst>
        </pc:picChg>
      </pc:sldChg>
      <pc:sldChg chg="addSp delSp modSp add">
        <pc:chgData name="Long B Nguyen" userId="f59fb8f3-a021-417a-8bc1-65c8d471c621" providerId="ADAL" clId="{EFBCD846-B2A3-1B4C-B729-1BDD8BB3398F}" dt="2019-06-15T12:44:43.357" v="712" actId="20577"/>
        <pc:sldMkLst>
          <pc:docMk/>
          <pc:sldMk cId="2081483973" sldId="296"/>
        </pc:sldMkLst>
        <pc:spChg chg="mod">
          <ac:chgData name="Long B Nguyen" userId="f59fb8f3-a021-417a-8bc1-65c8d471c621" providerId="ADAL" clId="{EFBCD846-B2A3-1B4C-B729-1BDD8BB3398F}" dt="2019-06-15T12:40:46.852" v="572" actId="20577"/>
          <ac:spMkLst>
            <pc:docMk/>
            <pc:sldMk cId="2081483973" sldId="296"/>
            <ac:spMk id="6" creationId="{76E456FD-D331-974E-9966-139D852DE6B8}"/>
          </ac:spMkLst>
        </pc:spChg>
        <pc:spChg chg="mod">
          <ac:chgData name="Long B Nguyen" userId="f59fb8f3-a021-417a-8bc1-65c8d471c621" providerId="ADAL" clId="{EFBCD846-B2A3-1B4C-B729-1BDD8BB3398F}" dt="2019-06-15T12:44:43.357" v="712" actId="20577"/>
          <ac:spMkLst>
            <pc:docMk/>
            <pc:sldMk cId="2081483973" sldId="296"/>
            <ac:spMk id="9" creationId="{E3B2E017-30B2-884B-A113-B419A2ED51AD}"/>
          </ac:spMkLst>
        </pc:spChg>
        <pc:picChg chg="add mod">
          <ac:chgData name="Long B Nguyen" userId="f59fb8f3-a021-417a-8bc1-65c8d471c621" providerId="ADAL" clId="{EFBCD846-B2A3-1B4C-B729-1BDD8BB3398F}" dt="2019-06-15T12:40:50.154" v="588" actId="1035"/>
          <ac:picMkLst>
            <pc:docMk/>
            <pc:sldMk cId="2081483973" sldId="296"/>
            <ac:picMk id="3" creationId="{9A8E9CD0-D9B3-8E4C-9599-C519FA3BF22B}"/>
          </ac:picMkLst>
        </pc:picChg>
        <pc:picChg chg="del mod">
          <ac:chgData name="Long B Nguyen" userId="f59fb8f3-a021-417a-8bc1-65c8d471c621" providerId="ADAL" clId="{EFBCD846-B2A3-1B4C-B729-1BDD8BB3398F}" dt="2019-06-15T12:38:05.510" v="504" actId="478"/>
          <ac:picMkLst>
            <pc:docMk/>
            <pc:sldMk cId="2081483973" sldId="296"/>
            <ac:picMk id="4" creationId="{83CF82C8-FC88-4642-A338-FD014F4CAC2D}"/>
          </ac:picMkLst>
        </pc:picChg>
        <pc:picChg chg="del mod">
          <ac:chgData name="Long B Nguyen" userId="f59fb8f3-a021-417a-8bc1-65c8d471c621" providerId="ADAL" clId="{EFBCD846-B2A3-1B4C-B729-1BDD8BB3398F}" dt="2019-06-15T12:39:38.481" v="556" actId="478"/>
          <ac:picMkLst>
            <pc:docMk/>
            <pc:sldMk cId="2081483973" sldId="296"/>
            <ac:picMk id="5" creationId="{703FD9BD-7F29-8C40-B080-09EE1CB5D9E1}"/>
          </ac:picMkLst>
        </pc:picChg>
        <pc:picChg chg="add mod">
          <ac:chgData name="Long B Nguyen" userId="f59fb8f3-a021-417a-8bc1-65c8d471c621" providerId="ADAL" clId="{EFBCD846-B2A3-1B4C-B729-1BDD8BB3398F}" dt="2019-06-15T12:40:52.555" v="597" actId="1035"/>
          <ac:picMkLst>
            <pc:docMk/>
            <pc:sldMk cId="2081483973" sldId="296"/>
            <ac:picMk id="7" creationId="{09184722-0D16-5E47-A514-4348651A24BB}"/>
          </ac:picMkLst>
        </pc:picChg>
        <pc:picChg chg="add mod">
          <ac:chgData name="Long B Nguyen" userId="f59fb8f3-a021-417a-8bc1-65c8d471c621" providerId="ADAL" clId="{EFBCD846-B2A3-1B4C-B729-1BDD8BB3398F}" dt="2019-06-15T12:41:30.254" v="602" actId="1076"/>
          <ac:picMkLst>
            <pc:docMk/>
            <pc:sldMk cId="2081483973" sldId="296"/>
            <ac:picMk id="8" creationId="{778F82F4-110D-C843-8F5C-71BDAE030887}"/>
          </ac:picMkLst>
        </pc:picChg>
      </pc:sldChg>
    </pc:docChg>
  </pc:docChgLst>
  <pc:docChgLst>
    <pc:chgData name="Long B Nguyen" userId="f59fb8f3-a021-417a-8bc1-65c8d471c621" providerId="ADAL" clId="{0A2D55A0-81A8-4E44-855B-5488B777D4BD}"/>
    <pc:docChg chg="modSld">
      <pc:chgData name="Long B Nguyen" userId="f59fb8f3-a021-417a-8bc1-65c8d471c621" providerId="ADAL" clId="{0A2D55A0-81A8-4E44-855B-5488B777D4BD}" dt="2020-09-24T11:47:44.276" v="418" actId="20577"/>
      <pc:docMkLst>
        <pc:docMk/>
      </pc:docMkLst>
      <pc:sldChg chg="modSp modAnim">
        <pc:chgData name="Long B Nguyen" userId="f59fb8f3-a021-417a-8bc1-65c8d471c621" providerId="ADAL" clId="{0A2D55A0-81A8-4E44-855B-5488B777D4BD}" dt="2020-09-22T13:34:32.844" v="130" actId="20577"/>
        <pc:sldMkLst>
          <pc:docMk/>
          <pc:sldMk cId="2207246265" sldId="257"/>
        </pc:sldMkLst>
        <pc:spChg chg="mod">
          <ac:chgData name="Long B Nguyen" userId="f59fb8f3-a021-417a-8bc1-65c8d471c621" providerId="ADAL" clId="{0A2D55A0-81A8-4E44-855B-5488B777D4BD}" dt="2020-09-22T13:34:32.844" v="130" actId="20577"/>
          <ac:spMkLst>
            <pc:docMk/>
            <pc:sldMk cId="2207246265" sldId="257"/>
            <ac:spMk id="9" creationId="{E3B2E017-30B2-884B-A113-B419A2ED51AD}"/>
          </ac:spMkLst>
        </pc:spChg>
      </pc:sldChg>
      <pc:sldChg chg="modSp">
        <pc:chgData name="Long B Nguyen" userId="f59fb8f3-a021-417a-8bc1-65c8d471c621" providerId="ADAL" clId="{0A2D55A0-81A8-4E44-855B-5488B777D4BD}" dt="2020-09-24T11:45:20.841" v="278" actId="113"/>
        <pc:sldMkLst>
          <pc:docMk/>
          <pc:sldMk cId="3625497833" sldId="265"/>
        </pc:sldMkLst>
        <pc:spChg chg="mod">
          <ac:chgData name="Long B Nguyen" userId="f59fb8f3-a021-417a-8bc1-65c8d471c621" providerId="ADAL" clId="{0A2D55A0-81A8-4E44-855B-5488B777D4BD}" dt="2020-09-24T11:45:20.841" v="278" actId="113"/>
          <ac:spMkLst>
            <pc:docMk/>
            <pc:sldMk cId="3625497833" sldId="265"/>
            <ac:spMk id="9" creationId="{E3B2E017-30B2-884B-A113-B419A2ED51AD}"/>
          </ac:spMkLst>
        </pc:spChg>
      </pc:sldChg>
      <pc:sldChg chg="modSp">
        <pc:chgData name="Long B Nguyen" userId="f59fb8f3-a021-417a-8bc1-65c8d471c621" providerId="ADAL" clId="{0A2D55A0-81A8-4E44-855B-5488B777D4BD}" dt="2020-09-24T11:45:34.022" v="279" actId="113"/>
        <pc:sldMkLst>
          <pc:docMk/>
          <pc:sldMk cId="4224307978" sldId="270"/>
        </pc:sldMkLst>
        <pc:spChg chg="mod">
          <ac:chgData name="Long B Nguyen" userId="f59fb8f3-a021-417a-8bc1-65c8d471c621" providerId="ADAL" clId="{0A2D55A0-81A8-4E44-855B-5488B777D4BD}" dt="2020-09-24T11:45:34.022" v="279" actId="113"/>
          <ac:spMkLst>
            <pc:docMk/>
            <pc:sldMk cId="4224307978" sldId="270"/>
            <ac:spMk id="9" creationId="{E3B2E017-30B2-884B-A113-B419A2ED51AD}"/>
          </ac:spMkLst>
        </pc:spChg>
      </pc:sldChg>
      <pc:sldChg chg="modSp">
        <pc:chgData name="Long B Nguyen" userId="f59fb8f3-a021-417a-8bc1-65c8d471c621" providerId="ADAL" clId="{0A2D55A0-81A8-4E44-855B-5488B777D4BD}" dt="2020-09-24T11:45:51.041" v="280" actId="113"/>
        <pc:sldMkLst>
          <pc:docMk/>
          <pc:sldMk cId="2130507588" sldId="271"/>
        </pc:sldMkLst>
        <pc:spChg chg="mod">
          <ac:chgData name="Long B Nguyen" userId="f59fb8f3-a021-417a-8bc1-65c8d471c621" providerId="ADAL" clId="{0A2D55A0-81A8-4E44-855B-5488B777D4BD}" dt="2020-09-24T11:45:51.041" v="280" actId="113"/>
          <ac:spMkLst>
            <pc:docMk/>
            <pc:sldMk cId="2130507588" sldId="271"/>
            <ac:spMk id="9" creationId="{E3B2E017-30B2-884B-A113-B419A2ED51AD}"/>
          </ac:spMkLst>
        </pc:spChg>
      </pc:sldChg>
      <pc:sldChg chg="modSp">
        <pc:chgData name="Long B Nguyen" userId="f59fb8f3-a021-417a-8bc1-65c8d471c621" providerId="ADAL" clId="{0A2D55A0-81A8-4E44-855B-5488B777D4BD}" dt="2020-09-24T11:24:03.241" v="154" actId="113"/>
        <pc:sldMkLst>
          <pc:docMk/>
          <pc:sldMk cId="587435069" sldId="272"/>
        </pc:sldMkLst>
        <pc:spChg chg="mod">
          <ac:chgData name="Long B Nguyen" userId="f59fb8f3-a021-417a-8bc1-65c8d471c621" providerId="ADAL" clId="{0A2D55A0-81A8-4E44-855B-5488B777D4BD}" dt="2020-09-24T11:24:03.241" v="154" actId="113"/>
          <ac:spMkLst>
            <pc:docMk/>
            <pc:sldMk cId="587435069" sldId="272"/>
            <ac:spMk id="9" creationId="{E3B2E017-30B2-884B-A113-B419A2ED51AD}"/>
          </ac:spMkLst>
        </pc:spChg>
      </pc:sldChg>
      <pc:sldChg chg="modSp">
        <pc:chgData name="Long B Nguyen" userId="f59fb8f3-a021-417a-8bc1-65c8d471c621" providerId="ADAL" clId="{0A2D55A0-81A8-4E44-855B-5488B777D4BD}" dt="2020-09-22T04:40:52.026" v="101" actId="20577"/>
        <pc:sldMkLst>
          <pc:docMk/>
          <pc:sldMk cId="2925367410" sldId="280"/>
        </pc:sldMkLst>
        <pc:spChg chg="mod">
          <ac:chgData name="Long B Nguyen" userId="f59fb8f3-a021-417a-8bc1-65c8d471c621" providerId="ADAL" clId="{0A2D55A0-81A8-4E44-855B-5488B777D4BD}" dt="2020-09-22T04:40:52.026" v="101" actId="20577"/>
          <ac:spMkLst>
            <pc:docMk/>
            <pc:sldMk cId="2925367410" sldId="280"/>
            <ac:spMk id="9" creationId="{E3B2E017-30B2-884B-A113-B419A2ED51AD}"/>
          </ac:spMkLst>
        </pc:spChg>
      </pc:sldChg>
      <pc:sldChg chg="modSp">
        <pc:chgData name="Long B Nguyen" userId="f59fb8f3-a021-417a-8bc1-65c8d471c621" providerId="ADAL" clId="{0A2D55A0-81A8-4E44-855B-5488B777D4BD}" dt="2020-09-24T11:23:44.909" v="153" actId="113"/>
        <pc:sldMkLst>
          <pc:docMk/>
          <pc:sldMk cId="2119170476" sldId="281"/>
        </pc:sldMkLst>
        <pc:spChg chg="mod">
          <ac:chgData name="Long B Nguyen" userId="f59fb8f3-a021-417a-8bc1-65c8d471c621" providerId="ADAL" clId="{0A2D55A0-81A8-4E44-855B-5488B777D4BD}" dt="2020-09-24T11:23:44.909" v="153" actId="113"/>
          <ac:spMkLst>
            <pc:docMk/>
            <pc:sldMk cId="2119170476" sldId="281"/>
            <ac:spMk id="9" creationId="{E3B2E017-30B2-884B-A113-B419A2ED51AD}"/>
          </ac:spMkLst>
        </pc:spChg>
      </pc:sldChg>
      <pc:sldChg chg="modSp">
        <pc:chgData name="Long B Nguyen" userId="f59fb8f3-a021-417a-8bc1-65c8d471c621" providerId="ADAL" clId="{0A2D55A0-81A8-4E44-855B-5488B777D4BD}" dt="2020-09-22T13:32:11.637" v="120" actId="20577"/>
        <pc:sldMkLst>
          <pc:docMk/>
          <pc:sldMk cId="558223950" sldId="285"/>
        </pc:sldMkLst>
        <pc:spChg chg="mod">
          <ac:chgData name="Long B Nguyen" userId="f59fb8f3-a021-417a-8bc1-65c8d471c621" providerId="ADAL" clId="{0A2D55A0-81A8-4E44-855B-5488B777D4BD}" dt="2020-09-22T13:32:11.637" v="120" actId="20577"/>
          <ac:spMkLst>
            <pc:docMk/>
            <pc:sldMk cId="558223950" sldId="285"/>
            <ac:spMk id="9" creationId="{E3B2E017-30B2-884B-A113-B419A2ED51AD}"/>
          </ac:spMkLst>
        </pc:spChg>
      </pc:sldChg>
      <pc:sldChg chg="modSp mod modAnim">
        <pc:chgData name="Long B Nguyen" userId="f59fb8f3-a021-417a-8bc1-65c8d471c621" providerId="ADAL" clId="{0A2D55A0-81A8-4E44-855B-5488B777D4BD}" dt="2020-09-24T11:46:06.195" v="281" actId="113"/>
        <pc:sldMkLst>
          <pc:docMk/>
          <pc:sldMk cId="3711861066" sldId="295"/>
        </pc:sldMkLst>
        <pc:spChg chg="mod">
          <ac:chgData name="Long B Nguyen" userId="f59fb8f3-a021-417a-8bc1-65c8d471c621" providerId="ADAL" clId="{0A2D55A0-81A8-4E44-855B-5488B777D4BD}" dt="2020-09-24T11:46:06.195" v="281" actId="113"/>
          <ac:spMkLst>
            <pc:docMk/>
            <pc:sldMk cId="3711861066" sldId="295"/>
            <ac:spMk id="9" creationId="{E3B2E017-30B2-884B-A113-B419A2ED51AD}"/>
          </ac:spMkLst>
        </pc:spChg>
      </pc:sldChg>
      <pc:sldChg chg="addSp modSp mod modAnim">
        <pc:chgData name="Long B Nguyen" userId="f59fb8f3-a021-417a-8bc1-65c8d471c621" providerId="ADAL" clId="{0A2D55A0-81A8-4E44-855B-5488B777D4BD}" dt="2020-09-22T13:39:28.298" v="138" actId="14100"/>
        <pc:sldMkLst>
          <pc:docMk/>
          <pc:sldMk cId="3705756631" sldId="300"/>
        </pc:sldMkLst>
        <pc:cxnChg chg="mod">
          <ac:chgData name="Long B Nguyen" userId="f59fb8f3-a021-417a-8bc1-65c8d471c621" providerId="ADAL" clId="{0A2D55A0-81A8-4E44-855B-5488B777D4BD}" dt="2020-09-22T13:38:57.311" v="131" actId="14100"/>
          <ac:cxnSpMkLst>
            <pc:docMk/>
            <pc:sldMk cId="3705756631" sldId="300"/>
            <ac:cxnSpMk id="12" creationId="{9E356615-13B9-8146-8C06-5A99446B4AB7}"/>
          </ac:cxnSpMkLst>
        </pc:cxnChg>
        <pc:cxnChg chg="add mod">
          <ac:chgData name="Long B Nguyen" userId="f59fb8f3-a021-417a-8bc1-65c8d471c621" providerId="ADAL" clId="{0A2D55A0-81A8-4E44-855B-5488B777D4BD}" dt="2020-09-22T13:39:28.298" v="138" actId="14100"/>
          <ac:cxnSpMkLst>
            <pc:docMk/>
            <pc:sldMk cId="3705756631" sldId="300"/>
            <ac:cxnSpMk id="13" creationId="{7F2977E9-F9B1-0644-931A-CE158F3CAECE}"/>
          </ac:cxnSpMkLst>
        </pc:cxnChg>
      </pc:sldChg>
      <pc:sldChg chg="modSp">
        <pc:chgData name="Long B Nguyen" userId="f59fb8f3-a021-417a-8bc1-65c8d471c621" providerId="ADAL" clId="{0A2D55A0-81A8-4E44-855B-5488B777D4BD}" dt="2020-09-24T11:45:02.282" v="277" actId="113"/>
        <pc:sldMkLst>
          <pc:docMk/>
          <pc:sldMk cId="3618694306" sldId="301"/>
        </pc:sldMkLst>
        <pc:spChg chg="mod">
          <ac:chgData name="Long B Nguyen" userId="f59fb8f3-a021-417a-8bc1-65c8d471c621" providerId="ADAL" clId="{0A2D55A0-81A8-4E44-855B-5488B777D4BD}" dt="2020-09-24T11:45:02.282" v="277" actId="113"/>
          <ac:spMkLst>
            <pc:docMk/>
            <pc:sldMk cId="3618694306" sldId="301"/>
            <ac:spMk id="9" creationId="{E3B2E017-30B2-884B-A113-B419A2ED51AD}"/>
          </ac:spMkLst>
        </pc:spChg>
      </pc:sldChg>
      <pc:sldChg chg="modSp mod">
        <pc:chgData name="Long B Nguyen" userId="f59fb8f3-a021-417a-8bc1-65c8d471c621" providerId="ADAL" clId="{0A2D55A0-81A8-4E44-855B-5488B777D4BD}" dt="2020-09-24T11:47:44.276" v="418" actId="20577"/>
        <pc:sldMkLst>
          <pc:docMk/>
          <pc:sldMk cId="2064379448" sldId="302"/>
        </pc:sldMkLst>
        <pc:spChg chg="mod">
          <ac:chgData name="Long B Nguyen" userId="f59fb8f3-a021-417a-8bc1-65c8d471c621" providerId="ADAL" clId="{0A2D55A0-81A8-4E44-855B-5488B777D4BD}" dt="2020-09-24T11:47:44.276" v="418" actId="20577"/>
          <ac:spMkLst>
            <pc:docMk/>
            <pc:sldMk cId="2064379448" sldId="302"/>
            <ac:spMk id="9" creationId="{E3B2E017-30B2-884B-A113-B419A2ED51AD}"/>
          </ac:spMkLst>
        </pc:spChg>
      </pc:sldChg>
    </pc:docChg>
  </pc:docChgLst>
  <pc:docChgLst>
    <pc:chgData name="Long B Nguyen" userId="f59fb8f3-a021-417a-8bc1-65c8d471c621" providerId="ADAL" clId="{920E45FF-707A-564B-83B3-9BA7BB1D0D1B}"/>
    <pc:docChg chg="custSel addSld delSld modSld">
      <pc:chgData name="Long B Nguyen" userId="f59fb8f3-a021-417a-8bc1-65c8d471c621" providerId="ADAL" clId="{920E45FF-707A-564B-83B3-9BA7BB1D0D1B}" dt="2021-03-25T13:59:06.614" v="7705" actId="478"/>
      <pc:docMkLst>
        <pc:docMk/>
      </pc:docMkLst>
      <pc:sldChg chg="del">
        <pc:chgData name="Long B Nguyen" userId="f59fb8f3-a021-417a-8bc1-65c8d471c621" providerId="ADAL" clId="{920E45FF-707A-564B-83B3-9BA7BB1D0D1B}" dt="2021-03-09T12:16:12.775" v="0" actId="2696"/>
        <pc:sldMkLst>
          <pc:docMk/>
          <pc:sldMk cId="2207246265" sldId="257"/>
        </pc:sldMkLst>
      </pc:sldChg>
      <pc:sldChg chg="del">
        <pc:chgData name="Long B Nguyen" userId="f59fb8f3-a021-417a-8bc1-65c8d471c621" providerId="ADAL" clId="{920E45FF-707A-564B-83B3-9BA7BB1D0D1B}" dt="2021-03-09T12:16:12.775" v="0" actId="2696"/>
        <pc:sldMkLst>
          <pc:docMk/>
          <pc:sldMk cId="216453293" sldId="258"/>
        </pc:sldMkLst>
      </pc:sldChg>
      <pc:sldChg chg="del">
        <pc:chgData name="Long B Nguyen" userId="f59fb8f3-a021-417a-8bc1-65c8d471c621" providerId="ADAL" clId="{920E45FF-707A-564B-83B3-9BA7BB1D0D1B}" dt="2021-03-09T12:16:12.775" v="0" actId="2696"/>
        <pc:sldMkLst>
          <pc:docMk/>
          <pc:sldMk cId="1889908786" sldId="259"/>
        </pc:sldMkLst>
      </pc:sldChg>
      <pc:sldChg chg="del">
        <pc:chgData name="Long B Nguyen" userId="f59fb8f3-a021-417a-8bc1-65c8d471c621" providerId="ADAL" clId="{920E45FF-707A-564B-83B3-9BA7BB1D0D1B}" dt="2021-03-09T12:16:12.775" v="0" actId="2696"/>
        <pc:sldMkLst>
          <pc:docMk/>
          <pc:sldMk cId="3958537657" sldId="260"/>
        </pc:sldMkLst>
      </pc:sldChg>
      <pc:sldChg chg="del">
        <pc:chgData name="Long B Nguyen" userId="f59fb8f3-a021-417a-8bc1-65c8d471c621" providerId="ADAL" clId="{920E45FF-707A-564B-83B3-9BA7BB1D0D1B}" dt="2021-03-09T12:16:12.775" v="0" actId="2696"/>
        <pc:sldMkLst>
          <pc:docMk/>
          <pc:sldMk cId="4103067120" sldId="261"/>
        </pc:sldMkLst>
      </pc:sldChg>
      <pc:sldChg chg="del">
        <pc:chgData name="Long B Nguyen" userId="f59fb8f3-a021-417a-8bc1-65c8d471c621" providerId="ADAL" clId="{920E45FF-707A-564B-83B3-9BA7BB1D0D1B}" dt="2021-03-09T12:16:12.775" v="0" actId="2696"/>
        <pc:sldMkLst>
          <pc:docMk/>
          <pc:sldMk cId="905114398" sldId="264"/>
        </pc:sldMkLst>
      </pc:sldChg>
      <pc:sldChg chg="del">
        <pc:chgData name="Long B Nguyen" userId="f59fb8f3-a021-417a-8bc1-65c8d471c621" providerId="ADAL" clId="{920E45FF-707A-564B-83B3-9BA7BB1D0D1B}" dt="2021-03-09T12:16:12.775" v="0" actId="2696"/>
        <pc:sldMkLst>
          <pc:docMk/>
          <pc:sldMk cId="3625497833" sldId="265"/>
        </pc:sldMkLst>
      </pc:sldChg>
      <pc:sldChg chg="del">
        <pc:chgData name="Long B Nguyen" userId="f59fb8f3-a021-417a-8bc1-65c8d471c621" providerId="ADAL" clId="{920E45FF-707A-564B-83B3-9BA7BB1D0D1B}" dt="2021-03-09T12:16:12.775" v="0" actId="2696"/>
        <pc:sldMkLst>
          <pc:docMk/>
          <pc:sldMk cId="1690910164" sldId="267"/>
        </pc:sldMkLst>
      </pc:sldChg>
      <pc:sldChg chg="del">
        <pc:chgData name="Long B Nguyen" userId="f59fb8f3-a021-417a-8bc1-65c8d471c621" providerId="ADAL" clId="{920E45FF-707A-564B-83B3-9BA7BB1D0D1B}" dt="2021-03-09T12:16:12.775" v="0" actId="2696"/>
        <pc:sldMkLst>
          <pc:docMk/>
          <pc:sldMk cId="3290810672" sldId="269"/>
        </pc:sldMkLst>
      </pc:sldChg>
      <pc:sldChg chg="del">
        <pc:chgData name="Long B Nguyen" userId="f59fb8f3-a021-417a-8bc1-65c8d471c621" providerId="ADAL" clId="{920E45FF-707A-564B-83B3-9BA7BB1D0D1B}" dt="2021-03-09T12:16:12.775" v="0" actId="2696"/>
        <pc:sldMkLst>
          <pc:docMk/>
          <pc:sldMk cId="4224307978" sldId="270"/>
        </pc:sldMkLst>
      </pc:sldChg>
      <pc:sldChg chg="del">
        <pc:chgData name="Long B Nguyen" userId="f59fb8f3-a021-417a-8bc1-65c8d471c621" providerId="ADAL" clId="{920E45FF-707A-564B-83B3-9BA7BB1D0D1B}" dt="2021-03-09T12:16:12.775" v="0" actId="2696"/>
        <pc:sldMkLst>
          <pc:docMk/>
          <pc:sldMk cId="2130507588" sldId="271"/>
        </pc:sldMkLst>
      </pc:sldChg>
      <pc:sldChg chg="del">
        <pc:chgData name="Long B Nguyen" userId="f59fb8f3-a021-417a-8bc1-65c8d471c621" providerId="ADAL" clId="{920E45FF-707A-564B-83B3-9BA7BB1D0D1B}" dt="2021-03-09T12:16:12.775" v="0" actId="2696"/>
        <pc:sldMkLst>
          <pc:docMk/>
          <pc:sldMk cId="587435069" sldId="272"/>
        </pc:sldMkLst>
      </pc:sldChg>
      <pc:sldChg chg="modSp add mod">
        <pc:chgData name="Long B Nguyen" userId="f59fb8f3-a021-417a-8bc1-65c8d471c621" providerId="ADAL" clId="{920E45FF-707A-564B-83B3-9BA7BB1D0D1B}" dt="2021-03-09T14:59:26.652" v="1720" actId="20577"/>
        <pc:sldMkLst>
          <pc:docMk/>
          <pc:sldMk cId="3370589591" sldId="274"/>
        </pc:sldMkLst>
        <pc:spChg chg="mod">
          <ac:chgData name="Long B Nguyen" userId="f59fb8f3-a021-417a-8bc1-65c8d471c621" providerId="ADAL" clId="{920E45FF-707A-564B-83B3-9BA7BB1D0D1B}" dt="2021-03-09T12:16:45.103" v="20" actId="1076"/>
          <ac:spMkLst>
            <pc:docMk/>
            <pc:sldMk cId="3370589591" sldId="274"/>
            <ac:spMk id="16385" creationId="{4498AE75-FAB7-A64A-B652-05526FC15FE3}"/>
          </ac:spMkLst>
        </pc:spChg>
        <pc:spChg chg="mod">
          <ac:chgData name="Long B Nguyen" userId="f59fb8f3-a021-417a-8bc1-65c8d471c621" providerId="ADAL" clId="{920E45FF-707A-564B-83B3-9BA7BB1D0D1B}" dt="2021-03-09T14:59:26.652" v="1720" actId="20577"/>
          <ac:spMkLst>
            <pc:docMk/>
            <pc:sldMk cId="3370589591" sldId="274"/>
            <ac:spMk id="171011" creationId="{A4934963-D788-7042-9063-DB3982108402}"/>
          </ac:spMkLst>
        </pc:spChg>
      </pc:sldChg>
      <pc:sldChg chg="del">
        <pc:chgData name="Long B Nguyen" userId="f59fb8f3-a021-417a-8bc1-65c8d471c621" providerId="ADAL" clId="{920E45FF-707A-564B-83B3-9BA7BB1D0D1B}" dt="2021-03-09T12:16:12.775" v="0" actId="2696"/>
        <pc:sldMkLst>
          <pc:docMk/>
          <pc:sldMk cId="2925367410" sldId="280"/>
        </pc:sldMkLst>
      </pc:sldChg>
      <pc:sldChg chg="del">
        <pc:chgData name="Long B Nguyen" userId="f59fb8f3-a021-417a-8bc1-65c8d471c621" providerId="ADAL" clId="{920E45FF-707A-564B-83B3-9BA7BB1D0D1B}" dt="2021-03-09T12:16:12.775" v="0" actId="2696"/>
        <pc:sldMkLst>
          <pc:docMk/>
          <pc:sldMk cId="2119170476" sldId="281"/>
        </pc:sldMkLst>
      </pc:sldChg>
      <pc:sldChg chg="modSp add del mod">
        <pc:chgData name="Long B Nguyen" userId="f59fb8f3-a021-417a-8bc1-65c8d471c621" providerId="ADAL" clId="{920E45FF-707A-564B-83B3-9BA7BB1D0D1B}" dt="2021-03-10T13:28:34.854" v="1983" actId="2696"/>
        <pc:sldMkLst>
          <pc:docMk/>
          <pc:sldMk cId="2464407252" sldId="281"/>
        </pc:sldMkLst>
        <pc:spChg chg="mod">
          <ac:chgData name="Long B Nguyen" userId="f59fb8f3-a021-417a-8bc1-65c8d471c621" providerId="ADAL" clId="{920E45FF-707A-564B-83B3-9BA7BB1D0D1B}" dt="2021-03-10T13:28:32.906" v="1982" actId="20577"/>
          <ac:spMkLst>
            <pc:docMk/>
            <pc:sldMk cId="2464407252" sldId="281"/>
            <ac:spMk id="34817" creationId="{11AEAF6E-9EFD-D249-8491-C28965D0E38A}"/>
          </ac:spMkLst>
        </pc:spChg>
        <pc:spChg chg="mod">
          <ac:chgData name="Long B Nguyen" userId="f59fb8f3-a021-417a-8bc1-65c8d471c621" providerId="ADAL" clId="{920E45FF-707A-564B-83B3-9BA7BB1D0D1B}" dt="2021-03-09T14:59:07.679" v="1718" actId="1076"/>
          <ac:spMkLst>
            <pc:docMk/>
            <pc:sldMk cId="2464407252" sldId="281"/>
            <ac:spMk id="34818" creationId="{E3F2A32A-6990-8744-8B08-C65BDFED5DBE}"/>
          </ac:spMkLst>
        </pc:spChg>
      </pc:sldChg>
      <pc:sldChg chg="del">
        <pc:chgData name="Long B Nguyen" userId="f59fb8f3-a021-417a-8bc1-65c8d471c621" providerId="ADAL" clId="{920E45FF-707A-564B-83B3-9BA7BB1D0D1B}" dt="2021-03-09T12:16:12.775" v="0" actId="2696"/>
        <pc:sldMkLst>
          <pc:docMk/>
          <pc:sldMk cId="1438711869" sldId="284"/>
        </pc:sldMkLst>
      </pc:sldChg>
      <pc:sldChg chg="del">
        <pc:chgData name="Long B Nguyen" userId="f59fb8f3-a021-417a-8bc1-65c8d471c621" providerId="ADAL" clId="{920E45FF-707A-564B-83B3-9BA7BB1D0D1B}" dt="2021-03-09T12:16:12.775" v="0" actId="2696"/>
        <pc:sldMkLst>
          <pc:docMk/>
          <pc:sldMk cId="558223950" sldId="285"/>
        </pc:sldMkLst>
      </pc:sldChg>
      <pc:sldChg chg="modSp mod">
        <pc:chgData name="Long B Nguyen" userId="f59fb8f3-a021-417a-8bc1-65c8d471c621" providerId="ADAL" clId="{920E45FF-707A-564B-83B3-9BA7BB1D0D1B}" dt="2021-03-09T12:16:19.398" v="16" actId="20577"/>
        <pc:sldMkLst>
          <pc:docMk/>
          <pc:sldMk cId="3974060782" sldId="289"/>
        </pc:sldMkLst>
        <pc:spChg chg="mod">
          <ac:chgData name="Long B Nguyen" userId="f59fb8f3-a021-417a-8bc1-65c8d471c621" providerId="ADAL" clId="{920E45FF-707A-564B-83B3-9BA7BB1D0D1B}" dt="2021-03-09T12:16:16.506" v="15" actId="20577"/>
          <ac:spMkLst>
            <pc:docMk/>
            <pc:sldMk cId="3974060782" sldId="289"/>
            <ac:spMk id="2" creationId="{6117A749-B1BA-E24B-8FB0-0604EF651FB3}"/>
          </ac:spMkLst>
        </pc:spChg>
        <pc:spChg chg="mod">
          <ac:chgData name="Long B Nguyen" userId="f59fb8f3-a021-417a-8bc1-65c8d471c621" providerId="ADAL" clId="{920E45FF-707A-564B-83B3-9BA7BB1D0D1B}" dt="2021-03-09T12:16:19.398" v="16" actId="20577"/>
          <ac:spMkLst>
            <pc:docMk/>
            <pc:sldMk cId="3974060782" sldId="289"/>
            <ac:spMk id="3" creationId="{1BDC47C8-6776-7B44-9CD4-95FC91452D62}"/>
          </ac:spMkLst>
        </pc:spChg>
      </pc:sldChg>
      <pc:sldChg chg="addSp modSp new mod">
        <pc:chgData name="Long B Nguyen" userId="f59fb8f3-a021-417a-8bc1-65c8d471c621" providerId="ADAL" clId="{920E45FF-707A-564B-83B3-9BA7BB1D0D1B}" dt="2021-03-09T12:30:44.527" v="166" actId="1076"/>
        <pc:sldMkLst>
          <pc:docMk/>
          <pc:sldMk cId="3060627139" sldId="290"/>
        </pc:sldMkLst>
        <pc:picChg chg="add mod">
          <ac:chgData name="Long B Nguyen" userId="f59fb8f3-a021-417a-8bc1-65c8d471c621" providerId="ADAL" clId="{920E45FF-707A-564B-83B3-9BA7BB1D0D1B}" dt="2021-03-09T12:30:44.527" v="166" actId="1076"/>
          <ac:picMkLst>
            <pc:docMk/>
            <pc:sldMk cId="3060627139" sldId="290"/>
            <ac:picMk id="4" creationId="{6F3D8FDF-8A26-D44A-94CC-CBE96B1D996C}"/>
          </ac:picMkLst>
        </pc:picChg>
      </pc:sldChg>
      <pc:sldChg chg="new del">
        <pc:chgData name="Long B Nguyen" userId="f59fb8f3-a021-417a-8bc1-65c8d471c621" providerId="ADAL" clId="{920E45FF-707A-564B-83B3-9BA7BB1D0D1B}" dt="2021-03-09T12:18:38.411" v="60" actId="2696"/>
        <pc:sldMkLst>
          <pc:docMk/>
          <pc:sldMk cId="700054667" sldId="291"/>
        </pc:sldMkLst>
      </pc:sldChg>
      <pc:sldChg chg="addSp delSp modSp new mod modAnim">
        <pc:chgData name="Long B Nguyen" userId="f59fb8f3-a021-417a-8bc1-65c8d471c621" providerId="ADAL" clId="{920E45FF-707A-564B-83B3-9BA7BB1D0D1B}" dt="2021-03-10T13:27:50.019" v="1970"/>
        <pc:sldMkLst>
          <pc:docMk/>
          <pc:sldMk cId="3188689728" sldId="291"/>
        </pc:sldMkLst>
        <pc:spChg chg="del">
          <ac:chgData name="Long B Nguyen" userId="f59fb8f3-a021-417a-8bc1-65c8d471c621" providerId="ADAL" clId="{920E45FF-707A-564B-83B3-9BA7BB1D0D1B}" dt="2021-03-09T12:18:46.248" v="65" actId="478"/>
          <ac:spMkLst>
            <pc:docMk/>
            <pc:sldMk cId="3188689728" sldId="291"/>
            <ac:spMk id="2" creationId="{BA467186-28F1-3046-8AF9-CBBDBC266CBD}"/>
          </ac:spMkLst>
        </pc:spChg>
        <pc:spChg chg="mod">
          <ac:chgData name="Long B Nguyen" userId="f59fb8f3-a021-417a-8bc1-65c8d471c621" providerId="ADAL" clId="{920E45FF-707A-564B-83B3-9BA7BB1D0D1B}" dt="2021-03-09T15:00:59.922" v="1968" actId="207"/>
          <ac:spMkLst>
            <pc:docMk/>
            <pc:sldMk cId="3188689728" sldId="291"/>
            <ac:spMk id="3" creationId="{0CCEF01D-6BE2-8B40-B73C-E8115F523D49}"/>
          </ac:spMkLst>
        </pc:spChg>
        <pc:spChg chg="add del mod">
          <ac:chgData name="Long B Nguyen" userId="f59fb8f3-a021-417a-8bc1-65c8d471c621" providerId="ADAL" clId="{920E45FF-707A-564B-83B3-9BA7BB1D0D1B}" dt="2021-03-09T15:00:06.432" v="1723" actId="478"/>
          <ac:spMkLst>
            <pc:docMk/>
            <pc:sldMk cId="3188689728" sldId="291"/>
            <ac:spMk id="4" creationId="{B5756428-57C4-C742-9489-D55E4E64446E}"/>
          </ac:spMkLst>
        </pc:spChg>
      </pc:sldChg>
      <pc:sldChg chg="addSp modSp new del mod">
        <pc:chgData name="Long B Nguyen" userId="f59fb8f3-a021-417a-8bc1-65c8d471c621" providerId="ADAL" clId="{920E45FF-707A-564B-83B3-9BA7BB1D0D1B}" dt="2021-03-09T12:30:02.789" v="162" actId="2696"/>
        <pc:sldMkLst>
          <pc:docMk/>
          <pc:sldMk cId="1409926149" sldId="292"/>
        </pc:sldMkLst>
        <pc:spChg chg="mod">
          <ac:chgData name="Long B Nguyen" userId="f59fb8f3-a021-417a-8bc1-65c8d471c621" providerId="ADAL" clId="{920E45FF-707A-564B-83B3-9BA7BB1D0D1B}" dt="2021-03-09T12:20:32.233" v="87" actId="20577"/>
          <ac:spMkLst>
            <pc:docMk/>
            <pc:sldMk cId="1409926149" sldId="292"/>
            <ac:spMk id="2" creationId="{568931FE-8405-6D44-9EC1-D987F6FE97E0}"/>
          </ac:spMkLst>
        </pc:spChg>
        <pc:picChg chg="add mod">
          <ac:chgData name="Long B Nguyen" userId="f59fb8f3-a021-417a-8bc1-65c8d471c621" providerId="ADAL" clId="{920E45FF-707A-564B-83B3-9BA7BB1D0D1B}" dt="2021-03-09T12:20:29.761" v="75" actId="1076"/>
          <ac:picMkLst>
            <pc:docMk/>
            <pc:sldMk cId="1409926149" sldId="292"/>
            <ac:picMk id="4" creationId="{1804EC61-F984-8649-A13C-49F5D0213753}"/>
          </ac:picMkLst>
        </pc:picChg>
      </pc:sldChg>
      <pc:sldChg chg="add">
        <pc:chgData name="Long B Nguyen" userId="f59fb8f3-a021-417a-8bc1-65c8d471c621" providerId="ADAL" clId="{920E45FF-707A-564B-83B3-9BA7BB1D0D1B}" dt="2021-03-09T12:30:06.907" v="163"/>
        <pc:sldMkLst>
          <pc:docMk/>
          <pc:sldMk cId="2755149540" sldId="292"/>
        </pc:sldMkLst>
      </pc:sldChg>
      <pc:sldChg chg="del">
        <pc:chgData name="Long B Nguyen" userId="f59fb8f3-a021-417a-8bc1-65c8d471c621" providerId="ADAL" clId="{920E45FF-707A-564B-83B3-9BA7BB1D0D1B}" dt="2021-03-09T12:16:12.775" v="0" actId="2696"/>
        <pc:sldMkLst>
          <pc:docMk/>
          <pc:sldMk cId="1581961275" sldId="293"/>
        </pc:sldMkLst>
      </pc:sldChg>
      <pc:sldChg chg="addSp delSp modSp new mod">
        <pc:chgData name="Long B Nguyen" userId="f59fb8f3-a021-417a-8bc1-65c8d471c621" providerId="ADAL" clId="{920E45FF-707A-564B-83B3-9BA7BB1D0D1B}" dt="2021-03-09T12:21:48.886" v="91" actId="1076"/>
        <pc:sldMkLst>
          <pc:docMk/>
          <pc:sldMk cId="1975834179" sldId="293"/>
        </pc:sldMkLst>
        <pc:spChg chg="del">
          <ac:chgData name="Long B Nguyen" userId="f59fb8f3-a021-417a-8bc1-65c8d471c621" providerId="ADAL" clId="{920E45FF-707A-564B-83B3-9BA7BB1D0D1B}" dt="2021-03-09T12:21:45.345" v="89" actId="478"/>
          <ac:spMkLst>
            <pc:docMk/>
            <pc:sldMk cId="1975834179" sldId="293"/>
            <ac:spMk id="2" creationId="{5B43D669-1C0D-8647-9EE0-ACF7592A34C1}"/>
          </ac:spMkLst>
        </pc:spChg>
        <pc:spChg chg="del">
          <ac:chgData name="Long B Nguyen" userId="f59fb8f3-a021-417a-8bc1-65c8d471c621" providerId="ADAL" clId="{920E45FF-707A-564B-83B3-9BA7BB1D0D1B}" dt="2021-03-09T12:21:46.991" v="90"/>
          <ac:spMkLst>
            <pc:docMk/>
            <pc:sldMk cId="1975834179" sldId="293"/>
            <ac:spMk id="3" creationId="{48DFA0B0-6849-A947-97E5-0B99076AA4EA}"/>
          </ac:spMkLst>
        </pc:spChg>
        <pc:picChg chg="add mod">
          <ac:chgData name="Long B Nguyen" userId="f59fb8f3-a021-417a-8bc1-65c8d471c621" providerId="ADAL" clId="{920E45FF-707A-564B-83B3-9BA7BB1D0D1B}" dt="2021-03-09T12:21:48.886" v="91" actId="1076"/>
          <ac:picMkLst>
            <pc:docMk/>
            <pc:sldMk cId="1975834179" sldId="293"/>
            <ac:picMk id="4" creationId="{4E1F62D6-4581-1640-8ED4-FBC91B065917}"/>
          </ac:picMkLst>
        </pc:picChg>
      </pc:sldChg>
      <pc:sldChg chg="addSp modSp new mod">
        <pc:chgData name="Long B Nguyen" userId="f59fb8f3-a021-417a-8bc1-65c8d471c621" providerId="ADAL" clId="{920E45FF-707A-564B-83B3-9BA7BB1D0D1B}" dt="2021-03-09T12:22:32.425" v="96" actId="1076"/>
        <pc:sldMkLst>
          <pc:docMk/>
          <pc:sldMk cId="3607987310" sldId="294"/>
        </pc:sldMkLst>
        <pc:picChg chg="add mod">
          <ac:chgData name="Long B Nguyen" userId="f59fb8f3-a021-417a-8bc1-65c8d471c621" providerId="ADAL" clId="{920E45FF-707A-564B-83B3-9BA7BB1D0D1B}" dt="2021-03-09T12:22:10.908" v="94" actId="1076"/>
          <ac:picMkLst>
            <pc:docMk/>
            <pc:sldMk cId="3607987310" sldId="294"/>
            <ac:picMk id="4" creationId="{BF99C365-AFD6-5349-BDD9-31E21D24AC2B}"/>
          </ac:picMkLst>
        </pc:picChg>
        <pc:picChg chg="add mod">
          <ac:chgData name="Long B Nguyen" userId="f59fb8f3-a021-417a-8bc1-65c8d471c621" providerId="ADAL" clId="{920E45FF-707A-564B-83B3-9BA7BB1D0D1B}" dt="2021-03-09T12:22:32.425" v="96" actId="1076"/>
          <ac:picMkLst>
            <pc:docMk/>
            <pc:sldMk cId="3607987310" sldId="294"/>
            <ac:picMk id="5" creationId="{81FBF7FA-8967-1540-B6A1-DA4AB2FE2A38}"/>
          </ac:picMkLst>
        </pc:picChg>
      </pc:sldChg>
      <pc:sldChg chg="addSp modSp new mod">
        <pc:chgData name="Long B Nguyen" userId="f59fb8f3-a021-417a-8bc1-65c8d471c621" providerId="ADAL" clId="{920E45FF-707A-564B-83B3-9BA7BB1D0D1B}" dt="2021-03-09T12:23:58.493" v="108" actId="1076"/>
        <pc:sldMkLst>
          <pc:docMk/>
          <pc:sldMk cId="3509019239" sldId="295"/>
        </pc:sldMkLst>
        <pc:picChg chg="add mod">
          <ac:chgData name="Long B Nguyen" userId="f59fb8f3-a021-417a-8bc1-65c8d471c621" providerId="ADAL" clId="{920E45FF-707A-564B-83B3-9BA7BB1D0D1B}" dt="2021-03-09T12:22:48.668" v="99" actId="1076"/>
          <ac:picMkLst>
            <pc:docMk/>
            <pc:sldMk cId="3509019239" sldId="295"/>
            <ac:picMk id="4" creationId="{44EB853C-D5A5-0142-B52F-6324DB3017B7}"/>
          </ac:picMkLst>
        </pc:picChg>
        <pc:picChg chg="add mod">
          <ac:chgData name="Long B Nguyen" userId="f59fb8f3-a021-417a-8bc1-65c8d471c621" providerId="ADAL" clId="{920E45FF-707A-564B-83B3-9BA7BB1D0D1B}" dt="2021-03-09T12:23:49.814" v="106" actId="1076"/>
          <ac:picMkLst>
            <pc:docMk/>
            <pc:sldMk cId="3509019239" sldId="295"/>
            <ac:picMk id="5" creationId="{0139728A-9217-EB47-8C88-DC64BF1AF4CA}"/>
          </ac:picMkLst>
        </pc:picChg>
        <pc:picChg chg="add mod">
          <ac:chgData name="Long B Nguyen" userId="f59fb8f3-a021-417a-8bc1-65c8d471c621" providerId="ADAL" clId="{920E45FF-707A-564B-83B3-9BA7BB1D0D1B}" dt="2021-03-09T12:23:58.493" v="108" actId="1076"/>
          <ac:picMkLst>
            <pc:docMk/>
            <pc:sldMk cId="3509019239" sldId="295"/>
            <ac:picMk id="6" creationId="{391A00DB-11B7-1C4F-A467-834357B0E5EF}"/>
          </ac:picMkLst>
        </pc:picChg>
      </pc:sldChg>
      <pc:sldChg chg="del">
        <pc:chgData name="Long B Nguyen" userId="f59fb8f3-a021-417a-8bc1-65c8d471c621" providerId="ADAL" clId="{920E45FF-707A-564B-83B3-9BA7BB1D0D1B}" dt="2021-03-09T12:16:12.775" v="0" actId="2696"/>
        <pc:sldMkLst>
          <pc:docMk/>
          <pc:sldMk cId="3711861066" sldId="295"/>
        </pc:sldMkLst>
      </pc:sldChg>
      <pc:sldChg chg="addSp delSp modSp new mod">
        <pc:chgData name="Long B Nguyen" userId="f59fb8f3-a021-417a-8bc1-65c8d471c621" providerId="ADAL" clId="{920E45FF-707A-564B-83B3-9BA7BB1D0D1B}" dt="2021-03-09T12:27:02.875" v="123" actId="1076"/>
        <pc:sldMkLst>
          <pc:docMk/>
          <pc:sldMk cId="1560082541" sldId="296"/>
        </pc:sldMkLst>
        <pc:picChg chg="add del mod">
          <ac:chgData name="Long B Nguyen" userId="f59fb8f3-a021-417a-8bc1-65c8d471c621" providerId="ADAL" clId="{920E45FF-707A-564B-83B3-9BA7BB1D0D1B}" dt="2021-03-09T12:23:47.331" v="105" actId="21"/>
          <ac:picMkLst>
            <pc:docMk/>
            <pc:sldMk cId="1560082541" sldId="296"/>
            <ac:picMk id="4" creationId="{A958929C-4D3B-F643-8AD4-9CC1765A49B1}"/>
          </ac:picMkLst>
        </pc:picChg>
        <pc:picChg chg="add mod">
          <ac:chgData name="Long B Nguyen" userId="f59fb8f3-a021-417a-8bc1-65c8d471c621" providerId="ADAL" clId="{920E45FF-707A-564B-83B3-9BA7BB1D0D1B}" dt="2021-03-09T12:27:02.875" v="123" actId="1076"/>
          <ac:picMkLst>
            <pc:docMk/>
            <pc:sldMk cId="1560082541" sldId="296"/>
            <ac:picMk id="5" creationId="{23579F0B-4635-8647-AC63-5180C63AFDF4}"/>
          </ac:picMkLst>
        </pc:picChg>
        <pc:picChg chg="add del mod">
          <ac:chgData name="Long B Nguyen" userId="f59fb8f3-a021-417a-8bc1-65c8d471c621" providerId="ADAL" clId="{920E45FF-707A-564B-83B3-9BA7BB1D0D1B}" dt="2021-03-09T12:27:01.246" v="122" actId="478"/>
          <ac:picMkLst>
            <pc:docMk/>
            <pc:sldMk cId="1560082541" sldId="296"/>
            <ac:picMk id="6" creationId="{6E4CC2A2-87AF-A149-9652-C5BEA04D1079}"/>
          </ac:picMkLst>
        </pc:picChg>
      </pc:sldChg>
      <pc:sldChg chg="del">
        <pc:chgData name="Long B Nguyen" userId="f59fb8f3-a021-417a-8bc1-65c8d471c621" providerId="ADAL" clId="{920E45FF-707A-564B-83B3-9BA7BB1D0D1B}" dt="2021-03-09T12:16:12.775" v="0" actId="2696"/>
        <pc:sldMkLst>
          <pc:docMk/>
          <pc:sldMk cId="2081483973" sldId="296"/>
        </pc:sldMkLst>
      </pc:sldChg>
      <pc:sldChg chg="addSp modSp new mod">
        <pc:chgData name="Long B Nguyen" userId="f59fb8f3-a021-417a-8bc1-65c8d471c621" providerId="ADAL" clId="{920E45FF-707A-564B-83B3-9BA7BB1D0D1B}" dt="2021-03-09T12:24:52.619" v="117" actId="14100"/>
        <pc:sldMkLst>
          <pc:docMk/>
          <pc:sldMk cId="2517486256" sldId="297"/>
        </pc:sldMkLst>
        <pc:picChg chg="add mod">
          <ac:chgData name="Long B Nguyen" userId="f59fb8f3-a021-417a-8bc1-65c8d471c621" providerId="ADAL" clId="{920E45FF-707A-564B-83B3-9BA7BB1D0D1B}" dt="2021-03-09T12:24:52.619" v="117" actId="14100"/>
          <ac:picMkLst>
            <pc:docMk/>
            <pc:sldMk cId="2517486256" sldId="297"/>
            <ac:picMk id="4" creationId="{CDEFDA8B-B992-9342-B9F8-53DAB874D5B8}"/>
          </ac:picMkLst>
        </pc:picChg>
        <pc:picChg chg="add mod">
          <ac:chgData name="Long B Nguyen" userId="f59fb8f3-a021-417a-8bc1-65c8d471c621" providerId="ADAL" clId="{920E45FF-707A-564B-83B3-9BA7BB1D0D1B}" dt="2021-03-09T12:24:49.779" v="116" actId="1076"/>
          <ac:picMkLst>
            <pc:docMk/>
            <pc:sldMk cId="2517486256" sldId="297"/>
            <ac:picMk id="5" creationId="{5AB7D984-9986-344E-974D-D888122BDC90}"/>
          </ac:picMkLst>
        </pc:picChg>
      </pc:sldChg>
      <pc:sldChg chg="addSp new">
        <pc:chgData name="Long B Nguyen" userId="f59fb8f3-a021-417a-8bc1-65c8d471c621" providerId="ADAL" clId="{920E45FF-707A-564B-83B3-9BA7BB1D0D1B}" dt="2021-03-09T12:27:16.243" v="125"/>
        <pc:sldMkLst>
          <pc:docMk/>
          <pc:sldMk cId="2398448081" sldId="298"/>
        </pc:sldMkLst>
        <pc:picChg chg="add">
          <ac:chgData name="Long B Nguyen" userId="f59fb8f3-a021-417a-8bc1-65c8d471c621" providerId="ADAL" clId="{920E45FF-707A-564B-83B3-9BA7BB1D0D1B}" dt="2021-03-09T12:27:16.243" v="125"/>
          <ac:picMkLst>
            <pc:docMk/>
            <pc:sldMk cId="2398448081" sldId="298"/>
            <ac:picMk id="4" creationId="{400A85EA-16D8-B443-B8DC-81D509B09F7F}"/>
          </ac:picMkLst>
        </pc:picChg>
      </pc:sldChg>
      <pc:sldChg chg="del">
        <pc:chgData name="Long B Nguyen" userId="f59fb8f3-a021-417a-8bc1-65c8d471c621" providerId="ADAL" clId="{920E45FF-707A-564B-83B3-9BA7BB1D0D1B}" dt="2021-03-09T12:16:12.775" v="0" actId="2696"/>
        <pc:sldMkLst>
          <pc:docMk/>
          <pc:sldMk cId="2878025650" sldId="298"/>
        </pc:sldMkLst>
      </pc:sldChg>
      <pc:sldChg chg="addSp new">
        <pc:chgData name="Long B Nguyen" userId="f59fb8f3-a021-417a-8bc1-65c8d471c621" providerId="ADAL" clId="{920E45FF-707A-564B-83B3-9BA7BB1D0D1B}" dt="2021-03-09T12:27:41.188" v="127"/>
        <pc:sldMkLst>
          <pc:docMk/>
          <pc:sldMk cId="178214256" sldId="299"/>
        </pc:sldMkLst>
        <pc:picChg chg="add">
          <ac:chgData name="Long B Nguyen" userId="f59fb8f3-a021-417a-8bc1-65c8d471c621" providerId="ADAL" clId="{920E45FF-707A-564B-83B3-9BA7BB1D0D1B}" dt="2021-03-09T12:27:41.188" v="127"/>
          <ac:picMkLst>
            <pc:docMk/>
            <pc:sldMk cId="178214256" sldId="299"/>
            <ac:picMk id="4" creationId="{CE68473D-2B77-7449-9E81-EBC05D0883F7}"/>
          </ac:picMkLst>
        </pc:picChg>
      </pc:sldChg>
      <pc:sldChg chg="del">
        <pc:chgData name="Long B Nguyen" userId="f59fb8f3-a021-417a-8bc1-65c8d471c621" providerId="ADAL" clId="{920E45FF-707A-564B-83B3-9BA7BB1D0D1B}" dt="2021-03-09T12:16:12.775" v="0" actId="2696"/>
        <pc:sldMkLst>
          <pc:docMk/>
          <pc:sldMk cId="1822161854" sldId="299"/>
        </pc:sldMkLst>
      </pc:sldChg>
      <pc:sldChg chg="del">
        <pc:chgData name="Long B Nguyen" userId="f59fb8f3-a021-417a-8bc1-65c8d471c621" providerId="ADAL" clId="{920E45FF-707A-564B-83B3-9BA7BB1D0D1B}" dt="2021-03-09T12:16:12.775" v="0" actId="2696"/>
        <pc:sldMkLst>
          <pc:docMk/>
          <pc:sldMk cId="3705756631" sldId="300"/>
        </pc:sldMkLst>
      </pc:sldChg>
      <pc:sldChg chg="addSp delSp modSp new mod">
        <pc:chgData name="Long B Nguyen" userId="f59fb8f3-a021-417a-8bc1-65c8d471c621" providerId="ADAL" clId="{920E45FF-707A-564B-83B3-9BA7BB1D0D1B}" dt="2021-03-09T12:28:25.178" v="152" actId="113"/>
        <pc:sldMkLst>
          <pc:docMk/>
          <pc:sldMk cId="4244750941" sldId="300"/>
        </pc:sldMkLst>
        <pc:spChg chg="del">
          <ac:chgData name="Long B Nguyen" userId="f59fb8f3-a021-417a-8bc1-65c8d471c621" providerId="ADAL" clId="{920E45FF-707A-564B-83B3-9BA7BB1D0D1B}" dt="2021-03-09T12:28:18.600" v="149" actId="478"/>
          <ac:spMkLst>
            <pc:docMk/>
            <pc:sldMk cId="4244750941" sldId="300"/>
            <ac:spMk id="2" creationId="{A83D8E15-C804-DE46-9686-BF4D857CF8E6}"/>
          </ac:spMkLst>
        </pc:spChg>
        <pc:spChg chg="del">
          <ac:chgData name="Long B Nguyen" userId="f59fb8f3-a021-417a-8bc1-65c8d471c621" providerId="ADAL" clId="{920E45FF-707A-564B-83B3-9BA7BB1D0D1B}" dt="2021-03-09T12:28:21.136" v="150" actId="478"/>
          <ac:spMkLst>
            <pc:docMk/>
            <pc:sldMk cId="4244750941" sldId="300"/>
            <ac:spMk id="3" creationId="{CA3D188B-CA1D-6A4C-AF47-6D4474729212}"/>
          </ac:spMkLst>
        </pc:spChg>
        <pc:spChg chg="add mod">
          <ac:chgData name="Long B Nguyen" userId="f59fb8f3-a021-417a-8bc1-65c8d471c621" providerId="ADAL" clId="{920E45FF-707A-564B-83B3-9BA7BB1D0D1B}" dt="2021-03-09T12:28:25.178" v="152" actId="113"/>
          <ac:spMkLst>
            <pc:docMk/>
            <pc:sldMk cId="4244750941" sldId="300"/>
            <ac:spMk id="5" creationId="{A7A12944-A27C-664D-B361-CA3189DBCD3F}"/>
          </ac:spMkLst>
        </pc:spChg>
        <pc:picChg chg="add mod">
          <ac:chgData name="Long B Nguyen" userId="f59fb8f3-a021-417a-8bc1-65c8d471c621" providerId="ADAL" clId="{920E45FF-707A-564B-83B3-9BA7BB1D0D1B}" dt="2021-03-09T12:28:15.187" v="147" actId="1076"/>
          <ac:picMkLst>
            <pc:docMk/>
            <pc:sldMk cId="4244750941" sldId="300"/>
            <ac:picMk id="4" creationId="{8B212309-4083-A94B-9938-897B10EFFF64}"/>
          </ac:picMkLst>
        </pc:picChg>
      </pc:sldChg>
      <pc:sldChg chg="addSp new">
        <pc:chgData name="Long B Nguyen" userId="f59fb8f3-a021-417a-8bc1-65c8d471c621" providerId="ADAL" clId="{920E45FF-707A-564B-83B3-9BA7BB1D0D1B}" dt="2021-03-09T12:28:45.949" v="154"/>
        <pc:sldMkLst>
          <pc:docMk/>
          <pc:sldMk cId="3554970501" sldId="301"/>
        </pc:sldMkLst>
        <pc:picChg chg="add">
          <ac:chgData name="Long B Nguyen" userId="f59fb8f3-a021-417a-8bc1-65c8d471c621" providerId="ADAL" clId="{920E45FF-707A-564B-83B3-9BA7BB1D0D1B}" dt="2021-03-09T12:28:45.949" v="154"/>
          <ac:picMkLst>
            <pc:docMk/>
            <pc:sldMk cId="3554970501" sldId="301"/>
            <ac:picMk id="4" creationId="{2FEBAF38-3332-1E48-8E8B-5F239F9682E8}"/>
          </ac:picMkLst>
        </pc:picChg>
      </pc:sldChg>
      <pc:sldChg chg="del">
        <pc:chgData name="Long B Nguyen" userId="f59fb8f3-a021-417a-8bc1-65c8d471c621" providerId="ADAL" clId="{920E45FF-707A-564B-83B3-9BA7BB1D0D1B}" dt="2021-03-09T12:16:12.775" v="0" actId="2696"/>
        <pc:sldMkLst>
          <pc:docMk/>
          <pc:sldMk cId="3618694306" sldId="301"/>
        </pc:sldMkLst>
      </pc:sldChg>
      <pc:sldChg chg="addSp delSp modSp new mod">
        <pc:chgData name="Long B Nguyen" userId="f59fb8f3-a021-417a-8bc1-65c8d471c621" providerId="ADAL" clId="{920E45FF-707A-564B-83B3-9BA7BB1D0D1B}" dt="2021-03-09T12:29:48.797" v="161" actId="478"/>
        <pc:sldMkLst>
          <pc:docMk/>
          <pc:sldMk cId="1398428475" sldId="302"/>
        </pc:sldMkLst>
        <pc:spChg chg="del">
          <ac:chgData name="Long B Nguyen" userId="f59fb8f3-a021-417a-8bc1-65c8d471c621" providerId="ADAL" clId="{920E45FF-707A-564B-83B3-9BA7BB1D0D1B}" dt="2021-03-09T12:29:48.797" v="161" actId="478"/>
          <ac:spMkLst>
            <pc:docMk/>
            <pc:sldMk cId="1398428475" sldId="302"/>
            <ac:spMk id="2" creationId="{AC833A82-2DA6-3648-962F-3B5CE3F19F0B}"/>
          </ac:spMkLst>
        </pc:spChg>
        <pc:spChg chg="add mod">
          <ac:chgData name="Long B Nguyen" userId="f59fb8f3-a021-417a-8bc1-65c8d471c621" providerId="ADAL" clId="{920E45FF-707A-564B-83B3-9BA7BB1D0D1B}" dt="2021-03-09T12:29:42.807" v="159" actId="20577"/>
          <ac:spMkLst>
            <pc:docMk/>
            <pc:sldMk cId="1398428475" sldId="302"/>
            <ac:spMk id="5" creationId="{8D0DC39A-C34F-D24D-96D3-762432C07CBE}"/>
          </ac:spMkLst>
        </pc:spChg>
        <pc:picChg chg="add mod">
          <ac:chgData name="Long B Nguyen" userId="f59fb8f3-a021-417a-8bc1-65c8d471c621" providerId="ADAL" clId="{920E45FF-707A-564B-83B3-9BA7BB1D0D1B}" dt="2021-03-09T12:29:44.815" v="160" actId="1076"/>
          <ac:picMkLst>
            <pc:docMk/>
            <pc:sldMk cId="1398428475" sldId="302"/>
            <ac:picMk id="4" creationId="{AC55923E-01AC-D84E-B63B-CD4FE4477586}"/>
          </ac:picMkLst>
        </pc:picChg>
      </pc:sldChg>
      <pc:sldChg chg="del">
        <pc:chgData name="Long B Nguyen" userId="f59fb8f3-a021-417a-8bc1-65c8d471c621" providerId="ADAL" clId="{920E45FF-707A-564B-83B3-9BA7BB1D0D1B}" dt="2021-03-09T12:16:12.775" v="0" actId="2696"/>
        <pc:sldMkLst>
          <pc:docMk/>
          <pc:sldMk cId="2064379448" sldId="302"/>
        </pc:sldMkLst>
      </pc:sldChg>
      <pc:sldChg chg="addSp new">
        <pc:chgData name="Long B Nguyen" userId="f59fb8f3-a021-417a-8bc1-65c8d471c621" providerId="ADAL" clId="{920E45FF-707A-564B-83B3-9BA7BB1D0D1B}" dt="2021-03-09T12:31:01.383" v="168"/>
        <pc:sldMkLst>
          <pc:docMk/>
          <pc:sldMk cId="660749694" sldId="303"/>
        </pc:sldMkLst>
        <pc:picChg chg="add">
          <ac:chgData name="Long B Nguyen" userId="f59fb8f3-a021-417a-8bc1-65c8d471c621" providerId="ADAL" clId="{920E45FF-707A-564B-83B3-9BA7BB1D0D1B}" dt="2021-03-09T12:31:01.383" v="168"/>
          <ac:picMkLst>
            <pc:docMk/>
            <pc:sldMk cId="660749694" sldId="303"/>
            <ac:picMk id="4" creationId="{92879868-FC29-0640-AF3A-B2EBCE09842F}"/>
          </ac:picMkLst>
        </pc:picChg>
      </pc:sldChg>
      <pc:sldChg chg="del">
        <pc:chgData name="Long B Nguyen" userId="f59fb8f3-a021-417a-8bc1-65c8d471c621" providerId="ADAL" clId="{920E45FF-707A-564B-83B3-9BA7BB1D0D1B}" dt="2021-03-09T12:16:12.775" v="0" actId="2696"/>
        <pc:sldMkLst>
          <pc:docMk/>
          <pc:sldMk cId="3993483693" sldId="303"/>
        </pc:sldMkLst>
      </pc:sldChg>
      <pc:sldChg chg="addSp modSp new mod">
        <pc:chgData name="Long B Nguyen" userId="f59fb8f3-a021-417a-8bc1-65c8d471c621" providerId="ADAL" clId="{920E45FF-707A-564B-83B3-9BA7BB1D0D1B}" dt="2021-03-09T12:32:01.926" v="171" actId="14100"/>
        <pc:sldMkLst>
          <pc:docMk/>
          <pc:sldMk cId="1176093166" sldId="304"/>
        </pc:sldMkLst>
        <pc:picChg chg="add mod">
          <ac:chgData name="Long B Nguyen" userId="f59fb8f3-a021-417a-8bc1-65c8d471c621" providerId="ADAL" clId="{920E45FF-707A-564B-83B3-9BA7BB1D0D1B}" dt="2021-03-09T12:32:01.926" v="171" actId="14100"/>
          <ac:picMkLst>
            <pc:docMk/>
            <pc:sldMk cId="1176093166" sldId="304"/>
            <ac:picMk id="4" creationId="{2212F94D-B8E9-9946-BD55-A5A335B8323A}"/>
          </ac:picMkLst>
        </pc:picChg>
      </pc:sldChg>
      <pc:sldChg chg="delSp modSp new del mod">
        <pc:chgData name="Long B Nguyen" userId="f59fb8f3-a021-417a-8bc1-65c8d471c621" providerId="ADAL" clId="{920E45FF-707A-564B-83B3-9BA7BB1D0D1B}" dt="2021-03-09T14:58:05.830" v="1707" actId="2696"/>
        <pc:sldMkLst>
          <pc:docMk/>
          <pc:sldMk cId="626458273" sldId="305"/>
        </pc:sldMkLst>
        <pc:spChg chg="del">
          <ac:chgData name="Long B Nguyen" userId="f59fb8f3-a021-417a-8bc1-65c8d471c621" providerId="ADAL" clId="{920E45FF-707A-564B-83B3-9BA7BB1D0D1B}" dt="2021-03-09T12:57:18.776" v="175" actId="478"/>
          <ac:spMkLst>
            <pc:docMk/>
            <pc:sldMk cId="626458273" sldId="305"/>
            <ac:spMk id="2" creationId="{B7D53956-4C9D-8F46-812E-6937C0A6C403}"/>
          </ac:spMkLst>
        </pc:spChg>
        <pc:spChg chg="mod">
          <ac:chgData name="Long B Nguyen" userId="f59fb8f3-a021-417a-8bc1-65c8d471c621" providerId="ADAL" clId="{920E45FF-707A-564B-83B3-9BA7BB1D0D1B}" dt="2021-03-09T14:30:38.573" v="668" actId="21"/>
          <ac:spMkLst>
            <pc:docMk/>
            <pc:sldMk cId="626458273" sldId="305"/>
            <ac:spMk id="3" creationId="{CBFD419E-8D9F-A048-9781-F9229F372A92}"/>
          </ac:spMkLst>
        </pc:spChg>
      </pc:sldChg>
      <pc:sldChg chg="delSp modSp new mod modAnim">
        <pc:chgData name="Long B Nguyen" userId="f59fb8f3-a021-417a-8bc1-65c8d471c621" providerId="ADAL" clId="{920E45FF-707A-564B-83B3-9BA7BB1D0D1B}" dt="2021-03-15T04:36:55.445" v="2023" actId="20577"/>
        <pc:sldMkLst>
          <pc:docMk/>
          <pc:sldMk cId="728426104" sldId="306"/>
        </pc:sldMkLst>
        <pc:spChg chg="del">
          <ac:chgData name="Long B Nguyen" userId="f59fb8f3-a021-417a-8bc1-65c8d471c621" providerId="ADAL" clId="{920E45FF-707A-564B-83B3-9BA7BB1D0D1B}" dt="2021-03-09T14:29:07.669" v="353" actId="478"/>
          <ac:spMkLst>
            <pc:docMk/>
            <pc:sldMk cId="728426104" sldId="306"/>
            <ac:spMk id="2" creationId="{5A5CE86E-01BC-4449-BFF3-D833BAD0B628}"/>
          </ac:spMkLst>
        </pc:spChg>
        <pc:spChg chg="mod">
          <ac:chgData name="Long B Nguyen" userId="f59fb8f3-a021-417a-8bc1-65c8d471c621" providerId="ADAL" clId="{920E45FF-707A-564B-83B3-9BA7BB1D0D1B}" dt="2021-03-15T04:36:55.445" v="2023" actId="20577"/>
          <ac:spMkLst>
            <pc:docMk/>
            <pc:sldMk cId="728426104" sldId="306"/>
            <ac:spMk id="3" creationId="{ED8E330A-0574-5B43-A1B4-044AE8138EBC}"/>
          </ac:spMkLst>
        </pc:spChg>
      </pc:sldChg>
      <pc:sldChg chg="delSp modSp new mod modAnim">
        <pc:chgData name="Long B Nguyen" userId="f59fb8f3-a021-417a-8bc1-65c8d471c621" providerId="ADAL" clId="{920E45FF-707A-564B-83B3-9BA7BB1D0D1B}" dt="2021-03-10T13:28:18.421" v="1976"/>
        <pc:sldMkLst>
          <pc:docMk/>
          <pc:sldMk cId="2699723502" sldId="307"/>
        </pc:sldMkLst>
        <pc:spChg chg="del">
          <ac:chgData name="Long B Nguyen" userId="f59fb8f3-a021-417a-8bc1-65c8d471c621" providerId="ADAL" clId="{920E45FF-707A-564B-83B3-9BA7BB1D0D1B}" dt="2021-03-09T14:53:35.141" v="1011" actId="478"/>
          <ac:spMkLst>
            <pc:docMk/>
            <pc:sldMk cId="2699723502" sldId="307"/>
            <ac:spMk id="2" creationId="{3C2166BD-4FA9-0B4D-A459-E30BFE8672C3}"/>
          </ac:spMkLst>
        </pc:spChg>
        <pc:spChg chg="mod">
          <ac:chgData name="Long B Nguyen" userId="f59fb8f3-a021-417a-8bc1-65c8d471c621" providerId="ADAL" clId="{920E45FF-707A-564B-83B3-9BA7BB1D0D1B}" dt="2021-03-09T14:58:41.811" v="1717" actId="20577"/>
          <ac:spMkLst>
            <pc:docMk/>
            <pc:sldMk cId="2699723502" sldId="307"/>
            <ac:spMk id="3" creationId="{07A68376-B585-E14E-9D3B-3DDBFB3E4329}"/>
          </ac:spMkLst>
        </pc:spChg>
      </pc:sldChg>
      <pc:sldChg chg="modSp new del mod">
        <pc:chgData name="Long B Nguyen" userId="f59fb8f3-a021-417a-8bc1-65c8d471c621" providerId="ADAL" clId="{920E45FF-707A-564B-83B3-9BA7BB1D0D1B}" dt="2021-03-15T12:13:25.387" v="2914" actId="2696"/>
        <pc:sldMkLst>
          <pc:docMk/>
          <pc:sldMk cId="1173666888" sldId="308"/>
        </pc:sldMkLst>
        <pc:spChg chg="mod">
          <ac:chgData name="Long B Nguyen" userId="f59fb8f3-a021-417a-8bc1-65c8d471c621" providerId="ADAL" clId="{920E45FF-707A-564B-83B3-9BA7BB1D0D1B}" dt="2021-03-15T04:38:21.619" v="2051" actId="14100"/>
          <ac:spMkLst>
            <pc:docMk/>
            <pc:sldMk cId="1173666888" sldId="308"/>
            <ac:spMk id="2" creationId="{2CAD482E-9621-034B-B5B9-A2A3E3815EBF}"/>
          </ac:spMkLst>
        </pc:spChg>
        <pc:spChg chg="mod">
          <ac:chgData name="Long B Nguyen" userId="f59fb8f3-a021-417a-8bc1-65c8d471c621" providerId="ADAL" clId="{920E45FF-707A-564B-83B3-9BA7BB1D0D1B}" dt="2021-03-15T11:59:15.087" v="2507" actId="20577"/>
          <ac:spMkLst>
            <pc:docMk/>
            <pc:sldMk cId="1173666888" sldId="308"/>
            <ac:spMk id="3" creationId="{BE9CE75A-CAA3-5646-AB61-E94C601FF013}"/>
          </ac:spMkLst>
        </pc:spChg>
      </pc:sldChg>
      <pc:sldChg chg="modSp add mod modAnim">
        <pc:chgData name="Long B Nguyen" userId="f59fb8f3-a021-417a-8bc1-65c8d471c621" providerId="ADAL" clId="{920E45FF-707A-564B-83B3-9BA7BB1D0D1B}" dt="2021-03-19T13:59:55.213" v="3323" actId="20577"/>
        <pc:sldMkLst>
          <pc:docMk/>
          <pc:sldMk cId="1886395027" sldId="308"/>
        </pc:sldMkLst>
        <pc:spChg chg="mod">
          <ac:chgData name="Long B Nguyen" userId="f59fb8f3-a021-417a-8bc1-65c8d471c621" providerId="ADAL" clId="{920E45FF-707A-564B-83B3-9BA7BB1D0D1B}" dt="2021-03-19T13:59:55.213" v="3323" actId="20577"/>
          <ac:spMkLst>
            <pc:docMk/>
            <pc:sldMk cId="1886395027" sldId="308"/>
            <ac:spMk id="2" creationId="{2CAD482E-9621-034B-B5B9-A2A3E3815EBF}"/>
          </ac:spMkLst>
        </pc:spChg>
        <pc:spChg chg="mod">
          <ac:chgData name="Long B Nguyen" userId="f59fb8f3-a021-417a-8bc1-65c8d471c621" providerId="ADAL" clId="{920E45FF-707A-564B-83B3-9BA7BB1D0D1B}" dt="2021-03-15T12:13:37.645" v="2937" actId="20577"/>
          <ac:spMkLst>
            <pc:docMk/>
            <pc:sldMk cId="1886395027" sldId="308"/>
            <ac:spMk id="3" creationId="{BE9CE75A-CAA3-5646-AB61-E94C601FF013}"/>
          </ac:spMkLst>
        </pc:spChg>
      </pc:sldChg>
      <pc:sldChg chg="modSp add mod modAnim">
        <pc:chgData name="Long B Nguyen" userId="f59fb8f3-a021-417a-8bc1-65c8d471c621" providerId="ADAL" clId="{920E45FF-707A-564B-83B3-9BA7BB1D0D1B}" dt="2021-03-19T13:59:46.339" v="3317" actId="20577"/>
        <pc:sldMkLst>
          <pc:docMk/>
          <pc:sldMk cId="2859835922" sldId="309"/>
        </pc:sldMkLst>
        <pc:spChg chg="mod">
          <ac:chgData name="Long B Nguyen" userId="f59fb8f3-a021-417a-8bc1-65c8d471c621" providerId="ADAL" clId="{920E45FF-707A-564B-83B3-9BA7BB1D0D1B}" dt="2021-03-19T13:59:46.339" v="3317" actId="20577"/>
          <ac:spMkLst>
            <pc:docMk/>
            <pc:sldMk cId="2859835922" sldId="309"/>
            <ac:spMk id="2" creationId="{2CAD482E-9621-034B-B5B9-A2A3E3815EBF}"/>
          </ac:spMkLst>
        </pc:spChg>
        <pc:spChg chg="mod">
          <ac:chgData name="Long B Nguyen" userId="f59fb8f3-a021-417a-8bc1-65c8d471c621" providerId="ADAL" clId="{920E45FF-707A-564B-83B3-9BA7BB1D0D1B}" dt="2021-03-16T12:39:40.609" v="3248" actId="20577"/>
          <ac:spMkLst>
            <pc:docMk/>
            <pc:sldMk cId="2859835922" sldId="309"/>
            <ac:spMk id="3" creationId="{BE9CE75A-CAA3-5646-AB61-E94C601FF013}"/>
          </ac:spMkLst>
        </pc:spChg>
      </pc:sldChg>
      <pc:sldChg chg="modSp add mod modAnim">
        <pc:chgData name="Long B Nguyen" userId="f59fb8f3-a021-417a-8bc1-65c8d471c621" providerId="ADAL" clId="{920E45FF-707A-564B-83B3-9BA7BB1D0D1B}" dt="2021-03-19T13:59:51.229" v="3321" actId="20577"/>
        <pc:sldMkLst>
          <pc:docMk/>
          <pc:sldMk cId="472026148" sldId="310"/>
        </pc:sldMkLst>
        <pc:spChg chg="mod">
          <ac:chgData name="Long B Nguyen" userId="f59fb8f3-a021-417a-8bc1-65c8d471c621" providerId="ADAL" clId="{920E45FF-707A-564B-83B3-9BA7BB1D0D1B}" dt="2021-03-19T13:59:51.229" v="3321" actId="20577"/>
          <ac:spMkLst>
            <pc:docMk/>
            <pc:sldMk cId="472026148" sldId="310"/>
            <ac:spMk id="2" creationId="{2CAD482E-9621-034B-B5B9-A2A3E3815EBF}"/>
          </ac:spMkLst>
        </pc:spChg>
        <pc:spChg chg="mod">
          <ac:chgData name="Long B Nguyen" userId="f59fb8f3-a021-417a-8bc1-65c8d471c621" providerId="ADAL" clId="{920E45FF-707A-564B-83B3-9BA7BB1D0D1B}" dt="2021-03-15T12:05:29.835" v="2913" actId="20577"/>
          <ac:spMkLst>
            <pc:docMk/>
            <pc:sldMk cId="472026148" sldId="310"/>
            <ac:spMk id="3" creationId="{BE9CE75A-CAA3-5646-AB61-E94C601FF013}"/>
          </ac:spMkLst>
        </pc:spChg>
      </pc:sldChg>
      <pc:sldChg chg="modSp add mod modAnim">
        <pc:chgData name="Long B Nguyen" userId="f59fb8f3-a021-417a-8bc1-65c8d471c621" providerId="ADAL" clId="{920E45FF-707A-564B-83B3-9BA7BB1D0D1B}" dt="2021-03-19T14:00:00.147" v="3327" actId="20577"/>
        <pc:sldMkLst>
          <pc:docMk/>
          <pc:sldMk cId="2074214818" sldId="311"/>
        </pc:sldMkLst>
        <pc:spChg chg="mod">
          <ac:chgData name="Long B Nguyen" userId="f59fb8f3-a021-417a-8bc1-65c8d471c621" providerId="ADAL" clId="{920E45FF-707A-564B-83B3-9BA7BB1D0D1B}" dt="2021-03-19T14:00:00.147" v="3327" actId="20577"/>
          <ac:spMkLst>
            <pc:docMk/>
            <pc:sldMk cId="2074214818" sldId="311"/>
            <ac:spMk id="2" creationId="{2CAD482E-9621-034B-B5B9-A2A3E3815EBF}"/>
          </ac:spMkLst>
        </pc:spChg>
        <pc:spChg chg="mod">
          <ac:chgData name="Long B Nguyen" userId="f59fb8f3-a021-417a-8bc1-65c8d471c621" providerId="ADAL" clId="{920E45FF-707A-564B-83B3-9BA7BB1D0D1B}" dt="2021-03-19T13:59:35.857" v="3315" actId="20577"/>
          <ac:spMkLst>
            <pc:docMk/>
            <pc:sldMk cId="2074214818" sldId="311"/>
            <ac:spMk id="3" creationId="{BE9CE75A-CAA3-5646-AB61-E94C601FF013}"/>
          </ac:spMkLst>
        </pc:spChg>
      </pc:sldChg>
      <pc:sldChg chg="delSp modSp new mod">
        <pc:chgData name="Long B Nguyen" userId="f59fb8f3-a021-417a-8bc1-65c8d471c621" providerId="ADAL" clId="{920E45FF-707A-564B-83B3-9BA7BB1D0D1B}" dt="2021-03-25T12:51:00.237" v="4641" actId="20577"/>
        <pc:sldMkLst>
          <pc:docMk/>
          <pc:sldMk cId="3704334471" sldId="312"/>
        </pc:sldMkLst>
        <pc:spChg chg="del">
          <ac:chgData name="Long B Nguyen" userId="f59fb8f3-a021-417a-8bc1-65c8d471c621" providerId="ADAL" clId="{920E45FF-707A-564B-83B3-9BA7BB1D0D1B}" dt="2021-03-19T14:14:29.993" v="4401" actId="478"/>
          <ac:spMkLst>
            <pc:docMk/>
            <pc:sldMk cId="3704334471" sldId="312"/>
            <ac:spMk id="2" creationId="{D3A11481-A1F2-2C4A-B13E-2D83E61DA610}"/>
          </ac:spMkLst>
        </pc:spChg>
        <pc:spChg chg="mod">
          <ac:chgData name="Long B Nguyen" userId="f59fb8f3-a021-417a-8bc1-65c8d471c621" providerId="ADAL" clId="{920E45FF-707A-564B-83B3-9BA7BB1D0D1B}" dt="2021-03-25T12:51:00.237" v="4641" actId="20577"/>
          <ac:spMkLst>
            <pc:docMk/>
            <pc:sldMk cId="3704334471" sldId="312"/>
            <ac:spMk id="3" creationId="{07B480AF-2DED-464A-83F7-5E54DCD0C557}"/>
          </ac:spMkLst>
        </pc:spChg>
      </pc:sldChg>
      <pc:sldChg chg="modSp add mod modAnim">
        <pc:chgData name="Long B Nguyen" userId="f59fb8f3-a021-417a-8bc1-65c8d471c621" providerId="ADAL" clId="{920E45FF-707A-564B-83B3-9BA7BB1D0D1B}" dt="2021-03-25T12:51:06.687" v="4651" actId="20577"/>
        <pc:sldMkLst>
          <pc:docMk/>
          <pc:sldMk cId="2818469488" sldId="313"/>
        </pc:sldMkLst>
        <pc:spChg chg="mod">
          <ac:chgData name="Long B Nguyen" userId="f59fb8f3-a021-417a-8bc1-65c8d471c621" providerId="ADAL" clId="{920E45FF-707A-564B-83B3-9BA7BB1D0D1B}" dt="2021-03-25T12:51:06.687" v="4651" actId="20577"/>
          <ac:spMkLst>
            <pc:docMk/>
            <pc:sldMk cId="2818469488" sldId="313"/>
            <ac:spMk id="2" creationId="{2CAD482E-9621-034B-B5B9-A2A3E3815EBF}"/>
          </ac:spMkLst>
        </pc:spChg>
        <pc:spChg chg="mod">
          <ac:chgData name="Long B Nguyen" userId="f59fb8f3-a021-417a-8bc1-65c8d471c621" providerId="ADAL" clId="{920E45FF-707A-564B-83B3-9BA7BB1D0D1B}" dt="2021-03-19T14:13:03.873" v="4395" actId="20577"/>
          <ac:spMkLst>
            <pc:docMk/>
            <pc:sldMk cId="2818469488" sldId="313"/>
            <ac:spMk id="3" creationId="{BE9CE75A-CAA3-5646-AB61-E94C601FF013}"/>
          </ac:spMkLst>
        </pc:spChg>
      </pc:sldChg>
      <pc:sldChg chg="modSp add mod modAnim">
        <pc:chgData name="Long B Nguyen" userId="f59fb8f3-a021-417a-8bc1-65c8d471c621" providerId="ADAL" clId="{920E45FF-707A-564B-83B3-9BA7BB1D0D1B}" dt="2021-03-25T12:50:40.317" v="4615" actId="20577"/>
        <pc:sldMkLst>
          <pc:docMk/>
          <pc:sldMk cId="1495716717" sldId="314"/>
        </pc:sldMkLst>
        <pc:spChg chg="mod">
          <ac:chgData name="Long B Nguyen" userId="f59fb8f3-a021-417a-8bc1-65c8d471c621" providerId="ADAL" clId="{920E45FF-707A-564B-83B3-9BA7BB1D0D1B}" dt="2021-03-25T12:50:40.317" v="4615" actId="20577"/>
          <ac:spMkLst>
            <pc:docMk/>
            <pc:sldMk cId="1495716717" sldId="314"/>
            <ac:spMk id="2" creationId="{2CAD482E-9621-034B-B5B9-A2A3E3815EBF}"/>
          </ac:spMkLst>
        </pc:spChg>
        <pc:spChg chg="mod">
          <ac:chgData name="Long B Nguyen" userId="f59fb8f3-a021-417a-8bc1-65c8d471c621" providerId="ADAL" clId="{920E45FF-707A-564B-83B3-9BA7BB1D0D1B}" dt="2021-03-19T14:12:30.024" v="4387" actId="1076"/>
          <ac:spMkLst>
            <pc:docMk/>
            <pc:sldMk cId="1495716717" sldId="314"/>
            <ac:spMk id="3" creationId="{BE9CE75A-CAA3-5646-AB61-E94C601FF013}"/>
          </ac:spMkLst>
        </pc:spChg>
      </pc:sldChg>
      <pc:sldChg chg="add del">
        <pc:chgData name="Long B Nguyen" userId="f59fb8f3-a021-417a-8bc1-65c8d471c621" providerId="ADAL" clId="{920E45FF-707A-564B-83B3-9BA7BB1D0D1B}" dt="2021-03-15T11:59:19.192" v="2508" actId="2696"/>
        <pc:sldMkLst>
          <pc:docMk/>
          <pc:sldMk cId="2189312620" sldId="356"/>
        </pc:sldMkLst>
      </pc:sldChg>
      <pc:sldChg chg="addSp delSp modSp add mod delAnim modAnim">
        <pc:chgData name="Long B Nguyen" userId="f59fb8f3-a021-417a-8bc1-65c8d471c621" providerId="ADAL" clId="{920E45FF-707A-564B-83B3-9BA7BB1D0D1B}" dt="2021-03-25T12:50:48.736" v="4625" actId="20577"/>
        <pc:sldMkLst>
          <pc:docMk/>
          <pc:sldMk cId="2984014915" sldId="556"/>
        </pc:sldMkLst>
        <pc:spChg chg="mod">
          <ac:chgData name="Long B Nguyen" userId="f59fb8f3-a021-417a-8bc1-65c8d471c621" providerId="ADAL" clId="{920E45FF-707A-564B-83B3-9BA7BB1D0D1B}" dt="2021-03-25T12:50:48.736" v="4625" actId="20577"/>
          <ac:spMkLst>
            <pc:docMk/>
            <pc:sldMk cId="2984014915" sldId="556"/>
            <ac:spMk id="2" creationId="{AA3A228F-61D0-D949-A5E7-F83756230BF8}"/>
          </ac:spMkLst>
        </pc:spChg>
        <pc:spChg chg="del">
          <ac:chgData name="Long B Nguyen" userId="f59fb8f3-a021-417a-8bc1-65c8d471c621" providerId="ADAL" clId="{920E45FF-707A-564B-83B3-9BA7BB1D0D1B}" dt="2021-03-19T14:11:36.215" v="4299" actId="478"/>
          <ac:spMkLst>
            <pc:docMk/>
            <pc:sldMk cId="2984014915" sldId="556"/>
            <ac:spMk id="4" creationId="{337D7E28-6576-C043-832E-2CDC9179B6E0}"/>
          </ac:spMkLst>
        </pc:spChg>
        <pc:spChg chg="add mod">
          <ac:chgData name="Long B Nguyen" userId="f59fb8f3-a021-417a-8bc1-65c8d471c621" providerId="ADAL" clId="{920E45FF-707A-564B-83B3-9BA7BB1D0D1B}" dt="2021-03-19T14:10:24.465" v="4298" actId="1076"/>
          <ac:spMkLst>
            <pc:docMk/>
            <pc:sldMk cId="2984014915" sldId="556"/>
            <ac:spMk id="8" creationId="{C6364B6A-CF35-B049-A125-AFAFEE462FD5}"/>
          </ac:spMkLst>
        </pc:spChg>
        <pc:cxnChg chg="del">
          <ac:chgData name="Long B Nguyen" userId="f59fb8f3-a021-417a-8bc1-65c8d471c621" providerId="ADAL" clId="{920E45FF-707A-564B-83B3-9BA7BB1D0D1B}" dt="2021-03-19T14:11:36.215" v="4299" actId="478"/>
          <ac:cxnSpMkLst>
            <pc:docMk/>
            <pc:sldMk cId="2984014915" sldId="556"/>
            <ac:cxnSpMk id="10" creationId="{A7554D4B-A0AA-934D-95C7-A5055505D0B9}"/>
          </ac:cxnSpMkLst>
        </pc:cxnChg>
        <pc:cxnChg chg="add mod">
          <ac:chgData name="Long B Nguyen" userId="f59fb8f3-a021-417a-8bc1-65c8d471c621" providerId="ADAL" clId="{920E45FF-707A-564B-83B3-9BA7BB1D0D1B}" dt="2021-03-19T14:10:00.425" v="4294" actId="1076"/>
          <ac:cxnSpMkLst>
            <pc:docMk/>
            <pc:sldMk cId="2984014915" sldId="556"/>
            <ac:cxnSpMk id="11" creationId="{3F8D02A8-381C-254F-9732-2F5C2716B0D3}"/>
          </ac:cxnSpMkLst>
        </pc:cxnChg>
      </pc:sldChg>
      <pc:sldChg chg="modSp new mod modAnim">
        <pc:chgData name="Long B Nguyen" userId="f59fb8f3-a021-417a-8bc1-65c8d471c621" providerId="ADAL" clId="{920E45FF-707A-564B-83B3-9BA7BB1D0D1B}" dt="2021-03-25T12:58:07.801" v="5656"/>
        <pc:sldMkLst>
          <pc:docMk/>
          <pc:sldMk cId="1336684213" sldId="557"/>
        </pc:sldMkLst>
        <pc:spChg chg="mod">
          <ac:chgData name="Long B Nguyen" userId="f59fb8f3-a021-417a-8bc1-65c8d471c621" providerId="ADAL" clId="{920E45FF-707A-564B-83B3-9BA7BB1D0D1B}" dt="2021-03-25T12:51:47.923" v="4696" actId="14100"/>
          <ac:spMkLst>
            <pc:docMk/>
            <pc:sldMk cId="1336684213" sldId="557"/>
            <ac:spMk id="2" creationId="{556B981A-229A-B54C-ACC7-41D2A16654A0}"/>
          </ac:spMkLst>
        </pc:spChg>
        <pc:spChg chg="mod">
          <ac:chgData name="Long B Nguyen" userId="f59fb8f3-a021-417a-8bc1-65c8d471c621" providerId="ADAL" clId="{920E45FF-707A-564B-83B3-9BA7BB1D0D1B}" dt="2021-03-25T12:57:47.974" v="5650" actId="14100"/>
          <ac:spMkLst>
            <pc:docMk/>
            <pc:sldMk cId="1336684213" sldId="557"/>
            <ac:spMk id="3" creationId="{C84102BA-DE72-B749-AF52-12A584032098}"/>
          </ac:spMkLst>
        </pc:spChg>
      </pc:sldChg>
      <pc:sldChg chg="addSp modSp new mod">
        <pc:chgData name="Long B Nguyen" userId="f59fb8f3-a021-417a-8bc1-65c8d471c621" providerId="ADAL" clId="{920E45FF-707A-564B-83B3-9BA7BB1D0D1B}" dt="2021-03-25T13:22:14.316" v="7563" actId="1076"/>
        <pc:sldMkLst>
          <pc:docMk/>
          <pc:sldMk cId="3255312717" sldId="558"/>
        </pc:sldMkLst>
        <pc:spChg chg="mod">
          <ac:chgData name="Long B Nguyen" userId="f59fb8f3-a021-417a-8bc1-65c8d471c621" providerId="ADAL" clId="{920E45FF-707A-564B-83B3-9BA7BB1D0D1B}" dt="2021-03-25T13:21:40.860" v="7553" actId="20577"/>
          <ac:spMkLst>
            <pc:docMk/>
            <pc:sldMk cId="3255312717" sldId="558"/>
            <ac:spMk id="2" creationId="{FA100432-FD08-B74C-B1ED-A29F2DDCCC2C}"/>
          </ac:spMkLst>
        </pc:spChg>
        <pc:spChg chg="add mod">
          <ac:chgData name="Long B Nguyen" userId="f59fb8f3-a021-417a-8bc1-65c8d471c621" providerId="ADAL" clId="{920E45FF-707A-564B-83B3-9BA7BB1D0D1B}" dt="2021-03-25T13:22:11.934" v="7562" actId="1076"/>
          <ac:spMkLst>
            <pc:docMk/>
            <pc:sldMk cId="3255312717" sldId="558"/>
            <ac:spMk id="5" creationId="{19A7A71F-DB30-9240-B08C-B4876A1563A9}"/>
          </ac:spMkLst>
        </pc:spChg>
        <pc:picChg chg="add mod">
          <ac:chgData name="Long B Nguyen" userId="f59fb8f3-a021-417a-8bc1-65c8d471c621" providerId="ADAL" clId="{920E45FF-707A-564B-83B3-9BA7BB1D0D1B}" dt="2021-03-25T13:22:14.316" v="7563" actId="1076"/>
          <ac:picMkLst>
            <pc:docMk/>
            <pc:sldMk cId="3255312717" sldId="558"/>
            <ac:picMk id="4" creationId="{BCA4671A-1610-7E4B-AF2F-6841E021CB67}"/>
          </ac:picMkLst>
        </pc:picChg>
      </pc:sldChg>
      <pc:sldChg chg="modSp add mod modAnim">
        <pc:chgData name="Long B Nguyen" userId="f59fb8f3-a021-417a-8bc1-65c8d471c621" providerId="ADAL" clId="{920E45FF-707A-564B-83B3-9BA7BB1D0D1B}" dt="2021-03-25T13:18:19.820" v="7510"/>
        <pc:sldMkLst>
          <pc:docMk/>
          <pc:sldMk cId="500399139" sldId="559"/>
        </pc:sldMkLst>
        <pc:spChg chg="mod">
          <ac:chgData name="Long B Nguyen" userId="f59fb8f3-a021-417a-8bc1-65c8d471c621" providerId="ADAL" clId="{920E45FF-707A-564B-83B3-9BA7BB1D0D1B}" dt="2021-03-25T13:17:14.139" v="7479" actId="1076"/>
          <ac:spMkLst>
            <pc:docMk/>
            <pc:sldMk cId="500399139" sldId="559"/>
            <ac:spMk id="2" creationId="{556B981A-229A-B54C-ACC7-41D2A16654A0}"/>
          </ac:spMkLst>
        </pc:spChg>
        <pc:spChg chg="mod">
          <ac:chgData name="Long B Nguyen" userId="f59fb8f3-a021-417a-8bc1-65c8d471c621" providerId="ADAL" clId="{920E45FF-707A-564B-83B3-9BA7BB1D0D1B}" dt="2021-03-25T13:17:34.477" v="7509" actId="14100"/>
          <ac:spMkLst>
            <pc:docMk/>
            <pc:sldMk cId="500399139" sldId="559"/>
            <ac:spMk id="3" creationId="{C84102BA-DE72-B749-AF52-12A584032098}"/>
          </ac:spMkLst>
        </pc:spChg>
      </pc:sldChg>
      <pc:sldChg chg="modSp add mod modAnim">
        <pc:chgData name="Long B Nguyen" userId="f59fb8f3-a021-417a-8bc1-65c8d471c621" providerId="ADAL" clId="{920E45FF-707A-564B-83B3-9BA7BB1D0D1B}" dt="2021-03-25T13:18:37.970" v="7515" actId="20577"/>
        <pc:sldMkLst>
          <pc:docMk/>
          <pc:sldMk cId="781774871" sldId="560"/>
        </pc:sldMkLst>
        <pc:spChg chg="mod">
          <ac:chgData name="Long B Nguyen" userId="f59fb8f3-a021-417a-8bc1-65c8d471c621" providerId="ADAL" clId="{920E45FF-707A-564B-83B3-9BA7BB1D0D1B}" dt="2021-03-25T13:01:44.720" v="5953" actId="20577"/>
          <ac:spMkLst>
            <pc:docMk/>
            <pc:sldMk cId="781774871" sldId="560"/>
            <ac:spMk id="2" creationId="{556B981A-229A-B54C-ACC7-41D2A16654A0}"/>
          </ac:spMkLst>
        </pc:spChg>
        <pc:spChg chg="mod">
          <ac:chgData name="Long B Nguyen" userId="f59fb8f3-a021-417a-8bc1-65c8d471c621" providerId="ADAL" clId="{920E45FF-707A-564B-83B3-9BA7BB1D0D1B}" dt="2021-03-25T13:18:37.970" v="7515" actId="20577"/>
          <ac:spMkLst>
            <pc:docMk/>
            <pc:sldMk cId="781774871" sldId="560"/>
            <ac:spMk id="3" creationId="{C84102BA-DE72-B749-AF52-12A584032098}"/>
          </ac:spMkLst>
        </pc:spChg>
      </pc:sldChg>
      <pc:sldChg chg="modSp add mod modAnim">
        <pc:chgData name="Long B Nguyen" userId="f59fb8f3-a021-417a-8bc1-65c8d471c621" providerId="ADAL" clId="{920E45FF-707A-564B-83B3-9BA7BB1D0D1B}" dt="2021-03-25T13:18:49.464" v="7519"/>
        <pc:sldMkLst>
          <pc:docMk/>
          <pc:sldMk cId="3916325109" sldId="561"/>
        </pc:sldMkLst>
        <pc:spChg chg="mod">
          <ac:chgData name="Long B Nguyen" userId="f59fb8f3-a021-417a-8bc1-65c8d471c621" providerId="ADAL" clId="{920E45FF-707A-564B-83B3-9BA7BB1D0D1B}" dt="2021-03-25T13:15:44.155" v="7236" actId="20577"/>
          <ac:spMkLst>
            <pc:docMk/>
            <pc:sldMk cId="3916325109" sldId="561"/>
            <ac:spMk id="3" creationId="{C84102BA-DE72-B749-AF52-12A584032098}"/>
          </ac:spMkLst>
        </pc:spChg>
      </pc:sldChg>
      <pc:sldChg chg="addSp delSp modSp add mod">
        <pc:chgData name="Long B Nguyen" userId="f59fb8f3-a021-417a-8bc1-65c8d471c621" providerId="ADAL" clId="{920E45FF-707A-564B-83B3-9BA7BB1D0D1B}" dt="2021-03-25T13:59:06.614" v="7705" actId="478"/>
        <pc:sldMkLst>
          <pc:docMk/>
          <pc:sldMk cId="963005197" sldId="562"/>
        </pc:sldMkLst>
        <pc:spChg chg="mod">
          <ac:chgData name="Long B Nguyen" userId="f59fb8f3-a021-417a-8bc1-65c8d471c621" providerId="ADAL" clId="{920E45FF-707A-564B-83B3-9BA7BB1D0D1B}" dt="2021-03-25T13:22:24.323" v="7575" actId="20577"/>
          <ac:spMkLst>
            <pc:docMk/>
            <pc:sldMk cId="963005197" sldId="562"/>
            <ac:spMk id="2" creationId="{FA100432-FD08-B74C-B1ED-A29F2DDCCC2C}"/>
          </ac:spMkLst>
        </pc:spChg>
        <pc:spChg chg="mod">
          <ac:chgData name="Long B Nguyen" userId="f59fb8f3-a021-417a-8bc1-65c8d471c621" providerId="ADAL" clId="{920E45FF-707A-564B-83B3-9BA7BB1D0D1B}" dt="2021-03-25T13:23:29.763" v="7636" actId="20577"/>
          <ac:spMkLst>
            <pc:docMk/>
            <pc:sldMk cId="963005197" sldId="562"/>
            <ac:spMk id="3" creationId="{095AEB11-C94C-8944-8BC0-B5111383C9C5}"/>
          </ac:spMkLst>
        </pc:spChg>
        <pc:spChg chg="mod">
          <ac:chgData name="Long B Nguyen" userId="f59fb8f3-a021-417a-8bc1-65c8d471c621" providerId="ADAL" clId="{920E45FF-707A-564B-83B3-9BA7BB1D0D1B}" dt="2021-03-25T13:22:53.628" v="7580" actId="255"/>
          <ac:spMkLst>
            <pc:docMk/>
            <pc:sldMk cId="963005197" sldId="562"/>
            <ac:spMk id="5" creationId="{19A7A71F-DB30-9240-B08C-B4876A1563A9}"/>
          </ac:spMkLst>
        </pc:spChg>
        <pc:picChg chg="del">
          <ac:chgData name="Long B Nguyen" userId="f59fb8f3-a021-417a-8bc1-65c8d471c621" providerId="ADAL" clId="{920E45FF-707A-564B-83B3-9BA7BB1D0D1B}" dt="2021-03-25T13:23:13.808" v="7581" actId="478"/>
          <ac:picMkLst>
            <pc:docMk/>
            <pc:sldMk cId="963005197" sldId="562"/>
            <ac:picMk id="4" creationId="{BCA4671A-1610-7E4B-AF2F-6841E021CB67}"/>
          </ac:picMkLst>
        </pc:picChg>
        <pc:picChg chg="add mod">
          <ac:chgData name="Long B Nguyen" userId="f59fb8f3-a021-417a-8bc1-65c8d471c621" providerId="ADAL" clId="{920E45FF-707A-564B-83B3-9BA7BB1D0D1B}" dt="2021-03-25T13:23:32.453" v="7638" actId="1076"/>
          <ac:picMkLst>
            <pc:docMk/>
            <pc:sldMk cId="963005197" sldId="562"/>
            <ac:picMk id="6" creationId="{B465E76B-E942-B343-82C8-889CC29E0D41}"/>
          </ac:picMkLst>
        </pc:picChg>
        <pc:picChg chg="add del mod">
          <ac:chgData name="Long B Nguyen" userId="f59fb8f3-a021-417a-8bc1-65c8d471c621" providerId="ADAL" clId="{920E45FF-707A-564B-83B3-9BA7BB1D0D1B}" dt="2021-03-25T13:59:06.614" v="7705" actId="478"/>
          <ac:picMkLst>
            <pc:docMk/>
            <pc:sldMk cId="963005197" sldId="562"/>
            <ac:picMk id="7" creationId="{157F941E-AE1C-2346-8DAE-A5B65AF26313}"/>
          </ac:picMkLst>
        </pc:picChg>
      </pc:sldChg>
      <pc:sldChg chg="delSp modSp add mod">
        <pc:chgData name="Long B Nguyen" userId="f59fb8f3-a021-417a-8bc1-65c8d471c621" providerId="ADAL" clId="{920E45FF-707A-564B-83B3-9BA7BB1D0D1B}" dt="2021-03-25T13:24:38.150" v="7703" actId="20577"/>
        <pc:sldMkLst>
          <pc:docMk/>
          <pc:sldMk cId="107728642" sldId="563"/>
        </pc:sldMkLst>
        <pc:spChg chg="mod">
          <ac:chgData name="Long B Nguyen" userId="f59fb8f3-a021-417a-8bc1-65c8d471c621" providerId="ADAL" clId="{920E45FF-707A-564B-83B3-9BA7BB1D0D1B}" dt="2021-03-25T13:24:19.128" v="7651" actId="20577"/>
          <ac:spMkLst>
            <pc:docMk/>
            <pc:sldMk cId="107728642" sldId="563"/>
            <ac:spMk id="2" creationId="{FA100432-FD08-B74C-B1ED-A29F2DDCCC2C}"/>
          </ac:spMkLst>
        </pc:spChg>
        <pc:spChg chg="mod">
          <ac:chgData name="Long B Nguyen" userId="f59fb8f3-a021-417a-8bc1-65c8d471c621" providerId="ADAL" clId="{920E45FF-707A-564B-83B3-9BA7BB1D0D1B}" dt="2021-03-25T13:24:29.440" v="7658" actId="20577"/>
          <ac:spMkLst>
            <pc:docMk/>
            <pc:sldMk cId="107728642" sldId="563"/>
            <ac:spMk id="3" creationId="{095AEB11-C94C-8944-8BC0-B5111383C9C5}"/>
          </ac:spMkLst>
        </pc:spChg>
        <pc:spChg chg="mod">
          <ac:chgData name="Long B Nguyen" userId="f59fb8f3-a021-417a-8bc1-65c8d471c621" providerId="ADAL" clId="{920E45FF-707A-564B-83B3-9BA7BB1D0D1B}" dt="2021-03-25T13:24:38.150" v="7703" actId="20577"/>
          <ac:spMkLst>
            <pc:docMk/>
            <pc:sldMk cId="107728642" sldId="563"/>
            <ac:spMk id="5" creationId="{19A7A71F-DB30-9240-B08C-B4876A1563A9}"/>
          </ac:spMkLst>
        </pc:spChg>
        <pc:picChg chg="del">
          <ac:chgData name="Long B Nguyen" userId="f59fb8f3-a021-417a-8bc1-65c8d471c621" providerId="ADAL" clId="{920E45FF-707A-564B-83B3-9BA7BB1D0D1B}" dt="2021-03-25T13:24:23.397" v="7652" actId="478"/>
          <ac:picMkLst>
            <pc:docMk/>
            <pc:sldMk cId="107728642" sldId="563"/>
            <ac:picMk id="6" creationId="{B465E76B-E942-B343-82C8-889CC29E0D41}"/>
          </ac:picMkLst>
        </pc:picChg>
        <pc:picChg chg="mod">
          <ac:chgData name="Long B Nguyen" userId="f59fb8f3-a021-417a-8bc1-65c8d471c621" providerId="ADAL" clId="{920E45FF-707A-564B-83B3-9BA7BB1D0D1B}" dt="2021-03-25T13:24:25.692" v="7653" actId="1076"/>
          <ac:picMkLst>
            <pc:docMk/>
            <pc:sldMk cId="107728642" sldId="563"/>
            <ac:picMk id="7" creationId="{157F941E-AE1C-2346-8DAE-A5B65AF26313}"/>
          </ac:picMkLst>
        </pc:picChg>
      </pc:sldChg>
    </pc:docChg>
  </pc:docChgLst>
  <pc:docChgLst>
    <pc:chgData name="Long B Nguyen" userId="f59fb8f3-a021-417a-8bc1-65c8d471c621" providerId="ADAL" clId="{1AE11430-C232-BB4B-AD26-649DB56977B5}"/>
    <pc:docChg chg="undo redo custSel addSld delSld modSld">
      <pc:chgData name="Long B Nguyen" userId="f59fb8f3-a021-417a-8bc1-65c8d471c621" providerId="ADAL" clId="{1AE11430-C232-BB4B-AD26-649DB56977B5}" dt="2019-09-09T17:47:35.004" v="3847" actId="20577"/>
      <pc:docMkLst>
        <pc:docMk/>
      </pc:docMkLst>
      <pc:sldChg chg="modSp modAnim">
        <pc:chgData name="Long B Nguyen" userId="f59fb8f3-a021-417a-8bc1-65c8d471c621" providerId="ADAL" clId="{1AE11430-C232-BB4B-AD26-649DB56977B5}" dt="2019-09-08T13:43:19.919" v="3758" actId="20577"/>
        <pc:sldMkLst>
          <pc:docMk/>
          <pc:sldMk cId="2207246265" sldId="257"/>
        </pc:sldMkLst>
        <pc:spChg chg="mod">
          <ac:chgData name="Long B Nguyen" userId="f59fb8f3-a021-417a-8bc1-65c8d471c621" providerId="ADAL" clId="{1AE11430-C232-BB4B-AD26-649DB56977B5}" dt="2019-09-08T13:43:19.919" v="3758" actId="20577"/>
          <ac:spMkLst>
            <pc:docMk/>
            <pc:sldMk cId="2207246265" sldId="257"/>
            <ac:spMk id="9" creationId="{E3B2E017-30B2-884B-A113-B419A2ED51AD}"/>
          </ac:spMkLst>
        </pc:spChg>
      </pc:sldChg>
      <pc:sldChg chg="modAnim">
        <pc:chgData name="Long B Nguyen" userId="f59fb8f3-a021-417a-8bc1-65c8d471c621" providerId="ADAL" clId="{1AE11430-C232-BB4B-AD26-649DB56977B5}" dt="2019-09-06T12:00:47.170" v="1759"/>
        <pc:sldMkLst>
          <pc:docMk/>
          <pc:sldMk cId="216453293" sldId="258"/>
        </pc:sldMkLst>
      </pc:sldChg>
      <pc:sldChg chg="modSp modAnim">
        <pc:chgData name="Long B Nguyen" userId="f59fb8f3-a021-417a-8bc1-65c8d471c621" providerId="ADAL" clId="{1AE11430-C232-BB4B-AD26-649DB56977B5}" dt="2019-09-06T12:47:10.593" v="2626" actId="20577"/>
        <pc:sldMkLst>
          <pc:docMk/>
          <pc:sldMk cId="1889908786" sldId="259"/>
        </pc:sldMkLst>
        <pc:spChg chg="mod">
          <ac:chgData name="Long B Nguyen" userId="f59fb8f3-a021-417a-8bc1-65c8d471c621" providerId="ADAL" clId="{1AE11430-C232-BB4B-AD26-649DB56977B5}" dt="2019-09-06T12:47:10.593" v="2626" actId="20577"/>
          <ac:spMkLst>
            <pc:docMk/>
            <pc:sldMk cId="1889908786" sldId="259"/>
            <ac:spMk id="9" creationId="{E3B2E017-30B2-884B-A113-B419A2ED51AD}"/>
          </ac:spMkLst>
        </pc:spChg>
      </pc:sldChg>
      <pc:sldChg chg="modAnim">
        <pc:chgData name="Long B Nguyen" userId="f59fb8f3-a021-417a-8bc1-65c8d471c621" providerId="ADAL" clId="{1AE11430-C232-BB4B-AD26-649DB56977B5}" dt="2019-09-06T12:01:13.835" v="1764"/>
        <pc:sldMkLst>
          <pc:docMk/>
          <pc:sldMk cId="3958537657" sldId="260"/>
        </pc:sldMkLst>
      </pc:sldChg>
      <pc:sldChg chg="modSp modAnim">
        <pc:chgData name="Long B Nguyen" userId="f59fb8f3-a021-417a-8bc1-65c8d471c621" providerId="ADAL" clId="{1AE11430-C232-BB4B-AD26-649DB56977B5}" dt="2019-09-06T12:11:54.554" v="2202"/>
        <pc:sldMkLst>
          <pc:docMk/>
          <pc:sldMk cId="4103067120" sldId="261"/>
        </pc:sldMkLst>
        <pc:spChg chg="mod">
          <ac:chgData name="Long B Nguyen" userId="f59fb8f3-a021-417a-8bc1-65c8d471c621" providerId="ADAL" clId="{1AE11430-C232-BB4B-AD26-649DB56977B5}" dt="2019-09-06T12:11:41.807" v="2200"/>
          <ac:spMkLst>
            <pc:docMk/>
            <pc:sldMk cId="4103067120" sldId="261"/>
            <ac:spMk id="2" creationId="{AA3A228F-61D0-D949-A5E7-F83756230BF8}"/>
          </ac:spMkLst>
        </pc:spChg>
        <pc:spChg chg="mod">
          <ac:chgData name="Long B Nguyen" userId="f59fb8f3-a021-417a-8bc1-65c8d471c621" providerId="ADAL" clId="{1AE11430-C232-BB4B-AD26-649DB56977B5}" dt="2019-09-06T12:11:20.438" v="2197"/>
          <ac:spMkLst>
            <pc:docMk/>
            <pc:sldMk cId="4103067120" sldId="261"/>
            <ac:spMk id="9" creationId="{E3B2E017-30B2-884B-A113-B419A2ED51AD}"/>
          </ac:spMkLst>
        </pc:spChg>
      </pc:sldChg>
      <pc:sldChg chg="modSp modAnim">
        <pc:chgData name="Long B Nguyen" userId="f59fb8f3-a021-417a-8bc1-65c8d471c621" providerId="ADAL" clId="{1AE11430-C232-BB4B-AD26-649DB56977B5}" dt="2019-09-06T12:01:55.113" v="1772"/>
        <pc:sldMkLst>
          <pc:docMk/>
          <pc:sldMk cId="905114398" sldId="264"/>
        </pc:sldMkLst>
        <pc:spChg chg="mod">
          <ac:chgData name="Long B Nguyen" userId="f59fb8f3-a021-417a-8bc1-65c8d471c621" providerId="ADAL" clId="{1AE11430-C232-BB4B-AD26-649DB56977B5}" dt="2019-08-18T17:31:33.798" v="932" actId="1035"/>
          <ac:spMkLst>
            <pc:docMk/>
            <pc:sldMk cId="905114398" sldId="264"/>
            <ac:spMk id="5" creationId="{3E8F7CED-693F-5A43-87EB-5E21C02FDA13}"/>
          </ac:spMkLst>
        </pc:spChg>
        <pc:spChg chg="mod">
          <ac:chgData name="Long B Nguyen" userId="f59fb8f3-a021-417a-8bc1-65c8d471c621" providerId="ADAL" clId="{1AE11430-C232-BB4B-AD26-649DB56977B5}" dt="2019-08-18T17:31:30.381" v="927" actId="1036"/>
          <ac:spMkLst>
            <pc:docMk/>
            <pc:sldMk cId="905114398" sldId="264"/>
            <ac:spMk id="7" creationId="{C56845F4-C671-F849-8613-50BD132A5D50}"/>
          </ac:spMkLst>
        </pc:spChg>
      </pc:sldChg>
      <pc:sldChg chg="add modAnim">
        <pc:chgData name="Long B Nguyen" userId="f59fb8f3-a021-417a-8bc1-65c8d471c621" providerId="ADAL" clId="{1AE11430-C232-BB4B-AD26-649DB56977B5}" dt="2019-09-06T12:12:32.620" v="2209"/>
        <pc:sldMkLst>
          <pc:docMk/>
          <pc:sldMk cId="3625497833" sldId="265"/>
        </pc:sldMkLst>
      </pc:sldChg>
      <pc:sldChg chg="modSp modAnim">
        <pc:chgData name="Long B Nguyen" userId="f59fb8f3-a021-417a-8bc1-65c8d471c621" providerId="ADAL" clId="{1AE11430-C232-BB4B-AD26-649DB56977B5}" dt="2019-09-06T12:12:47.303" v="2211"/>
        <pc:sldMkLst>
          <pc:docMk/>
          <pc:sldMk cId="3290810672" sldId="269"/>
        </pc:sldMkLst>
        <pc:spChg chg="mod">
          <ac:chgData name="Long B Nguyen" userId="f59fb8f3-a021-417a-8bc1-65c8d471c621" providerId="ADAL" clId="{1AE11430-C232-BB4B-AD26-649DB56977B5}" dt="2019-08-18T12:12:17.916" v="143" actId="20577"/>
          <ac:spMkLst>
            <pc:docMk/>
            <pc:sldMk cId="3290810672" sldId="269"/>
            <ac:spMk id="2" creationId="{AA3A228F-61D0-D949-A5E7-F83756230BF8}"/>
          </ac:spMkLst>
        </pc:spChg>
        <pc:spChg chg="mod">
          <ac:chgData name="Long B Nguyen" userId="f59fb8f3-a021-417a-8bc1-65c8d471c621" providerId="ADAL" clId="{1AE11430-C232-BB4B-AD26-649DB56977B5}" dt="2019-08-18T12:12:25.863" v="146" actId="313"/>
          <ac:spMkLst>
            <pc:docMk/>
            <pc:sldMk cId="3290810672" sldId="269"/>
            <ac:spMk id="9" creationId="{E3B2E017-30B2-884B-A113-B419A2ED51AD}"/>
          </ac:spMkLst>
        </pc:spChg>
      </pc:sldChg>
      <pc:sldChg chg="modAnim">
        <pc:chgData name="Long B Nguyen" userId="f59fb8f3-a021-417a-8bc1-65c8d471c621" providerId="ADAL" clId="{1AE11430-C232-BB4B-AD26-649DB56977B5}" dt="2019-09-06T12:13:15.473" v="2214"/>
        <pc:sldMkLst>
          <pc:docMk/>
          <pc:sldMk cId="4224307978" sldId="270"/>
        </pc:sldMkLst>
      </pc:sldChg>
      <pc:sldChg chg="modAnim">
        <pc:chgData name="Long B Nguyen" userId="f59fb8f3-a021-417a-8bc1-65c8d471c621" providerId="ADAL" clId="{1AE11430-C232-BB4B-AD26-649DB56977B5}" dt="2019-09-06T12:13:26.729" v="2217"/>
        <pc:sldMkLst>
          <pc:docMk/>
          <pc:sldMk cId="2130507588" sldId="271"/>
        </pc:sldMkLst>
      </pc:sldChg>
      <pc:sldChg chg="modAnim">
        <pc:chgData name="Long B Nguyen" userId="f59fb8f3-a021-417a-8bc1-65c8d471c621" providerId="ADAL" clId="{1AE11430-C232-BB4B-AD26-649DB56977B5}" dt="2019-09-06T12:13:47.554" v="2220"/>
        <pc:sldMkLst>
          <pc:docMk/>
          <pc:sldMk cId="587435069" sldId="272"/>
        </pc:sldMkLst>
      </pc:sldChg>
      <pc:sldChg chg="add modAnim">
        <pc:chgData name="Long B Nguyen" userId="f59fb8f3-a021-417a-8bc1-65c8d471c621" providerId="ADAL" clId="{1AE11430-C232-BB4B-AD26-649DB56977B5}" dt="2019-09-09T14:37:29.949" v="3770"/>
        <pc:sldMkLst>
          <pc:docMk/>
          <pc:sldMk cId="2925367410" sldId="280"/>
        </pc:sldMkLst>
      </pc:sldChg>
      <pc:sldChg chg="addSp modSp add modAnim">
        <pc:chgData name="Long B Nguyen" userId="f59fb8f3-a021-417a-8bc1-65c8d471c621" providerId="ADAL" clId="{1AE11430-C232-BB4B-AD26-649DB56977B5}" dt="2019-09-09T14:37:22.532" v="3768"/>
        <pc:sldMkLst>
          <pc:docMk/>
          <pc:sldMk cId="2119170476" sldId="281"/>
        </pc:sldMkLst>
        <pc:spChg chg="mod">
          <ac:chgData name="Long B Nguyen" userId="f59fb8f3-a021-417a-8bc1-65c8d471c621" providerId="ADAL" clId="{1AE11430-C232-BB4B-AD26-649DB56977B5}" dt="2019-09-07T18:06:17.812" v="3666" actId="20577"/>
          <ac:spMkLst>
            <pc:docMk/>
            <pc:sldMk cId="2119170476" sldId="281"/>
            <ac:spMk id="3" creationId="{899F54E7-5FE4-EF45-9CE3-B2C76F14DE7B}"/>
          </ac:spMkLst>
        </pc:spChg>
        <pc:spChg chg="add mod">
          <ac:chgData name="Long B Nguyen" userId="f59fb8f3-a021-417a-8bc1-65c8d471c621" providerId="ADAL" clId="{1AE11430-C232-BB4B-AD26-649DB56977B5}" dt="2019-09-08T00:53:48.725" v="3683" actId="20577"/>
          <ac:spMkLst>
            <pc:docMk/>
            <pc:sldMk cId="2119170476" sldId="281"/>
            <ac:spMk id="5" creationId="{A837F494-BE4D-5645-A5EE-61E70636208A}"/>
          </ac:spMkLst>
        </pc:spChg>
      </pc:sldChg>
      <pc:sldChg chg="modSp">
        <pc:chgData name="Long B Nguyen" userId="f59fb8f3-a021-417a-8bc1-65c8d471c621" providerId="ADAL" clId="{1AE11430-C232-BB4B-AD26-649DB56977B5}" dt="2019-08-17T12:29:37.843" v="139" actId="20577"/>
        <pc:sldMkLst>
          <pc:docMk/>
          <pc:sldMk cId="1438711869" sldId="284"/>
        </pc:sldMkLst>
        <pc:spChg chg="mod">
          <ac:chgData name="Long B Nguyen" userId="f59fb8f3-a021-417a-8bc1-65c8d471c621" providerId="ADAL" clId="{1AE11430-C232-BB4B-AD26-649DB56977B5}" dt="2019-08-17T12:29:37.843" v="139" actId="20577"/>
          <ac:spMkLst>
            <pc:docMk/>
            <pc:sldMk cId="1438711869" sldId="284"/>
            <ac:spMk id="9" creationId="{E3B2E017-30B2-884B-A113-B419A2ED51AD}"/>
          </ac:spMkLst>
        </pc:spChg>
      </pc:sldChg>
      <pc:sldChg chg="modAnim">
        <pc:chgData name="Long B Nguyen" userId="f59fb8f3-a021-417a-8bc1-65c8d471c621" providerId="ADAL" clId="{1AE11430-C232-BB4B-AD26-649DB56977B5}" dt="2019-09-06T12:00:34.398" v="1756"/>
        <pc:sldMkLst>
          <pc:docMk/>
          <pc:sldMk cId="558223950" sldId="285"/>
        </pc:sldMkLst>
      </pc:sldChg>
      <pc:sldChg chg="modSp">
        <pc:chgData name="Long B Nguyen" userId="f59fb8f3-a021-417a-8bc1-65c8d471c621" providerId="ADAL" clId="{1AE11430-C232-BB4B-AD26-649DB56977B5}" dt="2019-09-08T13:30:11.346" v="3742" actId="20577"/>
        <pc:sldMkLst>
          <pc:docMk/>
          <pc:sldMk cId="3974060782" sldId="289"/>
        </pc:sldMkLst>
        <pc:spChg chg="mod">
          <ac:chgData name="Long B Nguyen" userId="f59fb8f3-a021-417a-8bc1-65c8d471c621" providerId="ADAL" clId="{1AE11430-C232-BB4B-AD26-649DB56977B5}" dt="2019-09-08T13:30:11.346" v="3742" actId="20577"/>
          <ac:spMkLst>
            <pc:docMk/>
            <pc:sldMk cId="3974060782" sldId="289"/>
            <ac:spMk id="3" creationId="{1BDC47C8-6776-7B44-9CD4-95FC91452D62}"/>
          </ac:spMkLst>
        </pc:spChg>
      </pc:sldChg>
      <pc:sldChg chg="modSp modAnim">
        <pc:chgData name="Long B Nguyen" userId="f59fb8f3-a021-417a-8bc1-65c8d471c621" providerId="ADAL" clId="{1AE11430-C232-BB4B-AD26-649DB56977B5}" dt="2019-09-06T12:14:43.144" v="2225"/>
        <pc:sldMkLst>
          <pc:docMk/>
          <pc:sldMk cId="1581961275" sldId="293"/>
        </pc:sldMkLst>
        <pc:spChg chg="mod">
          <ac:chgData name="Long B Nguyen" userId="f59fb8f3-a021-417a-8bc1-65c8d471c621" providerId="ADAL" clId="{1AE11430-C232-BB4B-AD26-649DB56977B5}" dt="2019-08-18T12:13:18.755" v="157" actId="20577"/>
          <ac:spMkLst>
            <pc:docMk/>
            <pc:sldMk cId="1581961275" sldId="293"/>
            <ac:spMk id="3" creationId="{4D0CDBB4-7D15-3740-9E57-F40B8D812406}"/>
          </ac:spMkLst>
        </pc:spChg>
      </pc:sldChg>
      <pc:sldChg chg="add del">
        <pc:chgData name="Long B Nguyen" userId="f59fb8f3-a021-417a-8bc1-65c8d471c621" providerId="ADAL" clId="{1AE11430-C232-BB4B-AD26-649DB56977B5}" dt="2019-09-08T13:30:25.596" v="3744" actId="2696"/>
        <pc:sldMkLst>
          <pc:docMk/>
          <pc:sldMk cId="1406993528" sldId="295"/>
        </pc:sldMkLst>
      </pc:sldChg>
      <pc:sldChg chg="modSp add del">
        <pc:chgData name="Long B Nguyen" userId="f59fb8f3-a021-417a-8bc1-65c8d471c621" providerId="ADAL" clId="{1AE11430-C232-BB4B-AD26-649DB56977B5}" dt="2019-09-08T03:40:41.216" v="3694"/>
        <pc:sldMkLst>
          <pc:docMk/>
          <pc:sldMk cId="3617353163" sldId="295"/>
        </pc:sldMkLst>
        <pc:spChg chg="mod">
          <ac:chgData name="Long B Nguyen" userId="f59fb8f3-a021-417a-8bc1-65c8d471c621" providerId="ADAL" clId="{1AE11430-C232-BB4B-AD26-649DB56977B5}" dt="2019-09-08T03:40:41.011" v="3693" actId="20577"/>
          <ac:spMkLst>
            <pc:docMk/>
            <pc:sldMk cId="3617353163" sldId="295"/>
            <ac:spMk id="9" creationId="{E3B2E017-30B2-884B-A113-B419A2ED51AD}"/>
          </ac:spMkLst>
        </pc:spChg>
      </pc:sldChg>
      <pc:sldChg chg="add modAnim">
        <pc:chgData name="Long B Nguyen" userId="f59fb8f3-a021-417a-8bc1-65c8d471c621" providerId="ADAL" clId="{1AE11430-C232-BB4B-AD26-649DB56977B5}" dt="2019-09-09T14:36:59.230" v="3764"/>
        <pc:sldMkLst>
          <pc:docMk/>
          <pc:sldMk cId="3711861066" sldId="295"/>
        </pc:sldMkLst>
      </pc:sldChg>
      <pc:sldChg chg="addSp modSp">
        <pc:chgData name="Long B Nguyen" userId="f59fb8f3-a021-417a-8bc1-65c8d471c621" providerId="ADAL" clId="{1AE11430-C232-BB4B-AD26-649DB56977B5}" dt="2019-09-06T12:07:28.617" v="1782" actId="1036"/>
        <pc:sldMkLst>
          <pc:docMk/>
          <pc:sldMk cId="2081483973" sldId="296"/>
        </pc:sldMkLst>
        <pc:spChg chg="mod">
          <ac:chgData name="Long B Nguyen" userId="f59fb8f3-a021-417a-8bc1-65c8d471c621" providerId="ADAL" clId="{1AE11430-C232-BB4B-AD26-649DB56977B5}" dt="2019-08-18T20:06:16.104" v="1479" actId="20577"/>
          <ac:spMkLst>
            <pc:docMk/>
            <pc:sldMk cId="2081483973" sldId="296"/>
            <ac:spMk id="6" creationId="{76E456FD-D331-974E-9966-139D852DE6B8}"/>
          </ac:spMkLst>
        </pc:spChg>
        <pc:cxnChg chg="add mod">
          <ac:chgData name="Long B Nguyen" userId="f59fb8f3-a021-417a-8bc1-65c8d471c621" providerId="ADAL" clId="{1AE11430-C232-BB4B-AD26-649DB56977B5}" dt="2019-09-06T12:07:28.617" v="1782" actId="1036"/>
          <ac:cxnSpMkLst>
            <pc:docMk/>
            <pc:sldMk cId="2081483973" sldId="296"/>
            <ac:cxnSpMk id="10" creationId="{79C2D392-8520-8A48-983C-712692DD187A}"/>
          </ac:cxnSpMkLst>
        </pc:cxnChg>
      </pc:sldChg>
      <pc:sldChg chg="addSp delSp modSp add modAnim">
        <pc:chgData name="Long B Nguyen" userId="f59fb8f3-a021-417a-8bc1-65c8d471c621" providerId="ADAL" clId="{1AE11430-C232-BB4B-AD26-649DB56977B5}" dt="2019-09-06T12:02:22.263" v="1776"/>
        <pc:sldMkLst>
          <pc:docMk/>
          <pc:sldMk cId="2878025650" sldId="298"/>
        </pc:sldMkLst>
        <pc:spChg chg="mod">
          <ac:chgData name="Long B Nguyen" userId="f59fb8f3-a021-417a-8bc1-65c8d471c621" providerId="ADAL" clId="{1AE11430-C232-BB4B-AD26-649DB56977B5}" dt="2019-08-18T17:26:04.938" v="856" actId="255"/>
          <ac:spMkLst>
            <pc:docMk/>
            <pc:sldMk cId="2878025650" sldId="298"/>
            <ac:spMk id="2" creationId="{AA3A228F-61D0-D949-A5E7-F83756230BF8}"/>
          </ac:spMkLst>
        </pc:spChg>
        <pc:spChg chg="del mod">
          <ac:chgData name="Long B Nguyen" userId="f59fb8f3-a021-417a-8bc1-65c8d471c621" providerId="ADAL" clId="{1AE11430-C232-BB4B-AD26-649DB56977B5}" dt="2019-08-18T12:22:26.382" v="342" actId="478"/>
          <ac:spMkLst>
            <pc:docMk/>
            <pc:sldMk cId="2878025650" sldId="298"/>
            <ac:spMk id="3" creationId="{9851CEEB-B8D2-EA41-9A10-1BC744107E4C}"/>
          </ac:spMkLst>
        </pc:spChg>
        <pc:spChg chg="del">
          <ac:chgData name="Long B Nguyen" userId="f59fb8f3-a021-417a-8bc1-65c8d471c621" providerId="ADAL" clId="{1AE11430-C232-BB4B-AD26-649DB56977B5}" dt="2019-08-18T12:22:29.661" v="343" actId="478"/>
          <ac:spMkLst>
            <pc:docMk/>
            <pc:sldMk cId="2878025650" sldId="298"/>
            <ac:spMk id="5" creationId="{3E8F7CED-693F-5A43-87EB-5E21C02FDA13}"/>
          </ac:spMkLst>
        </pc:spChg>
        <pc:spChg chg="del">
          <ac:chgData name="Long B Nguyen" userId="f59fb8f3-a021-417a-8bc1-65c8d471c621" providerId="ADAL" clId="{1AE11430-C232-BB4B-AD26-649DB56977B5}" dt="2019-08-18T12:22:32.011" v="344" actId="478"/>
          <ac:spMkLst>
            <pc:docMk/>
            <pc:sldMk cId="2878025650" sldId="298"/>
            <ac:spMk id="7" creationId="{C56845F4-C671-F849-8613-50BD132A5D50}"/>
          </ac:spMkLst>
        </pc:spChg>
        <pc:spChg chg="add mod">
          <ac:chgData name="Long B Nguyen" userId="f59fb8f3-a021-417a-8bc1-65c8d471c621" providerId="ADAL" clId="{1AE11430-C232-BB4B-AD26-649DB56977B5}" dt="2019-08-18T20:03:11.804" v="1337" actId="14100"/>
          <ac:spMkLst>
            <pc:docMk/>
            <pc:sldMk cId="2878025650" sldId="298"/>
            <ac:spMk id="8" creationId="{89664AE0-03B1-F343-A3F2-F049D077AF98}"/>
          </ac:spMkLst>
        </pc:spChg>
        <pc:spChg chg="mod">
          <ac:chgData name="Long B Nguyen" userId="f59fb8f3-a021-417a-8bc1-65c8d471c621" providerId="ADAL" clId="{1AE11430-C232-BB4B-AD26-649DB56977B5}" dt="2019-09-06T12:02:01.131" v="1774" actId="1076"/>
          <ac:spMkLst>
            <pc:docMk/>
            <pc:sldMk cId="2878025650" sldId="298"/>
            <ac:spMk id="9" creationId="{E3B2E017-30B2-884B-A113-B419A2ED51AD}"/>
          </ac:spMkLst>
        </pc:spChg>
        <pc:spChg chg="add mod">
          <ac:chgData name="Long B Nguyen" userId="f59fb8f3-a021-417a-8bc1-65c8d471c621" providerId="ADAL" clId="{1AE11430-C232-BB4B-AD26-649DB56977B5}" dt="2019-08-18T20:03:17.375" v="1358" actId="1038"/>
          <ac:spMkLst>
            <pc:docMk/>
            <pc:sldMk cId="2878025650" sldId="298"/>
            <ac:spMk id="13" creationId="{FEE970F2-C39B-7749-9FEC-3601AB1AE7E6}"/>
          </ac:spMkLst>
        </pc:spChg>
        <pc:spChg chg="add mod">
          <ac:chgData name="Long B Nguyen" userId="f59fb8f3-a021-417a-8bc1-65c8d471c621" providerId="ADAL" clId="{1AE11430-C232-BB4B-AD26-649DB56977B5}" dt="2019-08-18T17:26:46.916" v="866" actId="1076"/>
          <ac:spMkLst>
            <pc:docMk/>
            <pc:sldMk cId="2878025650" sldId="298"/>
            <ac:spMk id="18" creationId="{72E2D77A-5904-7544-B8AE-F3CD3EA5A4E0}"/>
          </ac:spMkLst>
        </pc:spChg>
        <pc:picChg chg="del">
          <ac:chgData name="Long B Nguyen" userId="f59fb8f3-a021-417a-8bc1-65c8d471c621" providerId="ADAL" clId="{1AE11430-C232-BB4B-AD26-649DB56977B5}" dt="2019-08-18T12:18:37.789" v="242" actId="478"/>
          <ac:picMkLst>
            <pc:docMk/>
            <pc:sldMk cId="2878025650" sldId="298"/>
            <ac:picMk id="6" creationId="{4FD3269E-CE30-EB4E-AFDF-1494248BF8F8}"/>
          </ac:picMkLst>
        </pc:picChg>
        <pc:cxnChg chg="add mod">
          <ac:chgData name="Long B Nguyen" userId="f59fb8f3-a021-417a-8bc1-65c8d471c621" providerId="ADAL" clId="{1AE11430-C232-BB4B-AD26-649DB56977B5}" dt="2019-08-18T17:26:52.269" v="867" actId="14100"/>
          <ac:cxnSpMkLst>
            <pc:docMk/>
            <pc:sldMk cId="2878025650" sldId="298"/>
            <ac:cxnSpMk id="10" creationId="{7B79EDEB-21CF-C34B-A2E5-A09E60D29E45}"/>
          </ac:cxnSpMkLst>
        </pc:cxnChg>
        <pc:cxnChg chg="add mod">
          <ac:chgData name="Long B Nguyen" userId="f59fb8f3-a021-417a-8bc1-65c8d471c621" providerId="ADAL" clId="{1AE11430-C232-BB4B-AD26-649DB56977B5}" dt="2019-08-18T17:26:55.322" v="868" actId="14100"/>
          <ac:cxnSpMkLst>
            <pc:docMk/>
            <pc:sldMk cId="2878025650" sldId="298"/>
            <ac:cxnSpMk id="14" creationId="{67BD5D1A-21FF-5E44-BC9A-F45708385466}"/>
          </ac:cxnSpMkLst>
        </pc:cxnChg>
        <pc:cxnChg chg="add mod">
          <ac:chgData name="Long B Nguyen" userId="f59fb8f3-a021-417a-8bc1-65c8d471c621" providerId="ADAL" clId="{1AE11430-C232-BB4B-AD26-649DB56977B5}" dt="2019-08-18T17:26:43.517" v="865" actId="14100"/>
          <ac:cxnSpMkLst>
            <pc:docMk/>
            <pc:sldMk cId="2878025650" sldId="298"/>
            <ac:cxnSpMk id="19" creationId="{F27838C9-39D0-B347-A820-EEA046CD6709}"/>
          </ac:cxnSpMkLst>
        </pc:cxnChg>
      </pc:sldChg>
      <pc:sldChg chg="modSp add modAnim">
        <pc:chgData name="Long B Nguyen" userId="f59fb8f3-a021-417a-8bc1-65c8d471c621" providerId="ADAL" clId="{1AE11430-C232-BB4B-AD26-649DB56977B5}" dt="2019-09-06T17:29:53.284" v="3526" actId="20577"/>
        <pc:sldMkLst>
          <pc:docMk/>
          <pc:sldMk cId="1822161854" sldId="299"/>
        </pc:sldMkLst>
        <pc:spChg chg="mod">
          <ac:chgData name="Long B Nguyen" userId="f59fb8f3-a021-417a-8bc1-65c8d471c621" providerId="ADAL" clId="{1AE11430-C232-BB4B-AD26-649DB56977B5}" dt="2019-09-06T17:29:53.284" v="3526" actId="20577"/>
          <ac:spMkLst>
            <pc:docMk/>
            <pc:sldMk cId="1822161854" sldId="299"/>
            <ac:spMk id="9" creationId="{E3B2E017-30B2-884B-A113-B419A2ED51AD}"/>
          </ac:spMkLst>
        </pc:spChg>
      </pc:sldChg>
      <pc:sldChg chg="addSp modSp add modAnim">
        <pc:chgData name="Long B Nguyen" userId="f59fb8f3-a021-417a-8bc1-65c8d471c621" providerId="ADAL" clId="{1AE11430-C232-BB4B-AD26-649DB56977B5}" dt="2019-09-06T13:03:18.321" v="3520"/>
        <pc:sldMkLst>
          <pc:docMk/>
          <pc:sldMk cId="3705756631" sldId="300"/>
        </pc:sldMkLst>
        <pc:spChg chg="mod">
          <ac:chgData name="Long B Nguyen" userId="f59fb8f3-a021-417a-8bc1-65c8d471c621" providerId="ADAL" clId="{1AE11430-C232-BB4B-AD26-649DB56977B5}" dt="2019-09-06T12:17:56.704" v="2383" actId="1076"/>
          <ac:spMkLst>
            <pc:docMk/>
            <pc:sldMk cId="3705756631" sldId="300"/>
            <ac:spMk id="6" creationId="{6BAD279A-662B-2340-A1DC-179A92D4104E}"/>
          </ac:spMkLst>
        </pc:spChg>
        <pc:spChg chg="mod">
          <ac:chgData name="Long B Nguyen" userId="f59fb8f3-a021-417a-8bc1-65c8d471c621" providerId="ADAL" clId="{1AE11430-C232-BB4B-AD26-649DB56977B5}" dt="2019-08-18T20:29:07.910" v="1659" actId="14100"/>
          <ac:spMkLst>
            <pc:docMk/>
            <pc:sldMk cId="3705756631" sldId="300"/>
            <ac:spMk id="8" creationId="{D6E9479C-6E60-544B-AB53-771C1DA554BF}"/>
          </ac:spMkLst>
        </pc:spChg>
        <pc:spChg chg="mod">
          <ac:chgData name="Long B Nguyen" userId="f59fb8f3-a021-417a-8bc1-65c8d471c621" providerId="ADAL" clId="{1AE11430-C232-BB4B-AD26-649DB56977B5}" dt="2019-09-06T12:18:48.833" v="2410" actId="20577"/>
          <ac:spMkLst>
            <pc:docMk/>
            <pc:sldMk cId="3705756631" sldId="300"/>
            <ac:spMk id="9" creationId="{E3B2E017-30B2-884B-A113-B419A2ED51AD}"/>
          </ac:spMkLst>
        </pc:spChg>
        <pc:picChg chg="mod">
          <ac:chgData name="Long B Nguyen" userId="f59fb8f3-a021-417a-8bc1-65c8d471c621" providerId="ADAL" clId="{1AE11430-C232-BB4B-AD26-649DB56977B5}" dt="2019-08-18T20:28:11.336" v="1636" actId="1038"/>
          <ac:picMkLst>
            <pc:docMk/>
            <pc:sldMk cId="3705756631" sldId="300"/>
            <ac:picMk id="4" creationId="{D25370B2-DE41-AD4B-BC83-7E699BF3BBAC}"/>
          </ac:picMkLst>
        </pc:picChg>
        <pc:picChg chg="mod">
          <ac:chgData name="Long B Nguyen" userId="f59fb8f3-a021-417a-8bc1-65c8d471c621" providerId="ADAL" clId="{1AE11430-C232-BB4B-AD26-649DB56977B5}" dt="2019-09-06T12:17:12.448" v="2333" actId="1035"/>
          <ac:picMkLst>
            <pc:docMk/>
            <pc:sldMk cId="3705756631" sldId="300"/>
            <ac:picMk id="5" creationId="{A95D34AC-544E-0747-85EC-3132C6002DB7}"/>
          </ac:picMkLst>
        </pc:picChg>
        <pc:cxnChg chg="add mod">
          <ac:chgData name="Long B Nguyen" userId="f59fb8f3-a021-417a-8bc1-65c8d471c621" providerId="ADAL" clId="{1AE11430-C232-BB4B-AD26-649DB56977B5}" dt="2019-08-18T20:28:11.336" v="1636" actId="1038"/>
          <ac:cxnSpMkLst>
            <pc:docMk/>
            <pc:sldMk cId="3705756631" sldId="300"/>
            <ac:cxnSpMk id="10" creationId="{C00F6DEC-900C-7547-B9DF-066B1FC4F965}"/>
          </ac:cxnSpMkLst>
        </pc:cxnChg>
        <pc:cxnChg chg="add mod">
          <ac:chgData name="Long B Nguyen" userId="f59fb8f3-a021-417a-8bc1-65c8d471c621" providerId="ADAL" clId="{1AE11430-C232-BB4B-AD26-649DB56977B5}" dt="2019-09-06T12:17:16.805" v="2334" actId="14100"/>
          <ac:cxnSpMkLst>
            <pc:docMk/>
            <pc:sldMk cId="3705756631" sldId="300"/>
            <ac:cxnSpMk id="11" creationId="{920B4F76-EF34-AD42-BD9F-440FD65CBAAF}"/>
          </ac:cxnSpMkLst>
        </pc:cxnChg>
        <pc:cxnChg chg="add mod">
          <ac:chgData name="Long B Nguyen" userId="f59fb8f3-a021-417a-8bc1-65c8d471c621" providerId="ADAL" clId="{1AE11430-C232-BB4B-AD26-649DB56977B5}" dt="2019-09-06T12:18:07.726" v="2388" actId="14100"/>
          <ac:cxnSpMkLst>
            <pc:docMk/>
            <pc:sldMk cId="3705756631" sldId="300"/>
            <ac:cxnSpMk id="12" creationId="{9E356615-13B9-8146-8C06-5A99446B4AB7}"/>
          </ac:cxnSpMkLst>
        </pc:cxnChg>
        <pc:cxnChg chg="add mod">
          <ac:chgData name="Long B Nguyen" userId="f59fb8f3-a021-417a-8bc1-65c8d471c621" providerId="ADAL" clId="{1AE11430-C232-BB4B-AD26-649DB56977B5}" dt="2019-09-06T12:20:47.899" v="2427" actId="14100"/>
          <ac:cxnSpMkLst>
            <pc:docMk/>
            <pc:sldMk cId="3705756631" sldId="300"/>
            <ac:cxnSpMk id="16" creationId="{4EB36C7B-D764-EA4E-A9BB-8A4FB52323FB}"/>
          </ac:cxnSpMkLst>
        </pc:cxnChg>
      </pc:sldChg>
      <pc:sldChg chg="modSp add modAnim">
        <pc:chgData name="Long B Nguyen" userId="f59fb8f3-a021-417a-8bc1-65c8d471c621" providerId="ADAL" clId="{1AE11430-C232-BB4B-AD26-649DB56977B5}" dt="2019-09-06T12:12:03.011" v="2205"/>
        <pc:sldMkLst>
          <pc:docMk/>
          <pc:sldMk cId="3618694306" sldId="301"/>
        </pc:sldMkLst>
        <pc:spChg chg="mod">
          <ac:chgData name="Long B Nguyen" userId="f59fb8f3-a021-417a-8bc1-65c8d471c621" providerId="ADAL" clId="{1AE11430-C232-BB4B-AD26-649DB56977B5}" dt="2019-09-06T12:11:29.676" v="2199" actId="20577"/>
          <ac:spMkLst>
            <pc:docMk/>
            <pc:sldMk cId="3618694306" sldId="301"/>
            <ac:spMk id="9" creationId="{E3B2E017-30B2-884B-A113-B419A2ED51AD}"/>
          </ac:spMkLst>
        </pc:spChg>
      </pc:sldChg>
      <pc:sldChg chg="delSp modSp add delAnim modAnim">
        <pc:chgData name="Long B Nguyen" userId="f59fb8f3-a021-417a-8bc1-65c8d471c621" providerId="ADAL" clId="{1AE11430-C232-BB4B-AD26-649DB56977B5}" dt="2019-09-09T17:47:35.004" v="3847" actId="20577"/>
        <pc:sldMkLst>
          <pc:docMk/>
          <pc:sldMk cId="2064379448" sldId="302"/>
        </pc:sldMkLst>
        <pc:spChg chg="mod">
          <ac:chgData name="Long B Nguyen" userId="f59fb8f3-a021-417a-8bc1-65c8d471c621" providerId="ADAL" clId="{1AE11430-C232-BB4B-AD26-649DB56977B5}" dt="2019-09-06T12:53:05.244" v="3123" actId="20577"/>
          <ac:spMkLst>
            <pc:docMk/>
            <pc:sldMk cId="2064379448" sldId="302"/>
            <ac:spMk id="2" creationId="{AA3A228F-61D0-D949-A5E7-F83756230BF8}"/>
          </ac:spMkLst>
        </pc:spChg>
        <pc:spChg chg="del mod">
          <ac:chgData name="Long B Nguyen" userId="f59fb8f3-a021-417a-8bc1-65c8d471c621" providerId="ADAL" clId="{1AE11430-C232-BB4B-AD26-649DB56977B5}" dt="2019-09-06T12:47:52.102" v="2634" actId="478"/>
          <ac:spMkLst>
            <pc:docMk/>
            <pc:sldMk cId="2064379448" sldId="302"/>
            <ac:spMk id="3" creationId="{4D0CDBB4-7D15-3740-9E57-F40B8D812406}"/>
          </ac:spMkLst>
        </pc:spChg>
        <pc:spChg chg="mod">
          <ac:chgData name="Long B Nguyen" userId="f59fb8f3-a021-417a-8bc1-65c8d471c621" providerId="ADAL" clId="{1AE11430-C232-BB4B-AD26-649DB56977B5}" dt="2019-09-09T17:47:35.004" v="3847" actId="20577"/>
          <ac:spMkLst>
            <pc:docMk/>
            <pc:sldMk cId="2064379448" sldId="302"/>
            <ac:spMk id="9" creationId="{E3B2E017-30B2-884B-A113-B419A2ED51AD}"/>
          </ac:spMkLst>
        </pc:spChg>
      </pc:sldChg>
      <pc:sldChg chg="modSp add">
        <pc:chgData name="Long B Nguyen" userId="f59fb8f3-a021-417a-8bc1-65c8d471c621" providerId="ADAL" clId="{1AE11430-C232-BB4B-AD26-649DB56977B5}" dt="2019-09-08T00:54:16.876" v="3685" actId="20577"/>
        <pc:sldMkLst>
          <pc:docMk/>
          <pc:sldMk cId="3993483693" sldId="303"/>
        </pc:sldMkLst>
        <pc:spChg chg="mod">
          <ac:chgData name="Long B Nguyen" userId="f59fb8f3-a021-417a-8bc1-65c8d471c621" providerId="ADAL" clId="{1AE11430-C232-BB4B-AD26-649DB56977B5}" dt="2019-09-06T12:53:13.798" v="3126" actId="20577"/>
          <ac:spMkLst>
            <pc:docMk/>
            <pc:sldMk cId="3993483693" sldId="303"/>
            <ac:spMk id="2" creationId="{AA3A228F-61D0-D949-A5E7-F83756230BF8}"/>
          </ac:spMkLst>
        </pc:spChg>
        <pc:spChg chg="mod">
          <ac:chgData name="Long B Nguyen" userId="f59fb8f3-a021-417a-8bc1-65c8d471c621" providerId="ADAL" clId="{1AE11430-C232-BB4B-AD26-649DB56977B5}" dt="2019-09-08T00:54:16.876" v="3685" actId="20577"/>
          <ac:spMkLst>
            <pc:docMk/>
            <pc:sldMk cId="3993483693" sldId="303"/>
            <ac:spMk id="9" creationId="{E3B2E017-30B2-884B-A113-B419A2ED51AD}"/>
          </ac:spMkLst>
        </pc:spChg>
      </pc:sldChg>
      <pc:sldChg chg="add del">
        <pc:chgData name="Long B Nguyen" userId="f59fb8f3-a021-417a-8bc1-65c8d471c621" providerId="ADAL" clId="{1AE11430-C232-BB4B-AD26-649DB56977B5}" dt="2019-09-08T03:41:42.114" v="3702" actId="2696"/>
        <pc:sldMkLst>
          <pc:docMk/>
          <pc:sldMk cId="1735411058" sldId="304"/>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12/13/21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12/13/21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12/13/21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12/13/21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12/13/21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12/13/21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12/13/21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12/13/21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12/13/21</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654562" y="1623354"/>
            <a:ext cx="6619244" cy="734328"/>
          </a:xfrm>
        </p:spPr>
        <p:txBody>
          <a:bodyPr/>
          <a:lstStyle/>
          <a:p>
            <a:pPr algn="l"/>
            <a:r>
              <a:rPr lang="en-US" sz="4050" dirty="0"/>
              <a:t>The Create Task</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849821" y="2550187"/>
            <a:ext cx="5834089" cy="1277135"/>
          </a:xfrm>
        </p:spPr>
        <p:txBody>
          <a:bodyPr>
            <a:normAutofit/>
          </a:bodyPr>
          <a:lstStyle/>
          <a:p>
            <a:pPr algn="l"/>
            <a:endParaRPr lang="en-US" sz="2400" b="1" dirty="0"/>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Tree>
    <p:extLst>
      <p:ext uri="{BB962C8B-B14F-4D97-AF65-F5344CB8AC3E}">
        <p14:creationId xmlns:p14="http://schemas.microsoft.com/office/powerpoint/2010/main" val="3974060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FF959-A0F3-6E42-8185-B93A9255954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ED58E2A-C135-AD46-B44F-F45F6A17AE22}"/>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400A85EA-16D8-B443-B8DC-81D509B09F7F}"/>
              </a:ext>
            </a:extLst>
          </p:cNvPr>
          <p:cNvPicPr>
            <a:picLocks noChangeAspect="1"/>
          </p:cNvPicPr>
          <p:nvPr/>
        </p:nvPicPr>
        <p:blipFill>
          <a:blip r:embed="rId2"/>
          <a:stretch>
            <a:fillRect/>
          </a:stretch>
        </p:blipFill>
        <p:spPr>
          <a:xfrm>
            <a:off x="1202972" y="0"/>
            <a:ext cx="6738056" cy="5715000"/>
          </a:xfrm>
          <a:prstGeom prst="rect">
            <a:avLst/>
          </a:prstGeom>
        </p:spPr>
      </p:pic>
    </p:spTree>
    <p:extLst>
      <p:ext uri="{BB962C8B-B14F-4D97-AF65-F5344CB8AC3E}">
        <p14:creationId xmlns:p14="http://schemas.microsoft.com/office/powerpoint/2010/main" val="2398448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D29B7-2EB5-8947-9F80-F8506031E93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D72E149-4B2A-944E-A1AD-7061CB904CAB}"/>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CE68473D-2B77-7449-9E81-EBC05D0883F7}"/>
              </a:ext>
            </a:extLst>
          </p:cNvPr>
          <p:cNvPicPr>
            <a:picLocks noChangeAspect="1"/>
          </p:cNvPicPr>
          <p:nvPr/>
        </p:nvPicPr>
        <p:blipFill>
          <a:blip r:embed="rId2"/>
          <a:stretch>
            <a:fillRect/>
          </a:stretch>
        </p:blipFill>
        <p:spPr>
          <a:xfrm>
            <a:off x="1392261" y="0"/>
            <a:ext cx="6359478" cy="5715000"/>
          </a:xfrm>
          <a:prstGeom prst="rect">
            <a:avLst/>
          </a:prstGeom>
        </p:spPr>
      </p:pic>
    </p:spTree>
    <p:extLst>
      <p:ext uri="{BB962C8B-B14F-4D97-AF65-F5344CB8AC3E}">
        <p14:creationId xmlns:p14="http://schemas.microsoft.com/office/powerpoint/2010/main" val="178214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212309-4083-A94B-9938-897B10EFFF64}"/>
              </a:ext>
            </a:extLst>
          </p:cNvPr>
          <p:cNvPicPr>
            <a:picLocks noChangeAspect="1"/>
          </p:cNvPicPr>
          <p:nvPr/>
        </p:nvPicPr>
        <p:blipFill>
          <a:blip r:embed="rId2"/>
          <a:stretch>
            <a:fillRect/>
          </a:stretch>
        </p:blipFill>
        <p:spPr>
          <a:xfrm>
            <a:off x="2319541" y="0"/>
            <a:ext cx="6374813" cy="5715000"/>
          </a:xfrm>
          <a:prstGeom prst="rect">
            <a:avLst/>
          </a:prstGeom>
        </p:spPr>
      </p:pic>
      <p:sp>
        <p:nvSpPr>
          <p:cNvPr id="5" name="TextBox 4">
            <a:extLst>
              <a:ext uri="{FF2B5EF4-FFF2-40B4-BE49-F238E27FC236}">
                <a16:creationId xmlns:a16="http://schemas.microsoft.com/office/drawing/2014/main" id="{A7A12944-A27C-664D-B361-CA3189DBCD3F}"/>
              </a:ext>
            </a:extLst>
          </p:cNvPr>
          <p:cNvSpPr txBox="1"/>
          <p:nvPr/>
        </p:nvSpPr>
        <p:spPr>
          <a:xfrm>
            <a:off x="195209" y="316998"/>
            <a:ext cx="1897122" cy="430887"/>
          </a:xfrm>
          <a:prstGeom prst="rect">
            <a:avLst/>
          </a:prstGeom>
          <a:noFill/>
        </p:spPr>
        <p:txBody>
          <a:bodyPr wrap="none" rtlCol="0">
            <a:spAutoFit/>
          </a:bodyPr>
          <a:lstStyle/>
          <a:p>
            <a:r>
              <a:rPr lang="en-US" sz="2200" b="1" dirty="0">
                <a:solidFill>
                  <a:srgbClr val="FF0000"/>
                </a:solidFill>
              </a:rPr>
              <a:t>3b continued</a:t>
            </a:r>
          </a:p>
        </p:txBody>
      </p:sp>
    </p:spTree>
    <p:extLst>
      <p:ext uri="{BB962C8B-B14F-4D97-AF65-F5344CB8AC3E}">
        <p14:creationId xmlns:p14="http://schemas.microsoft.com/office/powerpoint/2010/main" val="4244750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2233C-DFF7-C746-BDC1-1754C1FEA8A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9B9E1C2-9FEB-8F4C-9F4A-86F3F83642C2}"/>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2FEBAF38-3332-1E48-8E8B-5F239F9682E8}"/>
              </a:ext>
            </a:extLst>
          </p:cNvPr>
          <p:cNvPicPr>
            <a:picLocks noChangeAspect="1"/>
          </p:cNvPicPr>
          <p:nvPr/>
        </p:nvPicPr>
        <p:blipFill>
          <a:blip r:embed="rId2"/>
          <a:stretch>
            <a:fillRect/>
          </a:stretch>
        </p:blipFill>
        <p:spPr>
          <a:xfrm>
            <a:off x="1328886" y="0"/>
            <a:ext cx="6486228" cy="5715000"/>
          </a:xfrm>
          <a:prstGeom prst="rect">
            <a:avLst/>
          </a:prstGeom>
        </p:spPr>
      </p:pic>
    </p:spTree>
    <p:extLst>
      <p:ext uri="{BB962C8B-B14F-4D97-AF65-F5344CB8AC3E}">
        <p14:creationId xmlns:p14="http://schemas.microsoft.com/office/powerpoint/2010/main" val="3554970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BAA5B8-C4E3-B740-97C3-D82540D95C55}"/>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AC55923E-01AC-D84E-B63B-CD4FE4477586}"/>
              </a:ext>
            </a:extLst>
          </p:cNvPr>
          <p:cNvPicPr>
            <a:picLocks noChangeAspect="1"/>
          </p:cNvPicPr>
          <p:nvPr/>
        </p:nvPicPr>
        <p:blipFill>
          <a:blip r:embed="rId2"/>
          <a:stretch>
            <a:fillRect/>
          </a:stretch>
        </p:blipFill>
        <p:spPr>
          <a:xfrm>
            <a:off x="2068286" y="0"/>
            <a:ext cx="6123214" cy="5715000"/>
          </a:xfrm>
          <a:prstGeom prst="rect">
            <a:avLst/>
          </a:prstGeom>
        </p:spPr>
      </p:pic>
      <p:sp>
        <p:nvSpPr>
          <p:cNvPr id="5" name="TextBox 4">
            <a:extLst>
              <a:ext uri="{FF2B5EF4-FFF2-40B4-BE49-F238E27FC236}">
                <a16:creationId xmlns:a16="http://schemas.microsoft.com/office/drawing/2014/main" id="{8D0DC39A-C34F-D24D-96D3-762432C07CBE}"/>
              </a:ext>
            </a:extLst>
          </p:cNvPr>
          <p:cNvSpPr txBox="1"/>
          <p:nvPr/>
        </p:nvSpPr>
        <p:spPr>
          <a:xfrm>
            <a:off x="195209" y="316998"/>
            <a:ext cx="1873077" cy="430887"/>
          </a:xfrm>
          <a:prstGeom prst="rect">
            <a:avLst/>
          </a:prstGeom>
          <a:noFill/>
        </p:spPr>
        <p:txBody>
          <a:bodyPr wrap="none" rtlCol="0">
            <a:spAutoFit/>
          </a:bodyPr>
          <a:lstStyle/>
          <a:p>
            <a:r>
              <a:rPr lang="en-US" sz="2200" b="1" dirty="0">
                <a:solidFill>
                  <a:srgbClr val="FF0000"/>
                </a:solidFill>
              </a:rPr>
              <a:t>3c continued</a:t>
            </a:r>
          </a:p>
        </p:txBody>
      </p:sp>
    </p:spTree>
    <p:extLst>
      <p:ext uri="{BB962C8B-B14F-4D97-AF65-F5344CB8AC3E}">
        <p14:creationId xmlns:p14="http://schemas.microsoft.com/office/powerpoint/2010/main" val="1398428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48B10-1A67-7F4A-AE64-D40AA92B253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3DBFCB2-4908-0D4B-BE2A-CEE468594E8E}"/>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6F3D8FDF-8A26-D44A-94CC-CBE96B1D996C}"/>
              </a:ext>
            </a:extLst>
          </p:cNvPr>
          <p:cNvPicPr>
            <a:picLocks noChangeAspect="1"/>
          </p:cNvPicPr>
          <p:nvPr/>
        </p:nvPicPr>
        <p:blipFill>
          <a:blip r:embed="rId2"/>
          <a:stretch>
            <a:fillRect/>
          </a:stretch>
        </p:blipFill>
        <p:spPr>
          <a:xfrm>
            <a:off x="873303" y="141666"/>
            <a:ext cx="7791322" cy="4820752"/>
          </a:xfrm>
          <a:prstGeom prst="rect">
            <a:avLst/>
          </a:prstGeom>
        </p:spPr>
      </p:pic>
    </p:spTree>
    <p:extLst>
      <p:ext uri="{BB962C8B-B14F-4D97-AF65-F5344CB8AC3E}">
        <p14:creationId xmlns:p14="http://schemas.microsoft.com/office/powerpoint/2010/main" val="3060627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B1116-589B-6248-96A4-75A18B9E629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6883B66-9AA1-F546-8627-14887A67F2BD}"/>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92879868-FC29-0640-AF3A-B2EBCE09842F}"/>
              </a:ext>
            </a:extLst>
          </p:cNvPr>
          <p:cNvPicPr>
            <a:picLocks noChangeAspect="1"/>
          </p:cNvPicPr>
          <p:nvPr/>
        </p:nvPicPr>
        <p:blipFill>
          <a:blip r:embed="rId2"/>
          <a:stretch>
            <a:fillRect/>
          </a:stretch>
        </p:blipFill>
        <p:spPr>
          <a:xfrm>
            <a:off x="1427197" y="0"/>
            <a:ext cx="6289606" cy="5715000"/>
          </a:xfrm>
          <a:prstGeom prst="rect">
            <a:avLst/>
          </a:prstGeom>
        </p:spPr>
      </p:pic>
    </p:spTree>
    <p:extLst>
      <p:ext uri="{BB962C8B-B14F-4D97-AF65-F5344CB8AC3E}">
        <p14:creationId xmlns:p14="http://schemas.microsoft.com/office/powerpoint/2010/main" val="660749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A0003-616E-2645-9839-089C8B6F225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FCD5C9A-EEC0-3947-A0AD-1BECAAE5D13C}"/>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2212F94D-B8E9-9946-BD55-A5A335B8323A}"/>
              </a:ext>
            </a:extLst>
          </p:cNvPr>
          <p:cNvPicPr>
            <a:picLocks noChangeAspect="1"/>
          </p:cNvPicPr>
          <p:nvPr/>
        </p:nvPicPr>
        <p:blipFill>
          <a:blip r:embed="rId2"/>
          <a:stretch>
            <a:fillRect/>
          </a:stretch>
        </p:blipFill>
        <p:spPr>
          <a:xfrm>
            <a:off x="0" y="583857"/>
            <a:ext cx="9031976" cy="4491577"/>
          </a:xfrm>
          <a:prstGeom prst="rect">
            <a:avLst/>
          </a:prstGeom>
        </p:spPr>
      </p:pic>
    </p:spTree>
    <p:extLst>
      <p:ext uri="{BB962C8B-B14F-4D97-AF65-F5344CB8AC3E}">
        <p14:creationId xmlns:p14="http://schemas.microsoft.com/office/powerpoint/2010/main" val="1176093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8E330A-0574-5B43-A1B4-044AE8138EBC}"/>
              </a:ext>
            </a:extLst>
          </p:cNvPr>
          <p:cNvSpPr>
            <a:spLocks noGrp="1"/>
          </p:cNvSpPr>
          <p:nvPr>
            <p:ph idx="1"/>
          </p:nvPr>
        </p:nvSpPr>
        <p:spPr>
          <a:xfrm>
            <a:off x="102741" y="226032"/>
            <a:ext cx="8825501" cy="5229546"/>
          </a:xfrm>
        </p:spPr>
        <p:txBody>
          <a:bodyPr/>
          <a:lstStyle/>
          <a:p>
            <a:pPr marL="0" indent="0">
              <a:buNone/>
            </a:pPr>
            <a:r>
              <a:rPr lang="en-US" dirty="0">
                <a:solidFill>
                  <a:srgbClr val="FF0000"/>
                </a:solidFill>
              </a:rPr>
              <a:t>If there is a game that you have always wanted to write, DON'T do it for the create task!</a:t>
            </a:r>
          </a:p>
          <a:p>
            <a:pPr marL="0" indent="0">
              <a:buNone/>
            </a:pPr>
            <a:endParaRPr lang="en-US" dirty="0"/>
          </a:p>
          <a:p>
            <a:pPr marL="0" indent="0">
              <a:buNone/>
            </a:pPr>
            <a:r>
              <a:rPr lang="en-US" dirty="0"/>
              <a:t>The create task should be as minimal as possible, satisfying all of the requirements and tailored to answer the free response questions!</a:t>
            </a:r>
          </a:p>
          <a:p>
            <a:pPr marL="0" indent="0">
              <a:buNone/>
            </a:pPr>
            <a:endParaRPr lang="en-US" dirty="0"/>
          </a:p>
          <a:p>
            <a:pPr marL="0" indent="0">
              <a:buNone/>
            </a:pPr>
            <a:r>
              <a:rPr lang="en-US" dirty="0"/>
              <a:t>As we'll see from the examples this week, it can be a very simple program. We'll do a full walkthrough of a sample program and you'll have the chance to answer all of the free response questions for this program to understand how the Create Task works. </a:t>
            </a:r>
          </a:p>
          <a:p>
            <a:pPr marL="0" indent="0">
              <a:buNone/>
            </a:pPr>
            <a:endParaRPr lang="en-US" dirty="0"/>
          </a:p>
          <a:p>
            <a:pPr marL="0" indent="0">
              <a:buNone/>
            </a:pPr>
            <a:r>
              <a:rPr lang="en-US" dirty="0"/>
              <a:t>It's not the program that gives you a high score; it's the free response answers! A student in the past wrote Tetris and only got a 3!</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728426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B981A-229A-B54C-ACC7-41D2A16654A0}"/>
              </a:ext>
            </a:extLst>
          </p:cNvPr>
          <p:cNvSpPr>
            <a:spLocks noGrp="1"/>
          </p:cNvSpPr>
          <p:nvPr>
            <p:ph type="title"/>
          </p:nvPr>
        </p:nvSpPr>
        <p:spPr>
          <a:xfrm>
            <a:off x="190500" y="254001"/>
            <a:ext cx="8324850" cy="622300"/>
          </a:xfrm>
        </p:spPr>
        <p:txBody>
          <a:bodyPr/>
          <a:lstStyle/>
          <a:p>
            <a:r>
              <a:rPr lang="en-US" dirty="0"/>
              <a:t>Steps for Create Task </a:t>
            </a:r>
          </a:p>
        </p:txBody>
      </p:sp>
      <p:sp>
        <p:nvSpPr>
          <p:cNvPr id="3" name="Content Placeholder 2">
            <a:extLst>
              <a:ext uri="{FF2B5EF4-FFF2-40B4-BE49-F238E27FC236}">
                <a16:creationId xmlns:a16="http://schemas.microsoft.com/office/drawing/2014/main" id="{C84102BA-DE72-B749-AF52-12A584032098}"/>
              </a:ext>
            </a:extLst>
          </p:cNvPr>
          <p:cNvSpPr>
            <a:spLocks noGrp="1"/>
          </p:cNvSpPr>
          <p:nvPr>
            <p:ph idx="1"/>
          </p:nvPr>
        </p:nvSpPr>
        <p:spPr>
          <a:xfrm>
            <a:off x="190500" y="876302"/>
            <a:ext cx="8496300" cy="4686298"/>
          </a:xfrm>
        </p:spPr>
        <p:txBody>
          <a:bodyPr/>
          <a:lstStyle/>
          <a:p>
            <a:pPr marL="457200" indent="-457200">
              <a:buAutoNum type="arabicParenR"/>
            </a:pPr>
            <a:r>
              <a:rPr lang="en-US" dirty="0"/>
              <a:t>Design Program: Brainstorm and think carefully about your program. What is your list? What is the student-developed procedure with parameters that used iteration(loops) and selection(conditionals)? Plan before writing code can save a lot of time!</a:t>
            </a:r>
          </a:p>
          <a:p>
            <a:pPr marL="457200" indent="-457200">
              <a:buAutoNum type="arabicParenR"/>
            </a:pPr>
            <a:r>
              <a:rPr lang="en-US" dirty="0"/>
              <a:t>Code the Program: Troubleshoot, test and refine. Start writing the student developed procedure and test it with hard-coded inputs. For example, if you wrote a function called </a:t>
            </a:r>
            <a:r>
              <a:rPr lang="en-US" dirty="0" err="1"/>
              <a:t>enrypt</a:t>
            </a:r>
            <a:r>
              <a:rPr lang="en-US" dirty="0"/>
              <a:t>, call it to make sure it works: print(encrypt("hello", sub)). Refine and repeat. </a:t>
            </a:r>
          </a:p>
          <a:p>
            <a:pPr marL="457200" indent="-457200">
              <a:buAutoNum type="arabicParenR"/>
            </a:pPr>
            <a:r>
              <a:rPr lang="en-US" dirty="0"/>
              <a:t>Make Video</a:t>
            </a:r>
          </a:p>
          <a:p>
            <a:pPr marL="457200" indent="-457200">
              <a:buAutoNum type="arabicParenR"/>
            </a:pPr>
            <a:r>
              <a:rPr lang="en-US" dirty="0"/>
              <a:t>Complete Written Response 3a.</a:t>
            </a:r>
          </a:p>
          <a:p>
            <a:pPr marL="457200" indent="-457200">
              <a:buAutoNum type="arabicParenR"/>
            </a:pPr>
            <a:r>
              <a:rPr lang="en-US" dirty="0"/>
              <a:t>Four Screenshots for 3b: </a:t>
            </a:r>
            <a:r>
              <a:rPr lang="en-US" dirty="0" err="1"/>
              <a:t>i</a:t>
            </a:r>
            <a:r>
              <a:rPr lang="en-US" dirty="0"/>
              <a:t> and ii, 3c: </a:t>
            </a:r>
            <a:r>
              <a:rPr lang="en-US" dirty="0" err="1"/>
              <a:t>i</a:t>
            </a:r>
            <a:r>
              <a:rPr lang="en-US" dirty="0"/>
              <a:t> and ii.</a:t>
            </a:r>
          </a:p>
          <a:p>
            <a:pPr marL="457200" indent="-457200">
              <a:buAutoNum type="arabicParenR"/>
            </a:pPr>
            <a:r>
              <a:rPr lang="en-US" dirty="0"/>
              <a:t>Complete written response 3b, 3c and 3d.</a:t>
            </a:r>
          </a:p>
          <a:p>
            <a:pPr marL="457200" indent="-457200">
              <a:buAutoNum type="arabicParenR"/>
            </a:pPr>
            <a:r>
              <a:rPr lang="en-US" dirty="0"/>
              <a:t>Submit portfolio on College Board site. </a:t>
            </a:r>
          </a:p>
          <a:p>
            <a:pPr marL="457200" indent="-457200">
              <a:buAutoNum type="arabicParenR"/>
            </a:pPr>
            <a:endParaRPr lang="en-US" dirty="0"/>
          </a:p>
          <a:p>
            <a:pPr marL="457200" indent="-457200">
              <a:buAutoNum type="arabicParenR"/>
            </a:pPr>
            <a:endParaRPr lang="en-US" dirty="0"/>
          </a:p>
        </p:txBody>
      </p:sp>
    </p:spTree>
    <p:extLst>
      <p:ext uri="{BB962C8B-B14F-4D97-AF65-F5344CB8AC3E}">
        <p14:creationId xmlns:p14="http://schemas.microsoft.com/office/powerpoint/2010/main" val="1336684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4498AE75-FAB7-A64A-B652-05526FC15FE3}"/>
              </a:ext>
            </a:extLst>
          </p:cNvPr>
          <p:cNvSpPr>
            <a:spLocks noGrp="1" noChangeArrowheads="1"/>
          </p:cNvSpPr>
          <p:nvPr>
            <p:ph type="title"/>
          </p:nvPr>
        </p:nvSpPr>
        <p:spPr>
          <a:xfrm>
            <a:off x="238232" y="243221"/>
            <a:ext cx="7886700" cy="648619"/>
          </a:xfrm>
        </p:spPr>
        <p:txBody>
          <a:bodyPr/>
          <a:lstStyle/>
          <a:p>
            <a:pPr eaLnBrk="1" hangingPunct="1"/>
            <a:r>
              <a:rPr lang="en-US" altLang="en-US" sz="2333" dirty="0">
                <a:ea typeface="ＭＳ Ｐゴシック" panose="020B0600070205080204" pitchFamily="34" charset="-128"/>
              </a:rPr>
              <a:t>Create Task</a:t>
            </a:r>
          </a:p>
        </p:txBody>
      </p:sp>
      <p:sp>
        <p:nvSpPr>
          <p:cNvPr id="171011" name="Rectangle 3">
            <a:extLst>
              <a:ext uri="{FF2B5EF4-FFF2-40B4-BE49-F238E27FC236}">
                <a16:creationId xmlns:a16="http://schemas.microsoft.com/office/drawing/2014/main" id="{A4934963-D788-7042-9063-DB3982108402}"/>
              </a:ext>
            </a:extLst>
          </p:cNvPr>
          <p:cNvSpPr>
            <a:spLocks noGrp="1" noChangeArrowheads="1"/>
          </p:cNvSpPr>
          <p:nvPr>
            <p:ph type="body" idx="1"/>
          </p:nvPr>
        </p:nvSpPr>
        <p:spPr>
          <a:xfrm>
            <a:off x="238232" y="891840"/>
            <a:ext cx="8277118" cy="4255629"/>
          </a:xfrm>
        </p:spPr>
        <p:txBody>
          <a:bodyPr>
            <a:normAutofit/>
          </a:bodyPr>
          <a:lstStyle/>
          <a:p>
            <a:pPr marL="0" indent="0">
              <a:buNone/>
              <a:defRPr/>
            </a:pPr>
            <a:endParaRPr lang="en-US" sz="2200" dirty="0"/>
          </a:p>
          <a:p>
            <a:pPr marL="0" indent="0">
              <a:buNone/>
              <a:defRPr/>
            </a:pPr>
            <a:endParaRPr lang="en-US" sz="2200" dirty="0"/>
          </a:p>
          <a:p>
            <a:pPr marL="0" indent="0">
              <a:buNone/>
              <a:defRPr/>
            </a:pPr>
            <a:endParaRPr lang="en-US" sz="2200" dirty="0"/>
          </a:p>
          <a:p>
            <a:pPr marL="0" indent="0">
              <a:buNone/>
              <a:defRPr/>
            </a:pPr>
            <a:endParaRPr lang="en-US" sz="2200" dirty="0"/>
          </a:p>
          <a:p>
            <a:pPr eaLnBrk="1" hangingPunct="1">
              <a:defRPr/>
            </a:pPr>
            <a:r>
              <a:rPr lang="en-US" sz="2200" dirty="0"/>
              <a:t>Written in Python on </a:t>
            </a:r>
            <a:r>
              <a:rPr lang="en-US" sz="2200" dirty="0" err="1"/>
              <a:t>replit</a:t>
            </a:r>
            <a:endParaRPr lang="en-US" sz="2200" dirty="0"/>
          </a:p>
          <a:p>
            <a:pPr eaLnBrk="1" hangingPunct="1">
              <a:defRPr/>
            </a:pPr>
            <a:r>
              <a:rPr lang="en-US" sz="2200" dirty="0"/>
              <a:t>Game, application, or mathematical simulation.</a:t>
            </a:r>
          </a:p>
          <a:p>
            <a:pPr marL="0" indent="0">
              <a:buNone/>
              <a:defRPr/>
            </a:pPr>
            <a:endParaRPr lang="en-US" sz="2200" dirty="0"/>
          </a:p>
          <a:p>
            <a:pPr eaLnBrk="1" hangingPunct="1">
              <a:defRPr/>
            </a:pPr>
            <a:endParaRPr lang="en-US" sz="2200" dirty="0"/>
          </a:p>
        </p:txBody>
      </p:sp>
    </p:spTree>
    <p:extLst>
      <p:ext uri="{BB962C8B-B14F-4D97-AF65-F5344CB8AC3E}">
        <p14:creationId xmlns:p14="http://schemas.microsoft.com/office/powerpoint/2010/main" val="33705895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B981A-229A-B54C-ACC7-41D2A16654A0}"/>
              </a:ext>
            </a:extLst>
          </p:cNvPr>
          <p:cNvSpPr>
            <a:spLocks noGrp="1"/>
          </p:cNvSpPr>
          <p:nvPr>
            <p:ph type="title"/>
          </p:nvPr>
        </p:nvSpPr>
        <p:spPr>
          <a:xfrm>
            <a:off x="190500" y="152400"/>
            <a:ext cx="8324850" cy="622300"/>
          </a:xfrm>
        </p:spPr>
        <p:txBody>
          <a:bodyPr/>
          <a:lstStyle/>
          <a:p>
            <a:r>
              <a:rPr lang="en-US" dirty="0"/>
              <a:t>Timeframe</a:t>
            </a:r>
          </a:p>
        </p:txBody>
      </p:sp>
      <p:sp>
        <p:nvSpPr>
          <p:cNvPr id="3" name="Content Placeholder 2">
            <a:extLst>
              <a:ext uri="{FF2B5EF4-FFF2-40B4-BE49-F238E27FC236}">
                <a16:creationId xmlns:a16="http://schemas.microsoft.com/office/drawing/2014/main" id="{C84102BA-DE72-B749-AF52-12A584032098}"/>
              </a:ext>
            </a:extLst>
          </p:cNvPr>
          <p:cNvSpPr>
            <a:spLocks noGrp="1"/>
          </p:cNvSpPr>
          <p:nvPr>
            <p:ph idx="1"/>
          </p:nvPr>
        </p:nvSpPr>
        <p:spPr>
          <a:xfrm>
            <a:off x="190500" y="774700"/>
            <a:ext cx="8763000" cy="4787900"/>
          </a:xfrm>
        </p:spPr>
        <p:txBody>
          <a:bodyPr/>
          <a:lstStyle/>
          <a:p>
            <a:pPr marL="0" indent="0">
              <a:buNone/>
            </a:pPr>
            <a:endParaRPr lang="en-US" dirty="0"/>
          </a:p>
          <a:p>
            <a:pPr marL="457200" indent="-457200">
              <a:buAutoNum type="arabicParenR"/>
            </a:pPr>
            <a:r>
              <a:rPr lang="en-US" dirty="0"/>
              <a:t>Design including brainstorming(2 hours)</a:t>
            </a:r>
          </a:p>
          <a:p>
            <a:pPr marL="457200" indent="-457200">
              <a:buAutoNum type="arabicParenR"/>
            </a:pPr>
            <a:r>
              <a:rPr lang="en-US" dirty="0"/>
              <a:t>Coding(5 hours)(weekly, we will have a set day to work on this)</a:t>
            </a:r>
          </a:p>
          <a:p>
            <a:pPr marL="457200" indent="-457200">
              <a:buAutoNum type="arabicParenR"/>
            </a:pPr>
            <a:r>
              <a:rPr lang="en-US" dirty="0"/>
              <a:t>Video(1 hour)</a:t>
            </a:r>
          </a:p>
          <a:p>
            <a:pPr marL="457200" indent="-457200">
              <a:buAutoNum type="arabicParenR"/>
            </a:pPr>
            <a:r>
              <a:rPr lang="en-US" dirty="0"/>
              <a:t>Written Response(2 Hours)</a:t>
            </a:r>
          </a:p>
          <a:p>
            <a:pPr marL="457200" indent="-457200">
              <a:buAutoNum type="arabicParenR"/>
            </a:pPr>
            <a:r>
              <a:rPr lang="en-US" dirty="0"/>
              <a:t>Review and refine written response answers using rubric(1 hour)</a:t>
            </a:r>
          </a:p>
          <a:p>
            <a:pPr marL="457200" indent="-457200">
              <a:buAutoNum type="arabicParenR"/>
            </a:pPr>
            <a:r>
              <a:rPr lang="en-US" dirty="0"/>
              <a:t>Uploading to Digital Portfolio(1 hour)</a:t>
            </a:r>
          </a:p>
          <a:p>
            <a:pPr marL="457200" indent="-457200">
              <a:buAutoNum type="arabicParenR"/>
            </a:pPr>
            <a:endParaRPr lang="en-US" dirty="0"/>
          </a:p>
          <a:p>
            <a:pPr marL="0" indent="0">
              <a:buNone/>
            </a:pPr>
            <a:r>
              <a:rPr lang="en-US" dirty="0"/>
              <a:t>Total: 12 hours</a:t>
            </a:r>
          </a:p>
          <a:p>
            <a:pPr marL="0" indent="0">
              <a:buNone/>
            </a:pPr>
            <a:endParaRPr lang="en-US" dirty="0"/>
          </a:p>
          <a:p>
            <a:pPr marL="0" indent="0">
              <a:buNone/>
            </a:pPr>
            <a:r>
              <a:rPr lang="en-US" dirty="0"/>
              <a:t>This is the minimum amount of time you should spend on this. Likely you will need to spend more time(outside of class) to refine and create the best possible portfolio. </a:t>
            </a:r>
          </a:p>
          <a:p>
            <a:pPr marL="0" indent="0">
              <a:buNone/>
            </a:pPr>
            <a:endParaRPr lang="en-US" dirty="0"/>
          </a:p>
          <a:p>
            <a:pPr marL="457200" indent="-457200">
              <a:buAutoNum type="arabicParenR"/>
            </a:pPr>
            <a:endParaRPr lang="en-US" dirty="0"/>
          </a:p>
        </p:txBody>
      </p:sp>
    </p:spTree>
    <p:extLst>
      <p:ext uri="{BB962C8B-B14F-4D97-AF65-F5344CB8AC3E}">
        <p14:creationId xmlns:p14="http://schemas.microsoft.com/office/powerpoint/2010/main" val="500399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B981A-229A-B54C-ACC7-41D2A16654A0}"/>
              </a:ext>
            </a:extLst>
          </p:cNvPr>
          <p:cNvSpPr>
            <a:spLocks noGrp="1"/>
          </p:cNvSpPr>
          <p:nvPr>
            <p:ph type="title"/>
          </p:nvPr>
        </p:nvSpPr>
        <p:spPr>
          <a:xfrm>
            <a:off x="190500" y="254001"/>
            <a:ext cx="8324850" cy="622300"/>
          </a:xfrm>
        </p:spPr>
        <p:txBody>
          <a:bodyPr/>
          <a:lstStyle/>
          <a:p>
            <a:r>
              <a:rPr lang="en-US" dirty="0"/>
              <a:t>Program Code</a:t>
            </a:r>
          </a:p>
        </p:txBody>
      </p:sp>
      <p:sp>
        <p:nvSpPr>
          <p:cNvPr id="3" name="Content Placeholder 2">
            <a:extLst>
              <a:ext uri="{FF2B5EF4-FFF2-40B4-BE49-F238E27FC236}">
                <a16:creationId xmlns:a16="http://schemas.microsoft.com/office/drawing/2014/main" id="{C84102BA-DE72-B749-AF52-12A584032098}"/>
              </a:ext>
            </a:extLst>
          </p:cNvPr>
          <p:cNvSpPr>
            <a:spLocks noGrp="1"/>
          </p:cNvSpPr>
          <p:nvPr>
            <p:ph idx="1"/>
          </p:nvPr>
        </p:nvSpPr>
        <p:spPr>
          <a:xfrm>
            <a:off x="190500" y="876302"/>
            <a:ext cx="8496300" cy="4686298"/>
          </a:xfrm>
        </p:spPr>
        <p:txBody>
          <a:bodyPr/>
          <a:lstStyle/>
          <a:p>
            <a:pPr marL="457200" indent="-457200">
              <a:buAutoNum type="arabicParenR"/>
            </a:pPr>
            <a:endParaRPr lang="en-US" dirty="0"/>
          </a:p>
          <a:p>
            <a:pPr marL="0" indent="0">
              <a:buNone/>
            </a:pPr>
            <a:r>
              <a:rPr lang="en-US" dirty="0"/>
              <a:t>Minimum Requirements:</a:t>
            </a:r>
          </a:p>
          <a:p>
            <a:pPr marL="0" indent="0">
              <a:buNone/>
            </a:pPr>
            <a:endParaRPr lang="en-US" dirty="0"/>
          </a:p>
          <a:p>
            <a:pPr marL="457200" indent="-457200">
              <a:buAutoNum type="arabicParenR"/>
            </a:pPr>
            <a:r>
              <a:rPr lang="en-US" dirty="0"/>
              <a:t>Some type of input and output(input can be from keyboard or from file)</a:t>
            </a:r>
          </a:p>
          <a:p>
            <a:pPr marL="457200" indent="-457200">
              <a:buAutoNum type="arabicParenR"/>
            </a:pPr>
            <a:r>
              <a:rPr lang="en-US" dirty="0"/>
              <a:t>At least one list(list of tuples) or dictionary that manages complexity. The list or dictionary should be essential to your program. Your program should be very difficult to write without the use of this list/dictionary. </a:t>
            </a:r>
          </a:p>
          <a:p>
            <a:pPr marL="457200" indent="-457200">
              <a:buAutoNum type="arabicParenR"/>
            </a:pPr>
            <a:r>
              <a:rPr lang="en-US" dirty="0"/>
              <a:t>At least one student-developed procedure that has an algorithm which uses one or more parameters that used iteration(loops) and selection(conditionals).</a:t>
            </a:r>
          </a:p>
          <a:p>
            <a:pPr marL="0" indent="0">
              <a:buNone/>
            </a:pPr>
            <a:endParaRPr lang="en-US" dirty="0"/>
          </a:p>
          <a:p>
            <a:pPr marL="0" indent="0">
              <a:buNone/>
            </a:pPr>
            <a:r>
              <a:rPr lang="en-US" dirty="0"/>
              <a:t> </a:t>
            </a:r>
          </a:p>
        </p:txBody>
      </p:sp>
    </p:spTree>
    <p:extLst>
      <p:ext uri="{BB962C8B-B14F-4D97-AF65-F5344CB8AC3E}">
        <p14:creationId xmlns:p14="http://schemas.microsoft.com/office/powerpoint/2010/main" val="781774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B981A-229A-B54C-ACC7-41D2A16654A0}"/>
              </a:ext>
            </a:extLst>
          </p:cNvPr>
          <p:cNvSpPr>
            <a:spLocks noGrp="1"/>
          </p:cNvSpPr>
          <p:nvPr>
            <p:ph type="title"/>
          </p:nvPr>
        </p:nvSpPr>
        <p:spPr>
          <a:xfrm>
            <a:off x="190500" y="254001"/>
            <a:ext cx="8324850" cy="622300"/>
          </a:xfrm>
        </p:spPr>
        <p:txBody>
          <a:bodyPr/>
          <a:lstStyle/>
          <a:p>
            <a:r>
              <a:rPr lang="en-US" dirty="0"/>
              <a:t>Dates</a:t>
            </a:r>
          </a:p>
        </p:txBody>
      </p:sp>
      <p:sp>
        <p:nvSpPr>
          <p:cNvPr id="3" name="Content Placeholder 2">
            <a:extLst>
              <a:ext uri="{FF2B5EF4-FFF2-40B4-BE49-F238E27FC236}">
                <a16:creationId xmlns:a16="http://schemas.microsoft.com/office/drawing/2014/main" id="{C84102BA-DE72-B749-AF52-12A584032098}"/>
              </a:ext>
            </a:extLst>
          </p:cNvPr>
          <p:cNvSpPr>
            <a:spLocks noGrp="1"/>
          </p:cNvSpPr>
          <p:nvPr>
            <p:ph idx="1"/>
          </p:nvPr>
        </p:nvSpPr>
        <p:spPr>
          <a:xfrm>
            <a:off x="190500" y="876302"/>
            <a:ext cx="8496300" cy="4686298"/>
          </a:xfrm>
        </p:spPr>
        <p:txBody>
          <a:bodyPr/>
          <a:lstStyle/>
          <a:p>
            <a:pPr marL="457200" indent="-457200">
              <a:buAutoNum type="arabicParenR"/>
            </a:pPr>
            <a:endParaRPr lang="en-US" dirty="0"/>
          </a:p>
          <a:p>
            <a:pPr marL="0" indent="0">
              <a:buNone/>
            </a:pPr>
            <a:endParaRPr lang="en-US" dirty="0"/>
          </a:p>
          <a:p>
            <a:pPr marL="0" indent="0">
              <a:buNone/>
            </a:pPr>
            <a:endParaRPr lang="en-US" dirty="0"/>
          </a:p>
          <a:p>
            <a:pPr marL="0" indent="0">
              <a:buNone/>
            </a:pPr>
            <a:r>
              <a:rPr lang="en-US" dirty="0"/>
              <a:t>The goal is to complete your code by end of February(end of </a:t>
            </a:r>
            <a:r>
              <a:rPr lang="en-US" dirty="0" err="1"/>
              <a:t>Februrary</a:t>
            </a:r>
            <a:r>
              <a:rPr lang="en-US" dirty="0"/>
              <a:t> break). </a:t>
            </a:r>
          </a:p>
          <a:p>
            <a:pPr marL="0" indent="0">
              <a:buNone/>
            </a:pPr>
            <a:endParaRPr lang="en-US" dirty="0"/>
          </a:p>
          <a:p>
            <a:pPr marL="0" indent="0">
              <a:buNone/>
            </a:pPr>
            <a:r>
              <a:rPr lang="en-US" dirty="0"/>
              <a:t>There will be weekly check-ins. </a:t>
            </a:r>
          </a:p>
          <a:p>
            <a:pPr marL="0" indent="0">
              <a:buNone/>
            </a:pPr>
            <a:endParaRPr lang="en-US" dirty="0"/>
          </a:p>
          <a:p>
            <a:pPr marL="0" indent="0">
              <a:buNone/>
            </a:pPr>
            <a:r>
              <a:rPr lang="en-US" dirty="0"/>
              <a:t> </a:t>
            </a:r>
          </a:p>
        </p:txBody>
      </p:sp>
    </p:spTree>
    <p:extLst>
      <p:ext uri="{BB962C8B-B14F-4D97-AF65-F5344CB8AC3E}">
        <p14:creationId xmlns:p14="http://schemas.microsoft.com/office/powerpoint/2010/main" val="3916325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D482E-9621-034B-B5B9-A2A3E3815EBF}"/>
              </a:ext>
            </a:extLst>
          </p:cNvPr>
          <p:cNvSpPr>
            <a:spLocks noGrp="1"/>
          </p:cNvSpPr>
          <p:nvPr>
            <p:ph type="title"/>
          </p:nvPr>
        </p:nvSpPr>
        <p:spPr>
          <a:xfrm>
            <a:off x="220687" y="191729"/>
            <a:ext cx="7886700" cy="680468"/>
          </a:xfrm>
        </p:spPr>
        <p:txBody>
          <a:bodyPr/>
          <a:lstStyle/>
          <a:p>
            <a:r>
              <a:rPr lang="en-US" dirty="0"/>
              <a:t>Create Task Example 1</a:t>
            </a:r>
          </a:p>
        </p:txBody>
      </p:sp>
      <p:sp>
        <p:nvSpPr>
          <p:cNvPr id="3" name="Content Placeholder 2">
            <a:extLst>
              <a:ext uri="{FF2B5EF4-FFF2-40B4-BE49-F238E27FC236}">
                <a16:creationId xmlns:a16="http://schemas.microsoft.com/office/drawing/2014/main" id="{BE9CE75A-CAA3-5646-AB61-E94C601FF013}"/>
              </a:ext>
            </a:extLst>
          </p:cNvPr>
          <p:cNvSpPr>
            <a:spLocks noGrp="1"/>
          </p:cNvSpPr>
          <p:nvPr>
            <p:ph idx="1"/>
          </p:nvPr>
        </p:nvSpPr>
        <p:spPr>
          <a:xfrm>
            <a:off x="220687" y="872197"/>
            <a:ext cx="8702626" cy="4651074"/>
          </a:xfrm>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a:t>We will walk through a full example of a Create Task by coding it on </a:t>
            </a:r>
            <a:r>
              <a:rPr lang="en-US" dirty="0" err="1"/>
              <a:t>replit</a:t>
            </a:r>
            <a:r>
              <a:rPr lang="en-US" dirty="0"/>
              <a:t> Teams. </a:t>
            </a:r>
          </a:p>
        </p:txBody>
      </p:sp>
    </p:spTree>
    <p:extLst>
      <p:ext uri="{BB962C8B-B14F-4D97-AF65-F5344CB8AC3E}">
        <p14:creationId xmlns:p14="http://schemas.microsoft.com/office/powerpoint/2010/main" val="35145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CEF01D-6BE2-8B40-B73C-E8115F523D49}"/>
              </a:ext>
            </a:extLst>
          </p:cNvPr>
          <p:cNvSpPr>
            <a:spLocks noGrp="1"/>
          </p:cNvSpPr>
          <p:nvPr>
            <p:ph idx="1"/>
          </p:nvPr>
        </p:nvSpPr>
        <p:spPr>
          <a:xfrm>
            <a:off x="184935" y="102743"/>
            <a:ext cx="8959065" cy="5198722"/>
          </a:xfrm>
        </p:spPr>
        <p:txBody>
          <a:bodyPr/>
          <a:lstStyle/>
          <a:p>
            <a:pPr marL="0" indent="0">
              <a:buNone/>
            </a:pPr>
            <a:r>
              <a:rPr lang="en-US" dirty="0"/>
              <a:t>Programming is a collaborative and creative process that brings ideas to life through the development of software. In the Create performance task, you will design and implement a program that might solve a problem, enable innovation, explore personal interests, or express creativity. Your submission must include the elements listed in the Submission Requirements section below. </a:t>
            </a:r>
          </a:p>
          <a:p>
            <a:pPr marL="0" indent="0">
              <a:buNone/>
            </a:pPr>
            <a:endParaRPr lang="en-US" dirty="0"/>
          </a:p>
          <a:p>
            <a:pPr marL="0" indent="0">
              <a:buNone/>
            </a:pPr>
            <a:endParaRPr lang="en-US" dirty="0"/>
          </a:p>
          <a:p>
            <a:pPr marL="0" indent="0">
              <a:buNone/>
            </a:pPr>
            <a:r>
              <a:rPr lang="en-US" dirty="0"/>
              <a:t>You are allowed to collaborate with your partner(s) on the development of the program only. </a:t>
            </a:r>
            <a:r>
              <a:rPr lang="en-US" b="1" dirty="0"/>
              <a:t>The written response and the video that you submit for this performance task must be completed individually, without any collaboration with your partner(s) or anyone else. </a:t>
            </a:r>
            <a:r>
              <a:rPr lang="en-US" dirty="0"/>
              <a:t>You can develop the code segments used in the written responses (parts 3b and 3c) with your partner(s) or on your own during the administration of the performance task. </a:t>
            </a:r>
          </a:p>
          <a:p>
            <a:pPr marL="0" indent="0">
              <a:buNone/>
            </a:pPr>
            <a:endParaRPr lang="en-US" dirty="0"/>
          </a:p>
          <a:p>
            <a:pPr marL="0" indent="0">
              <a:buNone/>
            </a:pPr>
            <a:r>
              <a:rPr lang="en-US" dirty="0">
                <a:solidFill>
                  <a:srgbClr val="FF0000"/>
                </a:solidFill>
              </a:rPr>
              <a:t>Note: Because of all of the citation requirements, I recommend that you work on this task individually. If the program you are writing requires help from others, consider something simpler!</a:t>
            </a:r>
          </a:p>
          <a:p>
            <a:pPr marL="0" indent="0">
              <a:buNone/>
            </a:pPr>
            <a:endParaRPr lang="en-US" dirty="0"/>
          </a:p>
        </p:txBody>
      </p:sp>
    </p:spTree>
    <p:extLst>
      <p:ext uri="{BB962C8B-B14F-4D97-AF65-F5344CB8AC3E}">
        <p14:creationId xmlns:p14="http://schemas.microsoft.com/office/powerpoint/2010/main" val="3188689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931FE-8405-6D44-9EC1-D987F6FE97E0}"/>
              </a:ext>
            </a:extLst>
          </p:cNvPr>
          <p:cNvSpPr>
            <a:spLocks noGrp="1"/>
          </p:cNvSpPr>
          <p:nvPr>
            <p:ph type="title"/>
          </p:nvPr>
        </p:nvSpPr>
        <p:spPr/>
        <p:txBody>
          <a:bodyPr/>
          <a:lstStyle/>
          <a:p>
            <a:r>
              <a:rPr lang="en-US" dirty="0"/>
              <a:t>Requirements</a:t>
            </a:r>
          </a:p>
        </p:txBody>
      </p:sp>
      <p:sp>
        <p:nvSpPr>
          <p:cNvPr id="3" name="Content Placeholder 2">
            <a:extLst>
              <a:ext uri="{FF2B5EF4-FFF2-40B4-BE49-F238E27FC236}">
                <a16:creationId xmlns:a16="http://schemas.microsoft.com/office/drawing/2014/main" id="{DDB6ABED-21FA-EF4C-8D4B-7FD19CAF4811}"/>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1804EC61-F984-8649-A13C-49F5D0213753}"/>
              </a:ext>
            </a:extLst>
          </p:cNvPr>
          <p:cNvPicPr>
            <a:picLocks noChangeAspect="1"/>
          </p:cNvPicPr>
          <p:nvPr/>
        </p:nvPicPr>
        <p:blipFill>
          <a:blip r:embed="rId2"/>
          <a:stretch>
            <a:fillRect/>
          </a:stretch>
        </p:blipFill>
        <p:spPr>
          <a:xfrm>
            <a:off x="0" y="2065020"/>
            <a:ext cx="9144000" cy="1584960"/>
          </a:xfrm>
          <a:prstGeom prst="rect">
            <a:avLst/>
          </a:prstGeom>
        </p:spPr>
      </p:pic>
    </p:spTree>
    <p:extLst>
      <p:ext uri="{BB962C8B-B14F-4D97-AF65-F5344CB8AC3E}">
        <p14:creationId xmlns:p14="http://schemas.microsoft.com/office/powerpoint/2010/main" val="2755149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E1F62D6-4581-1640-8ED4-FBC91B065917}"/>
              </a:ext>
            </a:extLst>
          </p:cNvPr>
          <p:cNvPicPr>
            <a:picLocks noGrp="1" noChangeAspect="1"/>
          </p:cNvPicPr>
          <p:nvPr>
            <p:ph idx="1"/>
          </p:nvPr>
        </p:nvPicPr>
        <p:blipFill>
          <a:blip r:embed="rId2"/>
          <a:stretch>
            <a:fillRect/>
          </a:stretch>
        </p:blipFill>
        <p:spPr>
          <a:xfrm>
            <a:off x="207409" y="300739"/>
            <a:ext cx="7886700" cy="3273040"/>
          </a:xfrm>
          <a:prstGeom prst="rect">
            <a:avLst/>
          </a:prstGeom>
        </p:spPr>
      </p:pic>
    </p:spTree>
    <p:extLst>
      <p:ext uri="{BB962C8B-B14F-4D97-AF65-F5344CB8AC3E}">
        <p14:creationId xmlns:p14="http://schemas.microsoft.com/office/powerpoint/2010/main" val="1975834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A91FA-BEAE-514F-B805-AE74A20B594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B9F261C-4908-9C44-8F48-8177C737276F}"/>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BF99C365-AFD6-5349-BDD9-31E21D24AC2B}"/>
              </a:ext>
            </a:extLst>
          </p:cNvPr>
          <p:cNvPicPr>
            <a:picLocks noChangeAspect="1"/>
          </p:cNvPicPr>
          <p:nvPr/>
        </p:nvPicPr>
        <p:blipFill>
          <a:blip r:embed="rId2"/>
          <a:stretch>
            <a:fillRect/>
          </a:stretch>
        </p:blipFill>
        <p:spPr>
          <a:xfrm>
            <a:off x="137631" y="257704"/>
            <a:ext cx="8724900" cy="2527300"/>
          </a:xfrm>
          <a:prstGeom prst="rect">
            <a:avLst/>
          </a:prstGeom>
        </p:spPr>
      </p:pic>
      <p:pic>
        <p:nvPicPr>
          <p:cNvPr id="5" name="Picture 4">
            <a:extLst>
              <a:ext uri="{FF2B5EF4-FFF2-40B4-BE49-F238E27FC236}">
                <a16:creationId xmlns:a16="http://schemas.microsoft.com/office/drawing/2014/main" id="{81FBF7FA-8967-1540-B6A1-DA4AB2FE2A38}"/>
              </a:ext>
            </a:extLst>
          </p:cNvPr>
          <p:cNvPicPr>
            <a:picLocks noChangeAspect="1"/>
          </p:cNvPicPr>
          <p:nvPr/>
        </p:nvPicPr>
        <p:blipFill>
          <a:blip r:embed="rId3"/>
          <a:stretch>
            <a:fillRect/>
          </a:stretch>
        </p:blipFill>
        <p:spPr>
          <a:xfrm>
            <a:off x="251931" y="3097801"/>
            <a:ext cx="8610600" cy="2540000"/>
          </a:xfrm>
          <a:prstGeom prst="rect">
            <a:avLst/>
          </a:prstGeom>
        </p:spPr>
      </p:pic>
    </p:spTree>
    <p:extLst>
      <p:ext uri="{BB962C8B-B14F-4D97-AF65-F5344CB8AC3E}">
        <p14:creationId xmlns:p14="http://schemas.microsoft.com/office/powerpoint/2010/main" val="3607987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1F742-8280-964E-BF27-576B613B63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0387743-A120-B343-9126-1CC74379E78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44EB853C-D5A5-0142-B52F-6324DB3017B7}"/>
              </a:ext>
            </a:extLst>
          </p:cNvPr>
          <p:cNvPicPr>
            <a:picLocks noChangeAspect="1"/>
          </p:cNvPicPr>
          <p:nvPr/>
        </p:nvPicPr>
        <p:blipFill>
          <a:blip r:embed="rId2"/>
          <a:stretch>
            <a:fillRect/>
          </a:stretch>
        </p:blipFill>
        <p:spPr>
          <a:xfrm>
            <a:off x="151258" y="183722"/>
            <a:ext cx="8636000" cy="2984500"/>
          </a:xfrm>
          <a:prstGeom prst="rect">
            <a:avLst/>
          </a:prstGeom>
        </p:spPr>
      </p:pic>
      <p:pic>
        <p:nvPicPr>
          <p:cNvPr id="5" name="Picture 4">
            <a:extLst>
              <a:ext uri="{FF2B5EF4-FFF2-40B4-BE49-F238E27FC236}">
                <a16:creationId xmlns:a16="http://schemas.microsoft.com/office/drawing/2014/main" id="{0139728A-9217-EB47-8C88-DC64BF1AF4CA}"/>
              </a:ext>
            </a:extLst>
          </p:cNvPr>
          <p:cNvPicPr>
            <a:picLocks noChangeAspect="1"/>
          </p:cNvPicPr>
          <p:nvPr/>
        </p:nvPicPr>
        <p:blipFill>
          <a:blip r:embed="rId3"/>
          <a:stretch>
            <a:fillRect/>
          </a:stretch>
        </p:blipFill>
        <p:spPr>
          <a:xfrm>
            <a:off x="266700" y="4248030"/>
            <a:ext cx="8610600" cy="711200"/>
          </a:xfrm>
          <a:prstGeom prst="rect">
            <a:avLst/>
          </a:prstGeom>
        </p:spPr>
      </p:pic>
      <p:pic>
        <p:nvPicPr>
          <p:cNvPr id="6" name="Picture 5">
            <a:extLst>
              <a:ext uri="{FF2B5EF4-FFF2-40B4-BE49-F238E27FC236}">
                <a16:creationId xmlns:a16="http://schemas.microsoft.com/office/drawing/2014/main" id="{391A00DB-11B7-1C4F-A467-834357B0E5EF}"/>
              </a:ext>
            </a:extLst>
          </p:cNvPr>
          <p:cNvPicPr>
            <a:picLocks noChangeAspect="1"/>
          </p:cNvPicPr>
          <p:nvPr/>
        </p:nvPicPr>
        <p:blipFill>
          <a:blip r:embed="rId4"/>
          <a:stretch>
            <a:fillRect/>
          </a:stretch>
        </p:blipFill>
        <p:spPr>
          <a:xfrm>
            <a:off x="304800" y="3168222"/>
            <a:ext cx="8534400" cy="1155700"/>
          </a:xfrm>
          <a:prstGeom prst="rect">
            <a:avLst/>
          </a:prstGeom>
        </p:spPr>
      </p:pic>
    </p:spTree>
    <p:extLst>
      <p:ext uri="{BB962C8B-B14F-4D97-AF65-F5344CB8AC3E}">
        <p14:creationId xmlns:p14="http://schemas.microsoft.com/office/powerpoint/2010/main" val="3509019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B2593-E93B-844E-8D76-1CC8CC8C800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6F9E075-4BBD-E44A-802B-E2C1907DE83F}"/>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CDEFDA8B-B992-9342-B9F8-53DAB874D5B8}"/>
              </a:ext>
            </a:extLst>
          </p:cNvPr>
          <p:cNvPicPr>
            <a:picLocks noChangeAspect="1"/>
          </p:cNvPicPr>
          <p:nvPr/>
        </p:nvPicPr>
        <p:blipFill>
          <a:blip r:embed="rId2"/>
          <a:stretch>
            <a:fillRect/>
          </a:stretch>
        </p:blipFill>
        <p:spPr>
          <a:xfrm>
            <a:off x="95250" y="0"/>
            <a:ext cx="7916690" cy="1850810"/>
          </a:xfrm>
          <a:prstGeom prst="rect">
            <a:avLst/>
          </a:prstGeom>
        </p:spPr>
      </p:pic>
      <p:pic>
        <p:nvPicPr>
          <p:cNvPr id="5" name="Picture 4">
            <a:extLst>
              <a:ext uri="{FF2B5EF4-FFF2-40B4-BE49-F238E27FC236}">
                <a16:creationId xmlns:a16="http://schemas.microsoft.com/office/drawing/2014/main" id="{5AB7D984-9986-344E-974D-D888122BDC90}"/>
              </a:ext>
            </a:extLst>
          </p:cNvPr>
          <p:cNvPicPr>
            <a:picLocks noChangeAspect="1"/>
          </p:cNvPicPr>
          <p:nvPr/>
        </p:nvPicPr>
        <p:blipFill>
          <a:blip r:embed="rId3"/>
          <a:stretch>
            <a:fillRect/>
          </a:stretch>
        </p:blipFill>
        <p:spPr>
          <a:xfrm>
            <a:off x="309723" y="1850810"/>
            <a:ext cx="5957513" cy="3838547"/>
          </a:xfrm>
          <a:prstGeom prst="rect">
            <a:avLst/>
          </a:prstGeom>
        </p:spPr>
      </p:pic>
    </p:spTree>
    <p:extLst>
      <p:ext uri="{BB962C8B-B14F-4D97-AF65-F5344CB8AC3E}">
        <p14:creationId xmlns:p14="http://schemas.microsoft.com/office/powerpoint/2010/main" val="2517486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21B1D-6D7E-F441-8992-F0BD5262FB1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82BBAFA-23BA-7B45-9615-6C7B55865464}"/>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23579F0B-4635-8647-AC63-5180C63AFDF4}"/>
              </a:ext>
            </a:extLst>
          </p:cNvPr>
          <p:cNvPicPr>
            <a:picLocks noChangeAspect="1"/>
          </p:cNvPicPr>
          <p:nvPr/>
        </p:nvPicPr>
        <p:blipFill>
          <a:blip r:embed="rId2"/>
          <a:stretch>
            <a:fillRect/>
          </a:stretch>
        </p:blipFill>
        <p:spPr>
          <a:xfrm>
            <a:off x="0" y="1521354"/>
            <a:ext cx="8864600" cy="2146300"/>
          </a:xfrm>
          <a:prstGeom prst="rect">
            <a:avLst/>
          </a:prstGeom>
        </p:spPr>
      </p:pic>
    </p:spTree>
    <p:extLst>
      <p:ext uri="{BB962C8B-B14F-4D97-AF65-F5344CB8AC3E}">
        <p14:creationId xmlns:p14="http://schemas.microsoft.com/office/powerpoint/2010/main" val="156008254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1955</TotalTime>
  <Words>705</Words>
  <Application>Microsoft Macintosh PowerPoint</Application>
  <PresentationFormat>On-screen Show (16:10)</PresentationFormat>
  <Paragraphs>73</Paragraphs>
  <Slides>23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Gill Sans MT</vt:lpstr>
      <vt:lpstr>Office Theme</vt:lpstr>
      <vt:lpstr>The Create Task</vt:lpstr>
      <vt:lpstr>Create Task</vt:lpstr>
      <vt:lpstr>PowerPoint Presentation</vt:lpstr>
      <vt:lpstr>Requirements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Steps for Create Task </vt:lpstr>
      <vt:lpstr>Timeframe</vt:lpstr>
      <vt:lpstr>Program Code</vt:lpstr>
      <vt:lpstr>Dates</vt:lpstr>
      <vt:lpstr>Create Task Example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B Nguyen</cp:lastModifiedBy>
  <cp:revision>1</cp:revision>
  <cp:lastPrinted>2019-09-09T17:45:40Z</cp:lastPrinted>
  <dcterms:created xsi:type="dcterms:W3CDTF">2019-05-29T16:38:51Z</dcterms:created>
  <dcterms:modified xsi:type="dcterms:W3CDTF">2021-12-13T14:42:02Z</dcterms:modified>
</cp:coreProperties>
</file>