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27"/>
  </p:notesMasterIdLst>
  <p:sldIdLst>
    <p:sldId id="256" r:id="rId2"/>
    <p:sldId id="319" r:id="rId3"/>
    <p:sldId id="320" r:id="rId4"/>
    <p:sldId id="333" r:id="rId5"/>
    <p:sldId id="343" r:id="rId6"/>
    <p:sldId id="344" r:id="rId7"/>
    <p:sldId id="345" r:id="rId8"/>
    <p:sldId id="329" r:id="rId9"/>
    <p:sldId id="322" r:id="rId10"/>
    <p:sldId id="324" r:id="rId11"/>
    <p:sldId id="332" r:id="rId12"/>
    <p:sldId id="346" r:id="rId13"/>
    <p:sldId id="347" r:id="rId14"/>
    <p:sldId id="348" r:id="rId15"/>
    <p:sldId id="302" r:id="rId16"/>
    <p:sldId id="306" r:id="rId17"/>
    <p:sldId id="337" r:id="rId18"/>
    <p:sldId id="334" r:id="rId19"/>
    <p:sldId id="336" r:id="rId20"/>
    <p:sldId id="341" r:id="rId21"/>
    <p:sldId id="342" r:id="rId22"/>
    <p:sldId id="323" r:id="rId23"/>
    <p:sldId id="325" r:id="rId24"/>
    <p:sldId id="331" r:id="rId25"/>
    <p:sldId id="316" r:id="rId26"/>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BC78E0-AD37-BF4F-8E04-6828975F313B}" v="1917" dt="2022-11-28T16:36:02.69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3693"/>
    <p:restoredTop sz="93692"/>
  </p:normalViewPr>
  <p:slideViewPr>
    <p:cSldViewPr snapToGrid="0" snapToObjects="1">
      <p:cViewPr varScale="1">
        <p:scale>
          <a:sx n="126" d="100"/>
          <a:sy n="126" d="100"/>
        </p:scale>
        <p:origin x="200" y="2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CC9C9D9A-5149-2947-86C0-576F501F60DC}"/>
    <pc:docChg chg="addSld modSld">
      <pc:chgData name="Long B Nguyen" userId="f59fb8f3-a021-417a-8bc1-65c8d471c621" providerId="ADAL" clId="{CC9C9D9A-5149-2947-86C0-576F501F60DC}" dt="2020-01-05T21:59:55.597" v="2392" actId="14100"/>
      <pc:docMkLst>
        <pc:docMk/>
      </pc:docMkLst>
      <pc:sldChg chg="modSp add modAnim">
        <pc:chgData name="Long B Nguyen" userId="f59fb8f3-a021-417a-8bc1-65c8d471c621" providerId="ADAL" clId="{CC9C9D9A-5149-2947-86C0-576F501F60DC}" dt="2020-01-04T15:49:37.373" v="563" actId="20577"/>
        <pc:sldMkLst>
          <pc:docMk/>
          <pc:sldMk cId="924617162" sldId="319"/>
        </pc:sldMkLst>
        <pc:spChg chg="mod">
          <ac:chgData name="Long B Nguyen" userId="f59fb8f3-a021-417a-8bc1-65c8d471c621" providerId="ADAL" clId="{CC9C9D9A-5149-2947-86C0-576F501F60DC}" dt="2020-01-04T15:45:14.876" v="4" actId="20577"/>
          <ac:spMkLst>
            <pc:docMk/>
            <pc:sldMk cId="924617162" sldId="319"/>
            <ac:spMk id="2" creationId="{AA3A228F-61D0-D949-A5E7-F83756230BF8}"/>
          </ac:spMkLst>
        </pc:spChg>
        <pc:spChg chg="mod">
          <ac:chgData name="Long B Nguyen" userId="f59fb8f3-a021-417a-8bc1-65c8d471c621" providerId="ADAL" clId="{CC9C9D9A-5149-2947-86C0-576F501F60DC}" dt="2020-01-04T15:49:37.373" v="563" actId="20577"/>
          <ac:spMkLst>
            <pc:docMk/>
            <pc:sldMk cId="924617162" sldId="319"/>
            <ac:spMk id="9" creationId="{E3B2E017-30B2-884B-A113-B419A2ED51AD}"/>
          </ac:spMkLst>
        </pc:spChg>
      </pc:sldChg>
      <pc:sldChg chg="modSp add">
        <pc:chgData name="Long B Nguyen" userId="f59fb8f3-a021-417a-8bc1-65c8d471c621" providerId="ADAL" clId="{CC9C9D9A-5149-2947-86C0-576F501F60DC}" dt="2020-01-04T15:57:55.835" v="789" actId="14100"/>
        <pc:sldMkLst>
          <pc:docMk/>
          <pc:sldMk cId="3758830494" sldId="320"/>
        </pc:sldMkLst>
        <pc:spChg chg="mod">
          <ac:chgData name="Long B Nguyen" userId="f59fb8f3-a021-417a-8bc1-65c8d471c621" providerId="ADAL" clId="{CC9C9D9A-5149-2947-86C0-576F501F60DC}" dt="2020-01-04T15:57:52.065" v="788" actId="1076"/>
          <ac:spMkLst>
            <pc:docMk/>
            <pc:sldMk cId="3758830494" sldId="320"/>
            <ac:spMk id="2" creationId="{AA3A228F-61D0-D949-A5E7-F83756230BF8}"/>
          </ac:spMkLst>
        </pc:spChg>
        <pc:spChg chg="mod">
          <ac:chgData name="Long B Nguyen" userId="f59fb8f3-a021-417a-8bc1-65c8d471c621" providerId="ADAL" clId="{CC9C9D9A-5149-2947-86C0-576F501F60DC}" dt="2020-01-04T15:57:55.835" v="789" actId="14100"/>
          <ac:spMkLst>
            <pc:docMk/>
            <pc:sldMk cId="3758830494" sldId="320"/>
            <ac:spMk id="9" creationId="{E3B2E017-30B2-884B-A113-B419A2ED51AD}"/>
          </ac:spMkLst>
        </pc:spChg>
      </pc:sldChg>
      <pc:sldChg chg="modSp add">
        <pc:chgData name="Long B Nguyen" userId="f59fb8f3-a021-417a-8bc1-65c8d471c621" providerId="ADAL" clId="{CC9C9D9A-5149-2947-86C0-576F501F60DC}" dt="2020-01-05T21:51:37.442" v="2325" actId="20577"/>
        <pc:sldMkLst>
          <pc:docMk/>
          <pc:sldMk cId="1022945305" sldId="321"/>
        </pc:sldMkLst>
        <pc:spChg chg="mod">
          <ac:chgData name="Long B Nguyen" userId="f59fb8f3-a021-417a-8bc1-65c8d471c621" providerId="ADAL" clId="{CC9C9D9A-5149-2947-86C0-576F501F60DC}" dt="2020-01-05T21:51:37.442" v="2325" actId="20577"/>
          <ac:spMkLst>
            <pc:docMk/>
            <pc:sldMk cId="1022945305" sldId="321"/>
            <ac:spMk id="2" creationId="{AA3A228F-61D0-D949-A5E7-F83756230BF8}"/>
          </ac:spMkLst>
        </pc:spChg>
        <pc:spChg chg="mod">
          <ac:chgData name="Long B Nguyen" userId="f59fb8f3-a021-417a-8bc1-65c8d471c621" providerId="ADAL" clId="{CC9C9D9A-5149-2947-86C0-576F501F60DC}" dt="2020-01-05T21:33:21.485" v="2304" actId="20577"/>
          <ac:spMkLst>
            <pc:docMk/>
            <pc:sldMk cId="1022945305" sldId="321"/>
            <ac:spMk id="9" creationId="{E3B2E017-30B2-884B-A113-B419A2ED51AD}"/>
          </ac:spMkLst>
        </pc:spChg>
      </pc:sldChg>
      <pc:sldChg chg="modSp add">
        <pc:chgData name="Long B Nguyen" userId="f59fb8f3-a021-417a-8bc1-65c8d471c621" providerId="ADAL" clId="{CC9C9D9A-5149-2947-86C0-576F501F60DC}" dt="2020-01-04T17:41:57.489" v="1203" actId="20577"/>
        <pc:sldMkLst>
          <pc:docMk/>
          <pc:sldMk cId="3456840474" sldId="322"/>
        </pc:sldMkLst>
        <pc:spChg chg="mod">
          <ac:chgData name="Long B Nguyen" userId="f59fb8f3-a021-417a-8bc1-65c8d471c621" providerId="ADAL" clId="{CC9C9D9A-5149-2947-86C0-576F501F60DC}" dt="2020-01-04T17:41:57.489" v="1203" actId="20577"/>
          <ac:spMkLst>
            <pc:docMk/>
            <pc:sldMk cId="3456840474" sldId="322"/>
            <ac:spMk id="9" creationId="{E3B2E017-30B2-884B-A113-B419A2ED51AD}"/>
          </ac:spMkLst>
        </pc:spChg>
      </pc:sldChg>
      <pc:sldChg chg="modSp add">
        <pc:chgData name="Long B Nguyen" userId="f59fb8f3-a021-417a-8bc1-65c8d471c621" providerId="ADAL" clId="{CC9C9D9A-5149-2947-86C0-576F501F60DC}" dt="2020-01-04T18:38:26.241" v="1214" actId="113"/>
        <pc:sldMkLst>
          <pc:docMk/>
          <pc:sldMk cId="1062075874" sldId="323"/>
        </pc:sldMkLst>
        <pc:spChg chg="mod">
          <ac:chgData name="Long B Nguyen" userId="f59fb8f3-a021-417a-8bc1-65c8d471c621" providerId="ADAL" clId="{CC9C9D9A-5149-2947-86C0-576F501F60DC}" dt="2020-01-04T18:38:26.241" v="1214" actId="113"/>
          <ac:spMkLst>
            <pc:docMk/>
            <pc:sldMk cId="1062075874" sldId="323"/>
            <ac:spMk id="9" creationId="{E3B2E017-30B2-884B-A113-B419A2ED51AD}"/>
          </ac:spMkLst>
        </pc:spChg>
      </pc:sldChg>
      <pc:sldChg chg="modSp add">
        <pc:chgData name="Long B Nguyen" userId="f59fb8f3-a021-417a-8bc1-65c8d471c621" providerId="ADAL" clId="{CC9C9D9A-5149-2947-86C0-576F501F60DC}" dt="2020-01-04T20:58:36.932" v="1972" actId="20577"/>
        <pc:sldMkLst>
          <pc:docMk/>
          <pc:sldMk cId="1310010799" sldId="324"/>
        </pc:sldMkLst>
        <pc:spChg chg="mod">
          <ac:chgData name="Long B Nguyen" userId="f59fb8f3-a021-417a-8bc1-65c8d471c621" providerId="ADAL" clId="{CC9C9D9A-5149-2947-86C0-576F501F60DC}" dt="2020-01-04T20:55:25.731" v="1962" actId="1076"/>
          <ac:spMkLst>
            <pc:docMk/>
            <pc:sldMk cId="1310010799" sldId="324"/>
            <ac:spMk id="2" creationId="{AA3A228F-61D0-D949-A5E7-F83756230BF8}"/>
          </ac:spMkLst>
        </pc:spChg>
        <pc:spChg chg="mod">
          <ac:chgData name="Long B Nguyen" userId="f59fb8f3-a021-417a-8bc1-65c8d471c621" providerId="ADAL" clId="{CC9C9D9A-5149-2947-86C0-576F501F60DC}" dt="2020-01-04T20:58:36.932" v="1972" actId="20577"/>
          <ac:spMkLst>
            <pc:docMk/>
            <pc:sldMk cId="1310010799" sldId="324"/>
            <ac:spMk id="9" creationId="{E3B2E017-30B2-884B-A113-B419A2ED51AD}"/>
          </ac:spMkLst>
        </pc:spChg>
      </pc:sldChg>
      <pc:sldChg chg="modSp add">
        <pc:chgData name="Long B Nguyen" userId="f59fb8f3-a021-417a-8bc1-65c8d471c621" providerId="ADAL" clId="{CC9C9D9A-5149-2947-86C0-576F501F60DC}" dt="2020-01-05T21:27:04.952" v="2119" actId="20577"/>
        <pc:sldMkLst>
          <pc:docMk/>
          <pc:sldMk cId="3314372952" sldId="325"/>
        </pc:sldMkLst>
        <pc:spChg chg="mod">
          <ac:chgData name="Long B Nguyen" userId="f59fb8f3-a021-417a-8bc1-65c8d471c621" providerId="ADAL" clId="{CC9C9D9A-5149-2947-86C0-576F501F60DC}" dt="2020-01-05T21:26:41.210" v="2114" actId="20577"/>
          <ac:spMkLst>
            <pc:docMk/>
            <pc:sldMk cId="3314372952" sldId="325"/>
            <ac:spMk id="2" creationId="{AA3A228F-61D0-D949-A5E7-F83756230BF8}"/>
          </ac:spMkLst>
        </pc:spChg>
        <pc:spChg chg="mod">
          <ac:chgData name="Long B Nguyen" userId="f59fb8f3-a021-417a-8bc1-65c8d471c621" providerId="ADAL" clId="{CC9C9D9A-5149-2947-86C0-576F501F60DC}" dt="2020-01-05T21:27:04.952" v="2119" actId="20577"/>
          <ac:spMkLst>
            <pc:docMk/>
            <pc:sldMk cId="3314372952" sldId="325"/>
            <ac:spMk id="9" creationId="{E3B2E017-30B2-884B-A113-B419A2ED51AD}"/>
          </ac:spMkLst>
        </pc:spChg>
      </pc:sldChg>
      <pc:sldChg chg="modSp add">
        <pc:chgData name="Long B Nguyen" userId="f59fb8f3-a021-417a-8bc1-65c8d471c621" providerId="ADAL" clId="{CC9C9D9A-5149-2947-86C0-576F501F60DC}" dt="2020-01-05T21:29:58.563" v="2178" actId="20577"/>
        <pc:sldMkLst>
          <pc:docMk/>
          <pc:sldMk cId="3117943122" sldId="326"/>
        </pc:sldMkLst>
        <pc:spChg chg="mod">
          <ac:chgData name="Long B Nguyen" userId="f59fb8f3-a021-417a-8bc1-65c8d471c621" providerId="ADAL" clId="{CC9C9D9A-5149-2947-86C0-576F501F60DC}" dt="2020-01-05T21:29:58.563" v="2178" actId="20577"/>
          <ac:spMkLst>
            <pc:docMk/>
            <pc:sldMk cId="3117943122" sldId="326"/>
            <ac:spMk id="9" creationId="{E3B2E017-30B2-884B-A113-B419A2ED51AD}"/>
          </ac:spMkLst>
        </pc:spChg>
      </pc:sldChg>
      <pc:sldChg chg="modSp add">
        <pc:chgData name="Long B Nguyen" userId="f59fb8f3-a021-417a-8bc1-65c8d471c621" providerId="ADAL" clId="{CC9C9D9A-5149-2947-86C0-576F501F60DC}" dt="2020-01-05T21:59:55.597" v="2392" actId="14100"/>
        <pc:sldMkLst>
          <pc:docMk/>
          <pc:sldMk cId="1025618360" sldId="327"/>
        </pc:sldMkLst>
        <pc:spChg chg="mod">
          <ac:chgData name="Long B Nguyen" userId="f59fb8f3-a021-417a-8bc1-65c8d471c621" providerId="ADAL" clId="{CC9C9D9A-5149-2947-86C0-576F501F60DC}" dt="2020-01-05T21:59:55.597" v="2392" actId="14100"/>
          <ac:spMkLst>
            <pc:docMk/>
            <pc:sldMk cId="1025618360" sldId="327"/>
            <ac:spMk id="9" creationId="{E3B2E017-30B2-884B-A113-B419A2ED51AD}"/>
          </ac:spMkLst>
        </pc:spChg>
      </pc:sldChg>
      <pc:sldChg chg="modSp add">
        <pc:chgData name="Long B Nguyen" userId="f59fb8f3-a021-417a-8bc1-65c8d471c621" providerId="ADAL" clId="{CC9C9D9A-5149-2947-86C0-576F501F60DC}" dt="2020-01-05T21:54:47.081" v="2356" actId="2711"/>
        <pc:sldMkLst>
          <pc:docMk/>
          <pc:sldMk cId="3894299887" sldId="328"/>
        </pc:sldMkLst>
        <pc:spChg chg="mod">
          <ac:chgData name="Long B Nguyen" userId="f59fb8f3-a021-417a-8bc1-65c8d471c621" providerId="ADAL" clId="{CC9C9D9A-5149-2947-86C0-576F501F60DC}" dt="2020-01-05T21:51:41.306" v="2327" actId="20577"/>
          <ac:spMkLst>
            <pc:docMk/>
            <pc:sldMk cId="3894299887" sldId="328"/>
            <ac:spMk id="2" creationId="{AA3A228F-61D0-D949-A5E7-F83756230BF8}"/>
          </ac:spMkLst>
        </pc:spChg>
        <pc:spChg chg="mod">
          <ac:chgData name="Long B Nguyen" userId="f59fb8f3-a021-417a-8bc1-65c8d471c621" providerId="ADAL" clId="{CC9C9D9A-5149-2947-86C0-576F501F60DC}" dt="2020-01-05T21:54:47.081" v="2356" actId="2711"/>
          <ac:spMkLst>
            <pc:docMk/>
            <pc:sldMk cId="3894299887" sldId="328"/>
            <ac:spMk id="9" creationId="{E3B2E017-30B2-884B-A113-B419A2ED51AD}"/>
          </ac:spMkLst>
        </pc:spChg>
      </pc:sldChg>
      <pc:sldChg chg="add">
        <pc:chgData name="Long B Nguyen" userId="f59fb8f3-a021-417a-8bc1-65c8d471c621" providerId="ADAL" clId="{CC9C9D9A-5149-2947-86C0-576F501F60DC}" dt="2020-01-05T21:57:38.736" v="2357"/>
        <pc:sldMkLst>
          <pc:docMk/>
          <pc:sldMk cId="4294143140" sldId="329"/>
        </pc:sldMkLst>
      </pc:sldChg>
    </pc:docChg>
  </pc:docChgLst>
  <pc:docChgLst>
    <pc:chgData name="Long B Nguyen" userId="f59fb8f3-a021-417a-8bc1-65c8d471c621" providerId="ADAL" clId="{4F0F93AB-943A-FD4E-8DF3-2A5EF8EE30F9}"/>
    <pc:docChg chg="addSld modSld">
      <pc:chgData name="Long B Nguyen" userId="f59fb8f3-a021-417a-8bc1-65c8d471c621" providerId="ADAL" clId="{4F0F93AB-943A-FD4E-8DF3-2A5EF8EE30F9}" dt="2021-11-29T19:06:07.156" v="159" actId="20577"/>
      <pc:docMkLst>
        <pc:docMk/>
      </pc:docMkLst>
      <pc:sldChg chg="addSp modSp">
        <pc:chgData name="Long B Nguyen" userId="f59fb8f3-a021-417a-8bc1-65c8d471c621" providerId="ADAL" clId="{4F0F93AB-943A-FD4E-8DF3-2A5EF8EE30F9}" dt="2021-11-29T17:27:25.318" v="1"/>
        <pc:sldMkLst>
          <pc:docMk/>
          <pc:sldMk cId="4247104139" sldId="256"/>
        </pc:sldMkLst>
        <pc:spChg chg="add mod">
          <ac:chgData name="Long B Nguyen" userId="f59fb8f3-a021-417a-8bc1-65c8d471c621" providerId="ADAL" clId="{4F0F93AB-943A-FD4E-8DF3-2A5EF8EE30F9}" dt="2021-11-29T17:27:25.318" v="1"/>
          <ac:spMkLst>
            <pc:docMk/>
            <pc:sldMk cId="4247104139" sldId="256"/>
            <ac:spMk id="5" creationId="{B2BC8EC2-B682-6F4D-9E6C-B5FCC03B133E}"/>
          </ac:spMkLst>
        </pc:spChg>
      </pc:sldChg>
      <pc:sldChg chg="addSp modSp">
        <pc:chgData name="Long B Nguyen" userId="f59fb8f3-a021-417a-8bc1-65c8d471c621" providerId="ADAL" clId="{4F0F93AB-943A-FD4E-8DF3-2A5EF8EE30F9}" dt="2021-11-29T17:27:25.318" v="1"/>
        <pc:sldMkLst>
          <pc:docMk/>
          <pc:sldMk cId="403449732" sldId="302"/>
        </pc:sldMkLst>
        <pc:spChg chg="add mod">
          <ac:chgData name="Long B Nguyen" userId="f59fb8f3-a021-417a-8bc1-65c8d471c621" providerId="ADAL" clId="{4F0F93AB-943A-FD4E-8DF3-2A5EF8EE30F9}" dt="2021-11-29T17:27:25.318" v="1"/>
          <ac:spMkLst>
            <pc:docMk/>
            <pc:sldMk cId="403449732" sldId="302"/>
            <ac:spMk id="3" creationId="{B16612CE-F205-704B-A1A0-DA8AFE914EE0}"/>
          </ac:spMkLst>
        </pc:spChg>
      </pc:sldChg>
      <pc:sldChg chg="addSp modSp">
        <pc:chgData name="Long B Nguyen" userId="f59fb8f3-a021-417a-8bc1-65c8d471c621" providerId="ADAL" clId="{4F0F93AB-943A-FD4E-8DF3-2A5EF8EE30F9}" dt="2021-11-29T17:27:25.318" v="1"/>
        <pc:sldMkLst>
          <pc:docMk/>
          <pc:sldMk cId="370395365" sldId="306"/>
        </pc:sldMkLst>
        <pc:spChg chg="add mod">
          <ac:chgData name="Long B Nguyen" userId="f59fb8f3-a021-417a-8bc1-65c8d471c621" providerId="ADAL" clId="{4F0F93AB-943A-FD4E-8DF3-2A5EF8EE30F9}" dt="2021-11-29T17:27:25.318" v="1"/>
          <ac:spMkLst>
            <pc:docMk/>
            <pc:sldMk cId="370395365" sldId="306"/>
            <ac:spMk id="3" creationId="{079F9442-BDD5-664F-B683-5FEDE5D4DFC6}"/>
          </ac:spMkLst>
        </pc:spChg>
      </pc:sldChg>
      <pc:sldChg chg="addSp modSp">
        <pc:chgData name="Long B Nguyen" userId="f59fb8f3-a021-417a-8bc1-65c8d471c621" providerId="ADAL" clId="{4F0F93AB-943A-FD4E-8DF3-2A5EF8EE30F9}" dt="2021-11-29T17:27:25.318" v="1"/>
        <pc:sldMkLst>
          <pc:docMk/>
          <pc:sldMk cId="224751101" sldId="307"/>
        </pc:sldMkLst>
        <pc:spChg chg="add mod">
          <ac:chgData name="Long B Nguyen" userId="f59fb8f3-a021-417a-8bc1-65c8d471c621" providerId="ADAL" clId="{4F0F93AB-943A-FD4E-8DF3-2A5EF8EE30F9}" dt="2021-11-29T17:27:25.318" v="1"/>
          <ac:spMkLst>
            <pc:docMk/>
            <pc:sldMk cId="224751101" sldId="307"/>
            <ac:spMk id="3" creationId="{EBA6D9F6-F879-B64D-A123-E8BD5ADAF5FF}"/>
          </ac:spMkLst>
        </pc:spChg>
      </pc:sldChg>
      <pc:sldChg chg="addSp modSp">
        <pc:chgData name="Long B Nguyen" userId="f59fb8f3-a021-417a-8bc1-65c8d471c621" providerId="ADAL" clId="{4F0F93AB-943A-FD4E-8DF3-2A5EF8EE30F9}" dt="2021-11-29T17:27:25.318" v="1"/>
        <pc:sldMkLst>
          <pc:docMk/>
          <pc:sldMk cId="1452600724" sldId="316"/>
        </pc:sldMkLst>
        <pc:spChg chg="add mod">
          <ac:chgData name="Long B Nguyen" userId="f59fb8f3-a021-417a-8bc1-65c8d471c621" providerId="ADAL" clId="{4F0F93AB-943A-FD4E-8DF3-2A5EF8EE30F9}" dt="2021-11-29T17:27:25.318" v="1"/>
          <ac:spMkLst>
            <pc:docMk/>
            <pc:sldMk cId="1452600724" sldId="316"/>
            <ac:spMk id="3" creationId="{A6EC21DB-BE94-5A4E-B755-315F7F935D76}"/>
          </ac:spMkLst>
        </pc:spChg>
      </pc:sldChg>
      <pc:sldChg chg="addSp modSp">
        <pc:chgData name="Long B Nguyen" userId="f59fb8f3-a021-417a-8bc1-65c8d471c621" providerId="ADAL" clId="{4F0F93AB-943A-FD4E-8DF3-2A5EF8EE30F9}" dt="2021-11-29T17:27:25.318" v="1"/>
        <pc:sldMkLst>
          <pc:docMk/>
          <pc:sldMk cId="924617162" sldId="319"/>
        </pc:sldMkLst>
        <pc:spChg chg="add mod">
          <ac:chgData name="Long B Nguyen" userId="f59fb8f3-a021-417a-8bc1-65c8d471c621" providerId="ADAL" clId="{4F0F93AB-943A-FD4E-8DF3-2A5EF8EE30F9}" dt="2021-11-29T17:27:25.318" v="1"/>
          <ac:spMkLst>
            <pc:docMk/>
            <pc:sldMk cId="924617162" sldId="319"/>
            <ac:spMk id="3" creationId="{BDC2059B-C28B-4640-BA06-033C10FB8E3F}"/>
          </ac:spMkLst>
        </pc:spChg>
      </pc:sldChg>
      <pc:sldChg chg="addSp modSp">
        <pc:chgData name="Long B Nguyen" userId="f59fb8f3-a021-417a-8bc1-65c8d471c621" providerId="ADAL" clId="{4F0F93AB-943A-FD4E-8DF3-2A5EF8EE30F9}" dt="2021-11-29T17:27:25.318" v="1"/>
        <pc:sldMkLst>
          <pc:docMk/>
          <pc:sldMk cId="3758830494" sldId="320"/>
        </pc:sldMkLst>
        <pc:spChg chg="add mod">
          <ac:chgData name="Long B Nguyen" userId="f59fb8f3-a021-417a-8bc1-65c8d471c621" providerId="ADAL" clId="{4F0F93AB-943A-FD4E-8DF3-2A5EF8EE30F9}" dt="2021-11-29T17:27:25.318" v="1"/>
          <ac:spMkLst>
            <pc:docMk/>
            <pc:sldMk cId="3758830494" sldId="320"/>
            <ac:spMk id="3" creationId="{E2921E85-92BD-2245-8705-A9D236339CAB}"/>
          </ac:spMkLst>
        </pc:spChg>
      </pc:sldChg>
      <pc:sldChg chg="addSp modSp">
        <pc:chgData name="Long B Nguyen" userId="f59fb8f3-a021-417a-8bc1-65c8d471c621" providerId="ADAL" clId="{4F0F93AB-943A-FD4E-8DF3-2A5EF8EE30F9}" dt="2021-11-29T17:27:25.318" v="1"/>
        <pc:sldMkLst>
          <pc:docMk/>
          <pc:sldMk cId="1022945305" sldId="321"/>
        </pc:sldMkLst>
        <pc:spChg chg="add mod">
          <ac:chgData name="Long B Nguyen" userId="f59fb8f3-a021-417a-8bc1-65c8d471c621" providerId="ADAL" clId="{4F0F93AB-943A-FD4E-8DF3-2A5EF8EE30F9}" dt="2021-11-29T17:27:25.318" v="1"/>
          <ac:spMkLst>
            <pc:docMk/>
            <pc:sldMk cId="1022945305" sldId="321"/>
            <ac:spMk id="4" creationId="{D9791036-EBBC-1043-9CA9-F3A064B804DF}"/>
          </ac:spMkLst>
        </pc:spChg>
      </pc:sldChg>
      <pc:sldChg chg="addSp modSp">
        <pc:chgData name="Long B Nguyen" userId="f59fb8f3-a021-417a-8bc1-65c8d471c621" providerId="ADAL" clId="{4F0F93AB-943A-FD4E-8DF3-2A5EF8EE30F9}" dt="2021-11-29T18:28:05.398" v="9"/>
        <pc:sldMkLst>
          <pc:docMk/>
          <pc:sldMk cId="3456840474" sldId="322"/>
        </pc:sldMkLst>
        <pc:spChg chg="add mod">
          <ac:chgData name="Long B Nguyen" userId="f59fb8f3-a021-417a-8bc1-65c8d471c621" providerId="ADAL" clId="{4F0F93AB-943A-FD4E-8DF3-2A5EF8EE30F9}" dt="2021-11-29T17:27:25.318" v="1"/>
          <ac:spMkLst>
            <pc:docMk/>
            <pc:sldMk cId="3456840474" sldId="322"/>
            <ac:spMk id="3" creationId="{CC2FA81F-03BB-8F4F-850A-A518C2411A1F}"/>
          </ac:spMkLst>
        </pc:spChg>
        <pc:spChg chg="mod">
          <ac:chgData name="Long B Nguyen" userId="f59fb8f3-a021-417a-8bc1-65c8d471c621" providerId="ADAL" clId="{4F0F93AB-943A-FD4E-8DF3-2A5EF8EE30F9}" dt="2021-11-29T18:28:05.398" v="9"/>
          <ac:spMkLst>
            <pc:docMk/>
            <pc:sldMk cId="3456840474" sldId="322"/>
            <ac:spMk id="9" creationId="{E3B2E017-30B2-884B-A113-B419A2ED51AD}"/>
          </ac:spMkLst>
        </pc:spChg>
      </pc:sldChg>
      <pc:sldChg chg="addSp modSp">
        <pc:chgData name="Long B Nguyen" userId="f59fb8f3-a021-417a-8bc1-65c8d471c621" providerId="ADAL" clId="{4F0F93AB-943A-FD4E-8DF3-2A5EF8EE30F9}" dt="2021-11-29T18:28:27.791" v="12" actId="207"/>
        <pc:sldMkLst>
          <pc:docMk/>
          <pc:sldMk cId="1062075874" sldId="323"/>
        </pc:sldMkLst>
        <pc:spChg chg="add mod">
          <ac:chgData name="Long B Nguyen" userId="f59fb8f3-a021-417a-8bc1-65c8d471c621" providerId="ADAL" clId="{4F0F93AB-943A-FD4E-8DF3-2A5EF8EE30F9}" dt="2021-11-29T17:27:25.318" v="1"/>
          <ac:spMkLst>
            <pc:docMk/>
            <pc:sldMk cId="1062075874" sldId="323"/>
            <ac:spMk id="3" creationId="{E6BB2C50-2D6D-3845-88A0-760C2F31B7F1}"/>
          </ac:spMkLst>
        </pc:spChg>
        <pc:spChg chg="mod">
          <ac:chgData name="Long B Nguyen" userId="f59fb8f3-a021-417a-8bc1-65c8d471c621" providerId="ADAL" clId="{4F0F93AB-943A-FD4E-8DF3-2A5EF8EE30F9}" dt="2021-11-29T18:28:27.791" v="12" actId="207"/>
          <ac:spMkLst>
            <pc:docMk/>
            <pc:sldMk cId="1062075874" sldId="323"/>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310010799" sldId="324"/>
        </pc:sldMkLst>
        <pc:spChg chg="add mod">
          <ac:chgData name="Long B Nguyen" userId="f59fb8f3-a021-417a-8bc1-65c8d471c621" providerId="ADAL" clId="{4F0F93AB-943A-FD4E-8DF3-2A5EF8EE30F9}" dt="2021-11-29T17:27:25.318" v="1"/>
          <ac:spMkLst>
            <pc:docMk/>
            <pc:sldMk cId="1310010799" sldId="324"/>
            <ac:spMk id="3" creationId="{FF1B6A0E-7C7A-634F-BD13-8643F7F1AE4F}"/>
          </ac:spMkLst>
        </pc:spChg>
      </pc:sldChg>
      <pc:sldChg chg="addSp modSp">
        <pc:chgData name="Long B Nguyen" userId="f59fb8f3-a021-417a-8bc1-65c8d471c621" providerId="ADAL" clId="{4F0F93AB-943A-FD4E-8DF3-2A5EF8EE30F9}" dt="2021-11-29T17:27:25.318" v="1"/>
        <pc:sldMkLst>
          <pc:docMk/>
          <pc:sldMk cId="451405738" sldId="325"/>
        </pc:sldMkLst>
        <pc:spChg chg="add mod">
          <ac:chgData name="Long B Nguyen" userId="f59fb8f3-a021-417a-8bc1-65c8d471c621" providerId="ADAL" clId="{4F0F93AB-943A-FD4E-8DF3-2A5EF8EE30F9}" dt="2021-11-29T17:27:25.318" v="1"/>
          <ac:spMkLst>
            <pc:docMk/>
            <pc:sldMk cId="451405738" sldId="325"/>
            <ac:spMk id="3" creationId="{72F8AA9C-740A-0B4D-9AD6-D531DA9B9312}"/>
          </ac:spMkLst>
        </pc:spChg>
      </pc:sldChg>
      <pc:sldChg chg="addSp modSp">
        <pc:chgData name="Long B Nguyen" userId="f59fb8f3-a021-417a-8bc1-65c8d471c621" providerId="ADAL" clId="{4F0F93AB-943A-FD4E-8DF3-2A5EF8EE30F9}" dt="2021-11-29T18:27:05.725" v="3" actId="207"/>
        <pc:sldMkLst>
          <pc:docMk/>
          <pc:sldMk cId="1724104636" sldId="327"/>
        </pc:sldMkLst>
        <pc:spChg chg="add mod">
          <ac:chgData name="Long B Nguyen" userId="f59fb8f3-a021-417a-8bc1-65c8d471c621" providerId="ADAL" clId="{4F0F93AB-943A-FD4E-8DF3-2A5EF8EE30F9}" dt="2021-11-29T17:27:25.318" v="1"/>
          <ac:spMkLst>
            <pc:docMk/>
            <pc:sldMk cId="1724104636" sldId="327"/>
            <ac:spMk id="3" creationId="{BCC2F645-119F-024F-873B-D01338AB7CFC}"/>
          </ac:spMkLst>
        </pc:spChg>
        <pc:spChg chg="mod">
          <ac:chgData name="Long B Nguyen" userId="f59fb8f3-a021-417a-8bc1-65c8d471c621" providerId="ADAL" clId="{4F0F93AB-943A-FD4E-8DF3-2A5EF8EE30F9}" dt="2021-11-29T18:27:05.725" v="3" actId="207"/>
          <ac:spMkLst>
            <pc:docMk/>
            <pc:sldMk cId="1724104636" sldId="327"/>
            <ac:spMk id="9" creationId="{E3B2E017-30B2-884B-A113-B419A2ED51AD}"/>
          </ac:spMkLst>
        </pc:spChg>
      </pc:sldChg>
      <pc:sldChg chg="addSp modSp">
        <pc:chgData name="Long B Nguyen" userId="f59fb8f3-a021-417a-8bc1-65c8d471c621" providerId="ADAL" clId="{4F0F93AB-943A-FD4E-8DF3-2A5EF8EE30F9}" dt="2021-11-29T17:27:25.318" v="1"/>
        <pc:sldMkLst>
          <pc:docMk/>
          <pc:sldMk cId="3894299887" sldId="328"/>
        </pc:sldMkLst>
        <pc:spChg chg="add mod">
          <ac:chgData name="Long B Nguyen" userId="f59fb8f3-a021-417a-8bc1-65c8d471c621" providerId="ADAL" clId="{4F0F93AB-943A-FD4E-8DF3-2A5EF8EE30F9}" dt="2021-11-29T17:27:25.318" v="1"/>
          <ac:spMkLst>
            <pc:docMk/>
            <pc:sldMk cId="3894299887" sldId="328"/>
            <ac:spMk id="3" creationId="{08CC6065-403A-EE41-909D-293639D20DA3}"/>
          </ac:spMkLst>
        </pc:spChg>
      </pc:sldChg>
      <pc:sldChg chg="addSp modSp">
        <pc:chgData name="Long B Nguyen" userId="f59fb8f3-a021-417a-8bc1-65c8d471c621" providerId="ADAL" clId="{4F0F93AB-943A-FD4E-8DF3-2A5EF8EE30F9}" dt="2021-11-29T18:27:56.570" v="8" actId="207"/>
        <pc:sldMkLst>
          <pc:docMk/>
          <pc:sldMk cId="4294143140" sldId="329"/>
        </pc:sldMkLst>
        <pc:spChg chg="add mod">
          <ac:chgData name="Long B Nguyen" userId="f59fb8f3-a021-417a-8bc1-65c8d471c621" providerId="ADAL" clId="{4F0F93AB-943A-FD4E-8DF3-2A5EF8EE30F9}" dt="2021-11-29T17:27:25.318" v="1"/>
          <ac:spMkLst>
            <pc:docMk/>
            <pc:sldMk cId="4294143140" sldId="329"/>
            <ac:spMk id="3" creationId="{EC90FA93-9BA3-C942-ADC3-F78FED46447E}"/>
          </ac:spMkLst>
        </pc:spChg>
        <pc:spChg chg="mod">
          <ac:chgData name="Long B Nguyen" userId="f59fb8f3-a021-417a-8bc1-65c8d471c621" providerId="ADAL" clId="{4F0F93AB-943A-FD4E-8DF3-2A5EF8EE30F9}" dt="2021-11-29T18:27:56.570" v="8" actId="207"/>
          <ac:spMkLst>
            <pc:docMk/>
            <pc:sldMk cId="4294143140" sldId="329"/>
            <ac:spMk id="9" creationId="{E3B2E017-30B2-884B-A113-B419A2ED51AD}"/>
          </ac:spMkLst>
        </pc:spChg>
      </pc:sldChg>
      <pc:sldChg chg="addSp modSp">
        <pc:chgData name="Long B Nguyen" userId="f59fb8f3-a021-417a-8bc1-65c8d471c621" providerId="ADAL" clId="{4F0F93AB-943A-FD4E-8DF3-2A5EF8EE30F9}" dt="2021-11-29T18:27:19.949" v="4"/>
        <pc:sldMkLst>
          <pc:docMk/>
          <pc:sldMk cId="3594730708" sldId="330"/>
        </pc:sldMkLst>
        <pc:spChg chg="add mod">
          <ac:chgData name="Long B Nguyen" userId="f59fb8f3-a021-417a-8bc1-65c8d471c621" providerId="ADAL" clId="{4F0F93AB-943A-FD4E-8DF3-2A5EF8EE30F9}" dt="2021-11-29T17:27:25.318" v="1"/>
          <ac:spMkLst>
            <pc:docMk/>
            <pc:sldMk cId="3594730708" sldId="330"/>
            <ac:spMk id="3" creationId="{93848D8B-7F38-C24B-9E96-0219B9F33CC1}"/>
          </ac:spMkLst>
        </pc:spChg>
        <pc:spChg chg="mod">
          <ac:chgData name="Long B Nguyen" userId="f59fb8f3-a021-417a-8bc1-65c8d471c621" providerId="ADAL" clId="{4F0F93AB-943A-FD4E-8DF3-2A5EF8EE30F9}" dt="2021-11-29T18:27:19.949" v="4"/>
          <ac:spMkLst>
            <pc:docMk/>
            <pc:sldMk cId="3594730708" sldId="330"/>
            <ac:spMk id="9" creationId="{E3B2E017-30B2-884B-A113-B419A2ED51AD}"/>
          </ac:spMkLst>
        </pc:spChg>
      </pc:sldChg>
      <pc:sldChg chg="addSp modSp">
        <pc:chgData name="Long B Nguyen" userId="f59fb8f3-a021-417a-8bc1-65c8d471c621" providerId="ADAL" clId="{4F0F93AB-943A-FD4E-8DF3-2A5EF8EE30F9}" dt="2021-11-29T17:27:25.318" v="1"/>
        <pc:sldMkLst>
          <pc:docMk/>
          <pc:sldMk cId="1712009111" sldId="331"/>
        </pc:sldMkLst>
        <pc:spChg chg="add mod">
          <ac:chgData name="Long B Nguyen" userId="f59fb8f3-a021-417a-8bc1-65c8d471c621" providerId="ADAL" clId="{4F0F93AB-943A-FD4E-8DF3-2A5EF8EE30F9}" dt="2021-11-29T17:27:25.318" v="1"/>
          <ac:spMkLst>
            <pc:docMk/>
            <pc:sldMk cId="1712009111" sldId="331"/>
            <ac:spMk id="3" creationId="{71A391CE-3106-A64C-86FD-38D7AFDB1446}"/>
          </ac:spMkLst>
        </pc:spChg>
      </pc:sldChg>
      <pc:sldChg chg="addSp modSp">
        <pc:chgData name="Long B Nguyen" userId="f59fb8f3-a021-417a-8bc1-65c8d471c621" providerId="ADAL" clId="{4F0F93AB-943A-FD4E-8DF3-2A5EF8EE30F9}" dt="2021-11-29T18:28:50.780" v="14" actId="207"/>
        <pc:sldMkLst>
          <pc:docMk/>
          <pc:sldMk cId="3124353102" sldId="332"/>
        </pc:sldMkLst>
        <pc:spChg chg="add mod">
          <ac:chgData name="Long B Nguyen" userId="f59fb8f3-a021-417a-8bc1-65c8d471c621" providerId="ADAL" clId="{4F0F93AB-943A-FD4E-8DF3-2A5EF8EE30F9}" dt="2021-11-29T17:27:25.318" v="1"/>
          <ac:spMkLst>
            <pc:docMk/>
            <pc:sldMk cId="3124353102" sldId="332"/>
            <ac:spMk id="3" creationId="{393B07D7-C9D9-954D-97C6-2A5FB5603F99}"/>
          </ac:spMkLst>
        </pc:spChg>
        <pc:spChg chg="mod">
          <ac:chgData name="Long B Nguyen" userId="f59fb8f3-a021-417a-8bc1-65c8d471c621" providerId="ADAL" clId="{4F0F93AB-943A-FD4E-8DF3-2A5EF8EE30F9}" dt="2021-11-29T18:28:50.780" v="14" actId="207"/>
          <ac:spMkLst>
            <pc:docMk/>
            <pc:sldMk cId="3124353102" sldId="332"/>
            <ac:spMk id="9" creationId="{E3B2E017-30B2-884B-A113-B419A2ED51AD}"/>
          </ac:spMkLst>
        </pc:spChg>
      </pc:sldChg>
      <pc:sldChg chg="addSp modSp modAnim">
        <pc:chgData name="Long B Nguyen" userId="f59fb8f3-a021-417a-8bc1-65c8d471c621" providerId="ADAL" clId="{4F0F93AB-943A-FD4E-8DF3-2A5EF8EE30F9}" dt="2021-11-29T17:27:25.318" v="1"/>
        <pc:sldMkLst>
          <pc:docMk/>
          <pc:sldMk cId="2023389722" sldId="333"/>
        </pc:sldMkLst>
        <pc:spChg chg="add mod">
          <ac:chgData name="Long B Nguyen" userId="f59fb8f3-a021-417a-8bc1-65c8d471c621" providerId="ADAL" clId="{4F0F93AB-943A-FD4E-8DF3-2A5EF8EE30F9}" dt="2021-11-29T17:27:25.318" v="1"/>
          <ac:spMkLst>
            <pc:docMk/>
            <pc:sldMk cId="2023389722" sldId="333"/>
            <ac:spMk id="3" creationId="{3EA68713-CEA0-764E-8333-024802A96FE5}"/>
          </ac:spMkLst>
        </pc:spChg>
      </pc:sldChg>
      <pc:sldChg chg="addSp modSp">
        <pc:chgData name="Long B Nguyen" userId="f59fb8f3-a021-417a-8bc1-65c8d471c621" providerId="ADAL" clId="{4F0F93AB-943A-FD4E-8DF3-2A5EF8EE30F9}" dt="2021-11-29T17:27:25.318" v="1"/>
        <pc:sldMkLst>
          <pc:docMk/>
          <pc:sldMk cId="1330680031" sldId="334"/>
        </pc:sldMkLst>
        <pc:spChg chg="add mod">
          <ac:chgData name="Long B Nguyen" userId="f59fb8f3-a021-417a-8bc1-65c8d471c621" providerId="ADAL" clId="{4F0F93AB-943A-FD4E-8DF3-2A5EF8EE30F9}" dt="2021-11-29T17:27:25.318" v="1"/>
          <ac:spMkLst>
            <pc:docMk/>
            <pc:sldMk cId="1330680031" sldId="334"/>
            <ac:spMk id="4" creationId="{9D9AD293-8923-2F42-8581-E79C1EA45B01}"/>
          </ac:spMkLst>
        </pc:spChg>
      </pc:sldChg>
      <pc:sldChg chg="addSp modSp">
        <pc:chgData name="Long B Nguyen" userId="f59fb8f3-a021-417a-8bc1-65c8d471c621" providerId="ADAL" clId="{4F0F93AB-943A-FD4E-8DF3-2A5EF8EE30F9}" dt="2021-11-29T17:27:25.318" v="1"/>
        <pc:sldMkLst>
          <pc:docMk/>
          <pc:sldMk cId="1205733451" sldId="335"/>
        </pc:sldMkLst>
        <pc:spChg chg="add mod">
          <ac:chgData name="Long B Nguyen" userId="f59fb8f3-a021-417a-8bc1-65c8d471c621" providerId="ADAL" clId="{4F0F93AB-943A-FD4E-8DF3-2A5EF8EE30F9}" dt="2021-11-29T17:27:25.318" v="1"/>
          <ac:spMkLst>
            <pc:docMk/>
            <pc:sldMk cId="1205733451" sldId="335"/>
            <ac:spMk id="3" creationId="{3690ACAD-D471-614E-9143-D07140CF8606}"/>
          </ac:spMkLst>
        </pc:spChg>
      </pc:sldChg>
      <pc:sldChg chg="modSp add mod">
        <pc:chgData name="Long B Nguyen" userId="f59fb8f3-a021-417a-8bc1-65c8d471c621" providerId="ADAL" clId="{4F0F93AB-943A-FD4E-8DF3-2A5EF8EE30F9}" dt="2021-11-29T19:06:07.156" v="159" actId="20577"/>
        <pc:sldMkLst>
          <pc:docMk/>
          <pc:sldMk cId="3536550318" sldId="336"/>
        </pc:sldMkLst>
        <pc:spChg chg="mod">
          <ac:chgData name="Long B Nguyen" userId="f59fb8f3-a021-417a-8bc1-65c8d471c621" providerId="ADAL" clId="{4F0F93AB-943A-FD4E-8DF3-2A5EF8EE30F9}" dt="2021-11-29T18:30:44.780" v="42" actId="20577"/>
          <ac:spMkLst>
            <pc:docMk/>
            <pc:sldMk cId="3536550318" sldId="336"/>
            <ac:spMk id="2" creationId="{AA3A228F-61D0-D949-A5E7-F83756230BF8}"/>
          </ac:spMkLst>
        </pc:spChg>
        <pc:spChg chg="mod">
          <ac:chgData name="Long B Nguyen" userId="f59fb8f3-a021-417a-8bc1-65c8d471c621" providerId="ADAL" clId="{4F0F93AB-943A-FD4E-8DF3-2A5EF8EE30F9}" dt="2021-11-29T19:06:07.156" v="159" actId="20577"/>
          <ac:spMkLst>
            <pc:docMk/>
            <pc:sldMk cId="3536550318" sldId="336"/>
            <ac:spMk id="9" creationId="{E3B2E017-30B2-884B-A113-B419A2ED51AD}"/>
          </ac:spMkLst>
        </pc:spChg>
      </pc:sldChg>
      <pc:sldChg chg="modSp add mod modAnim">
        <pc:chgData name="Long B Nguyen" userId="f59fb8f3-a021-417a-8bc1-65c8d471c621" providerId="ADAL" clId="{4F0F93AB-943A-FD4E-8DF3-2A5EF8EE30F9}" dt="2021-11-29T18:33:31.535" v="151" actId="1036"/>
        <pc:sldMkLst>
          <pc:docMk/>
          <pc:sldMk cId="278063722" sldId="337"/>
        </pc:sldMkLst>
        <pc:spChg chg="mod">
          <ac:chgData name="Long B Nguyen" userId="f59fb8f3-a021-417a-8bc1-65c8d471c621" providerId="ADAL" clId="{4F0F93AB-943A-FD4E-8DF3-2A5EF8EE30F9}" dt="2021-11-29T18:33:31.535" v="151" actId="1036"/>
          <ac:spMkLst>
            <pc:docMk/>
            <pc:sldMk cId="278063722" sldId="337"/>
            <ac:spMk id="3" creationId="{48DA4FF1-142A-6D44-9986-344D8D8232A1}"/>
          </ac:spMkLst>
        </pc:spChg>
        <pc:spChg chg="mod">
          <ac:chgData name="Long B Nguyen" userId="f59fb8f3-a021-417a-8bc1-65c8d471c621" providerId="ADAL" clId="{4F0F93AB-943A-FD4E-8DF3-2A5EF8EE30F9}" dt="2021-11-29T18:33:26.464" v="139" actId="20577"/>
          <ac:spMkLst>
            <pc:docMk/>
            <pc:sldMk cId="278063722" sldId="337"/>
            <ac:spMk id="9" creationId="{E3B2E017-30B2-884B-A113-B419A2ED51AD}"/>
          </ac:spMkLst>
        </pc:spChg>
      </pc:sldChg>
    </pc:docChg>
  </pc:docChgLst>
  <pc:docChgLst>
    <pc:chgData name="Long B Nguyen" userId="f59fb8f3-a021-417a-8bc1-65c8d471c621" providerId="ADAL" clId="{A54A5039-9BC6-1548-AC61-7314DB675A9D}"/>
    <pc:docChg chg="undo custSel addSld delSld modSld">
      <pc:chgData name="Long B Nguyen" userId="f59fb8f3-a021-417a-8bc1-65c8d471c621" providerId="ADAL" clId="{A54A5039-9BC6-1548-AC61-7314DB675A9D}" dt="2019-09-25T14:26:33.714" v="2899" actId="20577"/>
      <pc:docMkLst>
        <pc:docMk/>
      </pc:docMkLst>
      <pc:sldChg chg="modSp">
        <pc:chgData name="Long B Nguyen" userId="f59fb8f3-a021-417a-8bc1-65c8d471c621" providerId="ADAL" clId="{A54A5039-9BC6-1548-AC61-7314DB675A9D}" dt="2019-09-25T14:17:33.020" v="2843" actId="20577"/>
        <pc:sldMkLst>
          <pc:docMk/>
          <pc:sldMk cId="4247104139" sldId="256"/>
        </pc:sldMkLst>
        <pc:spChg chg="mod">
          <ac:chgData name="Long B Nguyen" userId="f59fb8f3-a021-417a-8bc1-65c8d471c621" providerId="ADAL" clId="{A54A5039-9BC6-1548-AC61-7314DB675A9D}" dt="2019-09-25T14:17:33.020" v="2843" actId="20577"/>
          <ac:spMkLst>
            <pc:docMk/>
            <pc:sldMk cId="4247104139" sldId="256"/>
            <ac:spMk id="3" creationId="{1BDC47C8-6776-7B44-9CD4-95FC91452D62}"/>
          </ac:spMkLst>
        </pc:spChg>
      </pc:sldChg>
      <pc:sldChg chg="modSp modAnim">
        <pc:chgData name="Long B Nguyen" userId="f59fb8f3-a021-417a-8bc1-65c8d471c621" providerId="ADAL" clId="{A54A5039-9BC6-1548-AC61-7314DB675A9D}" dt="2019-09-24T11:45:26.007" v="2185" actId="20577"/>
        <pc:sldMkLst>
          <pc:docMk/>
          <pc:sldMk cId="1438711869" sldId="284"/>
        </pc:sldMkLst>
        <pc:spChg chg="mod">
          <ac:chgData name="Long B Nguyen" userId="f59fb8f3-a021-417a-8bc1-65c8d471c621" providerId="ADAL" clId="{A54A5039-9BC6-1548-AC61-7314DB675A9D}" dt="2019-09-24T11:43:23.898" v="2145" actId="20577"/>
          <ac:spMkLst>
            <pc:docMk/>
            <pc:sldMk cId="1438711869" sldId="284"/>
            <ac:spMk id="2" creationId="{AA3A228F-61D0-D949-A5E7-F83756230BF8}"/>
          </ac:spMkLst>
        </pc:spChg>
        <pc:spChg chg="mod">
          <ac:chgData name="Long B Nguyen" userId="f59fb8f3-a021-417a-8bc1-65c8d471c621" providerId="ADAL" clId="{A54A5039-9BC6-1548-AC61-7314DB675A9D}" dt="2019-09-24T11:45:26.007" v="2185" actId="20577"/>
          <ac:spMkLst>
            <pc:docMk/>
            <pc:sldMk cId="1438711869" sldId="284"/>
            <ac:spMk id="9" creationId="{E3B2E017-30B2-884B-A113-B419A2ED51AD}"/>
          </ac:spMkLst>
        </pc:spChg>
      </pc:sldChg>
      <pc:sldChg chg="modSp">
        <pc:chgData name="Long B Nguyen" userId="f59fb8f3-a021-417a-8bc1-65c8d471c621" providerId="ADAL" clId="{A54A5039-9BC6-1548-AC61-7314DB675A9D}" dt="2019-09-19T14:18:56.959" v="28" actId="20577"/>
        <pc:sldMkLst>
          <pc:docMk/>
          <pc:sldMk cId="131840209" sldId="286"/>
        </pc:sldMkLst>
        <pc:spChg chg="mod">
          <ac:chgData name="Long B Nguyen" userId="f59fb8f3-a021-417a-8bc1-65c8d471c621" providerId="ADAL" clId="{A54A5039-9BC6-1548-AC61-7314DB675A9D}" dt="2019-09-19T14:18:56.959" v="28" actId="20577"/>
          <ac:spMkLst>
            <pc:docMk/>
            <pc:sldMk cId="131840209" sldId="286"/>
            <ac:spMk id="9" creationId="{E3B2E017-30B2-884B-A113-B419A2ED51AD}"/>
          </ac:spMkLst>
        </pc:spChg>
      </pc:sldChg>
      <pc:sldChg chg="modSp add del modAnim">
        <pc:chgData name="Long B Nguyen" userId="f59fb8f3-a021-417a-8bc1-65c8d471c621" providerId="ADAL" clId="{A54A5039-9BC6-1548-AC61-7314DB675A9D}" dt="2019-09-24T11:43:26.738" v="2146" actId="2696"/>
        <pc:sldMkLst>
          <pc:docMk/>
          <pc:sldMk cId="3439768680" sldId="294"/>
        </pc:sldMkLst>
        <pc:spChg chg="mod">
          <ac:chgData name="Long B Nguyen" userId="f59fb8f3-a021-417a-8bc1-65c8d471c621" providerId="ADAL" clId="{A54A5039-9BC6-1548-AC61-7314DB675A9D}" dt="2019-09-24T11:40:12.100" v="2004"/>
          <ac:spMkLst>
            <pc:docMk/>
            <pc:sldMk cId="3439768680" sldId="294"/>
            <ac:spMk id="40963" creationId="{66AA56B3-AB86-6341-92AC-3BDB5774CCA3}"/>
          </ac:spMkLst>
        </pc:spChg>
      </pc:sldChg>
      <pc:sldChg chg="addSp modSp modAnim">
        <pc:chgData name="Long B Nguyen" userId="f59fb8f3-a021-417a-8bc1-65c8d471c621" providerId="ADAL" clId="{A54A5039-9BC6-1548-AC61-7314DB675A9D}" dt="2019-09-23T12:04:10.373" v="1911"/>
        <pc:sldMkLst>
          <pc:docMk/>
          <pc:sldMk cId="1816941262" sldId="295"/>
        </pc:sldMkLst>
        <pc:spChg chg="add mod">
          <ac:chgData name="Long B Nguyen" userId="f59fb8f3-a021-417a-8bc1-65c8d471c621" providerId="ADAL" clId="{A54A5039-9BC6-1548-AC61-7314DB675A9D}" dt="2019-09-23T12:03:30.239" v="1901" actId="1076"/>
          <ac:spMkLst>
            <pc:docMk/>
            <pc:sldMk cId="1816941262" sldId="295"/>
            <ac:spMk id="3" creationId="{53AD888D-2F6F-BB43-86CA-1A3B376061A2}"/>
          </ac:spMkLst>
        </pc:spChg>
        <pc:spChg chg="mod">
          <ac:chgData name="Long B Nguyen" userId="f59fb8f3-a021-417a-8bc1-65c8d471c621" providerId="ADAL" clId="{A54A5039-9BC6-1548-AC61-7314DB675A9D}" dt="2019-09-23T11:58:12.789" v="1765" actId="20577"/>
          <ac:spMkLst>
            <pc:docMk/>
            <pc:sldMk cId="1816941262" sldId="295"/>
            <ac:spMk id="9" creationId="{E3B2E017-30B2-884B-A113-B419A2ED51AD}"/>
          </ac:spMkLst>
        </pc:spChg>
        <pc:cxnChg chg="add mod">
          <ac:chgData name="Long B Nguyen" userId="f59fb8f3-a021-417a-8bc1-65c8d471c621" providerId="ADAL" clId="{A54A5039-9BC6-1548-AC61-7314DB675A9D}" dt="2019-09-23T12:03:49.489" v="1909" actId="692"/>
          <ac:cxnSpMkLst>
            <pc:docMk/>
            <pc:sldMk cId="1816941262" sldId="295"/>
            <ac:cxnSpMk id="5" creationId="{0FA56ED4-EC25-B14C-B73E-DC4E17ADBF86}"/>
          </ac:cxnSpMkLst>
        </pc:cxnChg>
      </pc:sldChg>
      <pc:sldChg chg="modSp modAnim">
        <pc:chgData name="Long B Nguyen" userId="f59fb8f3-a021-417a-8bc1-65c8d471c621" providerId="ADAL" clId="{A54A5039-9BC6-1548-AC61-7314DB675A9D}" dt="2019-09-23T11:59:17.508" v="1794"/>
        <pc:sldMkLst>
          <pc:docMk/>
          <pc:sldMk cId="553003360" sldId="296"/>
        </pc:sldMkLst>
        <pc:spChg chg="mod">
          <ac:chgData name="Long B Nguyen" userId="f59fb8f3-a021-417a-8bc1-65c8d471c621" providerId="ADAL" clId="{A54A5039-9BC6-1548-AC61-7314DB675A9D}" dt="2019-09-23T11:59:10.982" v="1792" actId="20577"/>
          <ac:spMkLst>
            <pc:docMk/>
            <pc:sldMk cId="553003360" sldId="296"/>
            <ac:spMk id="9" creationId="{E3B2E017-30B2-884B-A113-B419A2ED51AD}"/>
          </ac:spMkLst>
        </pc:spChg>
      </pc:sldChg>
      <pc:sldChg chg="modSp modAnim">
        <pc:chgData name="Long B Nguyen" userId="f59fb8f3-a021-417a-8bc1-65c8d471c621" providerId="ADAL" clId="{A54A5039-9BC6-1548-AC61-7314DB675A9D}" dt="2019-09-23T11:59:34.632" v="1798"/>
        <pc:sldMkLst>
          <pc:docMk/>
          <pc:sldMk cId="3006175481" sldId="297"/>
        </pc:sldMkLst>
        <pc:spChg chg="mod">
          <ac:chgData name="Long B Nguyen" userId="f59fb8f3-a021-417a-8bc1-65c8d471c621" providerId="ADAL" clId="{A54A5039-9BC6-1548-AC61-7314DB675A9D}" dt="2019-09-23T11:59:28.174" v="1796" actId="20577"/>
          <ac:spMkLst>
            <pc:docMk/>
            <pc:sldMk cId="3006175481" sldId="297"/>
            <ac:spMk id="9" creationId="{E3B2E017-30B2-884B-A113-B419A2ED51AD}"/>
          </ac:spMkLst>
        </pc:spChg>
      </pc:sldChg>
      <pc:sldChg chg="modSp modAnim">
        <pc:chgData name="Long B Nguyen" userId="f59fb8f3-a021-417a-8bc1-65c8d471c621" providerId="ADAL" clId="{A54A5039-9BC6-1548-AC61-7314DB675A9D}" dt="2019-09-23T12:06:41.861" v="1992"/>
        <pc:sldMkLst>
          <pc:docMk/>
          <pc:sldMk cId="3150557076" sldId="298"/>
        </pc:sldMkLst>
        <pc:spChg chg="mod">
          <ac:chgData name="Long B Nguyen" userId="f59fb8f3-a021-417a-8bc1-65c8d471c621" providerId="ADAL" clId="{A54A5039-9BC6-1548-AC61-7314DB675A9D}" dt="2019-09-23T12:05:19.573" v="1985" actId="20577"/>
          <ac:spMkLst>
            <pc:docMk/>
            <pc:sldMk cId="3150557076" sldId="298"/>
            <ac:spMk id="9" creationId="{E3B2E017-30B2-884B-A113-B419A2ED51AD}"/>
          </ac:spMkLst>
        </pc:spChg>
      </pc:sldChg>
      <pc:sldChg chg="addSp delSp modSp modAnim">
        <pc:chgData name="Long B Nguyen" userId="f59fb8f3-a021-417a-8bc1-65c8d471c621" providerId="ADAL" clId="{A54A5039-9BC6-1548-AC61-7314DB675A9D}" dt="2019-09-23T12:01:44.436" v="1840"/>
        <pc:sldMkLst>
          <pc:docMk/>
          <pc:sldMk cId="128704095" sldId="302"/>
        </pc:sldMkLst>
        <pc:spChg chg="add del">
          <ac:chgData name="Long B Nguyen" userId="f59fb8f3-a021-417a-8bc1-65c8d471c621" providerId="ADAL" clId="{A54A5039-9BC6-1548-AC61-7314DB675A9D}" dt="2019-09-19T16:47:34.465" v="464"/>
          <ac:spMkLst>
            <pc:docMk/>
            <pc:sldMk cId="128704095" sldId="302"/>
            <ac:spMk id="3" creationId="{EA19F625-AB76-8A4B-B39A-0F2D018DC68D}"/>
          </ac:spMkLst>
        </pc:spChg>
        <pc:spChg chg="mod">
          <ac:chgData name="Long B Nguyen" userId="f59fb8f3-a021-417a-8bc1-65c8d471c621" providerId="ADAL" clId="{A54A5039-9BC6-1548-AC61-7314DB675A9D}" dt="2019-09-23T12:01:36.243" v="1838" actId="20577"/>
          <ac:spMkLst>
            <pc:docMk/>
            <pc:sldMk cId="128704095" sldId="302"/>
            <ac:spMk id="9" creationId="{E3B2E017-30B2-884B-A113-B419A2ED51AD}"/>
          </ac:spMkLst>
        </pc:spChg>
      </pc:sldChg>
      <pc:sldChg chg="modSp add modAnim">
        <pc:chgData name="Long B Nguyen" userId="f59fb8f3-a021-417a-8bc1-65c8d471c621" providerId="ADAL" clId="{A54A5039-9BC6-1548-AC61-7314DB675A9D}" dt="2019-09-23T12:00:26.516" v="1826" actId="20577"/>
        <pc:sldMkLst>
          <pc:docMk/>
          <pc:sldMk cId="3275945509" sldId="303"/>
        </pc:sldMkLst>
        <pc:spChg chg="mod">
          <ac:chgData name="Long B Nguyen" userId="f59fb8f3-a021-417a-8bc1-65c8d471c621" providerId="ADAL" clId="{A54A5039-9BC6-1548-AC61-7314DB675A9D}" dt="2019-09-23T12:00:26.516" v="1826" actId="20577"/>
          <ac:spMkLst>
            <pc:docMk/>
            <pc:sldMk cId="3275945509" sldId="303"/>
            <ac:spMk id="9" creationId="{E3B2E017-30B2-884B-A113-B419A2ED51AD}"/>
          </ac:spMkLst>
        </pc:spChg>
      </pc:sldChg>
      <pc:sldChg chg="modSp add modAnim">
        <pc:chgData name="Long B Nguyen" userId="f59fb8f3-a021-417a-8bc1-65c8d471c621" providerId="ADAL" clId="{A54A5039-9BC6-1548-AC61-7314DB675A9D}" dt="2019-09-23T12:00:38.314" v="1827"/>
        <pc:sldMkLst>
          <pc:docMk/>
          <pc:sldMk cId="406772024" sldId="304"/>
        </pc:sldMkLst>
        <pc:spChg chg="mod">
          <ac:chgData name="Long B Nguyen" userId="f59fb8f3-a021-417a-8bc1-65c8d471c621" providerId="ADAL" clId="{A54A5039-9BC6-1548-AC61-7314DB675A9D}" dt="2019-09-23T12:00:12.500" v="1808" actId="20577"/>
          <ac:spMkLst>
            <pc:docMk/>
            <pc:sldMk cId="406772024" sldId="304"/>
            <ac:spMk id="9" creationId="{E3B2E017-30B2-884B-A113-B419A2ED51AD}"/>
          </ac:spMkLst>
        </pc:spChg>
      </pc:sldChg>
      <pc:sldChg chg="modSp add modAnim">
        <pc:chgData name="Long B Nguyen" userId="f59fb8f3-a021-417a-8bc1-65c8d471c621" providerId="ADAL" clId="{A54A5039-9BC6-1548-AC61-7314DB675A9D}" dt="2019-09-23T13:27:58.707" v="2000" actId="20577"/>
        <pc:sldMkLst>
          <pc:docMk/>
          <pc:sldMk cId="1703902501" sldId="305"/>
        </pc:sldMkLst>
        <pc:spChg chg="mod">
          <ac:chgData name="Long B Nguyen" userId="f59fb8f3-a021-417a-8bc1-65c8d471c621" providerId="ADAL" clId="{A54A5039-9BC6-1548-AC61-7314DB675A9D}" dt="2019-09-19T14:31:00.333" v="110" actId="20577"/>
          <ac:spMkLst>
            <pc:docMk/>
            <pc:sldMk cId="1703902501" sldId="305"/>
            <ac:spMk id="2" creationId="{AA3A228F-61D0-D949-A5E7-F83756230BF8}"/>
          </ac:spMkLst>
        </pc:spChg>
        <pc:spChg chg="mod">
          <ac:chgData name="Long B Nguyen" userId="f59fb8f3-a021-417a-8bc1-65c8d471c621" providerId="ADAL" clId="{A54A5039-9BC6-1548-AC61-7314DB675A9D}" dt="2019-09-23T13:27:58.707" v="2000" actId="20577"/>
          <ac:spMkLst>
            <pc:docMk/>
            <pc:sldMk cId="1703902501" sldId="305"/>
            <ac:spMk id="9" creationId="{E3B2E017-30B2-884B-A113-B419A2ED51AD}"/>
          </ac:spMkLst>
        </pc:spChg>
      </pc:sldChg>
      <pc:sldChg chg="modSp add modAnim">
        <pc:chgData name="Long B Nguyen" userId="f59fb8f3-a021-417a-8bc1-65c8d471c621" providerId="ADAL" clId="{A54A5039-9BC6-1548-AC61-7314DB675A9D}" dt="2019-09-23T12:01:58.728" v="1843"/>
        <pc:sldMkLst>
          <pc:docMk/>
          <pc:sldMk cId="3614829039" sldId="306"/>
        </pc:sldMkLst>
        <pc:spChg chg="mod">
          <ac:chgData name="Long B Nguyen" userId="f59fb8f3-a021-417a-8bc1-65c8d471c621" providerId="ADAL" clId="{A54A5039-9BC6-1548-AC61-7314DB675A9D}" dt="2019-09-19T16:51:57.917" v="536" actId="20577"/>
          <ac:spMkLst>
            <pc:docMk/>
            <pc:sldMk cId="3614829039" sldId="306"/>
            <ac:spMk id="2" creationId="{AA3A228F-61D0-D949-A5E7-F83756230BF8}"/>
          </ac:spMkLst>
        </pc:spChg>
        <pc:spChg chg="mod">
          <ac:chgData name="Long B Nguyen" userId="f59fb8f3-a021-417a-8bc1-65c8d471c621" providerId="ADAL" clId="{A54A5039-9BC6-1548-AC61-7314DB675A9D}" dt="2019-09-23T12:01:50.092" v="1842" actId="20577"/>
          <ac:spMkLst>
            <pc:docMk/>
            <pc:sldMk cId="3614829039" sldId="306"/>
            <ac:spMk id="9" creationId="{E3B2E017-30B2-884B-A113-B419A2ED51AD}"/>
          </ac:spMkLst>
        </pc:spChg>
      </pc:sldChg>
      <pc:sldChg chg="modSp add modAnim">
        <pc:chgData name="Long B Nguyen" userId="f59fb8f3-a021-417a-8bc1-65c8d471c621" providerId="ADAL" clId="{A54A5039-9BC6-1548-AC61-7314DB675A9D}" dt="2019-09-23T12:02:15.154" v="1846"/>
        <pc:sldMkLst>
          <pc:docMk/>
          <pc:sldMk cId="295911327" sldId="307"/>
        </pc:sldMkLst>
        <pc:spChg chg="mod">
          <ac:chgData name="Long B Nguyen" userId="f59fb8f3-a021-417a-8bc1-65c8d471c621" providerId="ADAL" clId="{A54A5039-9BC6-1548-AC61-7314DB675A9D}" dt="2019-09-19T17:17:25.590" v="539" actId="20577"/>
          <ac:spMkLst>
            <pc:docMk/>
            <pc:sldMk cId="295911327" sldId="307"/>
            <ac:spMk id="2" creationId="{AA3A228F-61D0-D949-A5E7-F83756230BF8}"/>
          </ac:spMkLst>
        </pc:spChg>
        <pc:spChg chg="mod">
          <ac:chgData name="Long B Nguyen" userId="f59fb8f3-a021-417a-8bc1-65c8d471c621" providerId="ADAL" clId="{A54A5039-9BC6-1548-AC61-7314DB675A9D}" dt="2019-09-23T12:02:10.526" v="1845" actId="20577"/>
          <ac:spMkLst>
            <pc:docMk/>
            <pc:sldMk cId="295911327" sldId="307"/>
            <ac:spMk id="9" creationId="{E3B2E017-30B2-884B-A113-B419A2ED51AD}"/>
          </ac:spMkLst>
        </pc:spChg>
      </pc:sldChg>
      <pc:sldChg chg="modSp add modAnim">
        <pc:chgData name="Long B Nguyen" userId="f59fb8f3-a021-417a-8bc1-65c8d471c621" providerId="ADAL" clId="{A54A5039-9BC6-1548-AC61-7314DB675A9D}" dt="2019-09-23T12:01:05.311" v="1832"/>
        <pc:sldMkLst>
          <pc:docMk/>
          <pc:sldMk cId="67957925" sldId="308"/>
        </pc:sldMkLst>
        <pc:spChg chg="mod">
          <ac:chgData name="Long B Nguyen" userId="f59fb8f3-a021-417a-8bc1-65c8d471c621" providerId="ADAL" clId="{A54A5039-9BC6-1548-AC61-7314DB675A9D}" dt="2019-09-20T12:22:34.233" v="599" actId="20577"/>
          <ac:spMkLst>
            <pc:docMk/>
            <pc:sldMk cId="67957925" sldId="308"/>
            <ac:spMk id="2" creationId="{AA3A228F-61D0-D949-A5E7-F83756230BF8}"/>
          </ac:spMkLst>
        </pc:spChg>
        <pc:spChg chg="mod">
          <ac:chgData name="Long B Nguyen" userId="f59fb8f3-a021-417a-8bc1-65c8d471c621" providerId="ADAL" clId="{A54A5039-9BC6-1548-AC61-7314DB675A9D}" dt="2019-09-20T12:37:26.490" v="1123" actId="20577"/>
          <ac:spMkLst>
            <pc:docMk/>
            <pc:sldMk cId="67957925" sldId="308"/>
            <ac:spMk id="9" creationId="{E3B2E017-30B2-884B-A113-B419A2ED51AD}"/>
          </ac:spMkLst>
        </pc:spChg>
      </pc:sldChg>
      <pc:sldChg chg="modSp add modAnim">
        <pc:chgData name="Long B Nguyen" userId="f59fb8f3-a021-417a-8bc1-65c8d471c621" providerId="ADAL" clId="{A54A5039-9BC6-1548-AC61-7314DB675A9D}" dt="2019-09-23T12:01:18.117" v="1835"/>
        <pc:sldMkLst>
          <pc:docMk/>
          <pc:sldMk cId="1872435103" sldId="309"/>
        </pc:sldMkLst>
        <pc:spChg chg="mod">
          <ac:chgData name="Long B Nguyen" userId="f59fb8f3-a021-417a-8bc1-65c8d471c621" providerId="ADAL" clId="{A54A5039-9BC6-1548-AC61-7314DB675A9D}" dt="2019-09-20T12:24:39.851" v="793" actId="20577"/>
          <ac:spMkLst>
            <pc:docMk/>
            <pc:sldMk cId="1872435103" sldId="309"/>
            <ac:spMk id="2" creationId="{AA3A228F-61D0-D949-A5E7-F83756230BF8}"/>
          </ac:spMkLst>
        </pc:spChg>
        <pc:spChg chg="mod">
          <ac:chgData name="Long B Nguyen" userId="f59fb8f3-a021-417a-8bc1-65c8d471c621" providerId="ADAL" clId="{A54A5039-9BC6-1548-AC61-7314DB675A9D}" dt="2019-09-20T12:37:20.580" v="1117" actId="20577"/>
          <ac:spMkLst>
            <pc:docMk/>
            <pc:sldMk cId="1872435103" sldId="309"/>
            <ac:spMk id="9" creationId="{E3B2E017-30B2-884B-A113-B419A2ED51AD}"/>
          </ac:spMkLst>
        </pc:spChg>
      </pc:sldChg>
      <pc:sldChg chg="modSp add">
        <pc:chgData name="Long B Nguyen" userId="f59fb8f3-a021-417a-8bc1-65c8d471c621" providerId="ADAL" clId="{A54A5039-9BC6-1548-AC61-7314DB675A9D}" dt="2019-09-20T12:40:48.118" v="1409" actId="20577"/>
        <pc:sldMkLst>
          <pc:docMk/>
          <pc:sldMk cId="4088965571" sldId="310"/>
        </pc:sldMkLst>
        <pc:spChg chg="mod">
          <ac:chgData name="Long B Nguyen" userId="f59fb8f3-a021-417a-8bc1-65c8d471c621" providerId="ADAL" clId="{A54A5039-9BC6-1548-AC61-7314DB675A9D}" dt="2019-09-20T12:40:48.118" v="1409" actId="20577"/>
          <ac:spMkLst>
            <pc:docMk/>
            <pc:sldMk cId="4088965571" sldId="310"/>
            <ac:spMk id="2" creationId="{AA3A228F-61D0-D949-A5E7-F83756230BF8}"/>
          </ac:spMkLst>
        </pc:spChg>
        <pc:spChg chg="mod">
          <ac:chgData name="Long B Nguyen" userId="f59fb8f3-a021-417a-8bc1-65c8d471c621" providerId="ADAL" clId="{A54A5039-9BC6-1548-AC61-7314DB675A9D}" dt="2019-09-20T12:40:27.809" v="1394" actId="255"/>
          <ac:spMkLst>
            <pc:docMk/>
            <pc:sldMk cId="4088965571" sldId="310"/>
            <ac:spMk id="9" creationId="{E3B2E017-30B2-884B-A113-B419A2ED51AD}"/>
          </ac:spMkLst>
        </pc:spChg>
      </pc:sldChg>
      <pc:sldChg chg="modSp add modAnim">
        <pc:chgData name="Long B Nguyen" userId="f59fb8f3-a021-417a-8bc1-65c8d471c621" providerId="ADAL" clId="{A54A5039-9BC6-1548-AC61-7314DB675A9D}" dt="2019-09-23T12:01:26.997" v="1836"/>
        <pc:sldMkLst>
          <pc:docMk/>
          <pc:sldMk cId="2255846137" sldId="311"/>
        </pc:sldMkLst>
        <pc:spChg chg="mod">
          <ac:chgData name="Long B Nguyen" userId="f59fb8f3-a021-417a-8bc1-65c8d471c621" providerId="ADAL" clId="{A54A5039-9BC6-1548-AC61-7314DB675A9D}" dt="2019-09-20T12:42:38.115" v="1565" actId="20577"/>
          <ac:spMkLst>
            <pc:docMk/>
            <pc:sldMk cId="2255846137" sldId="311"/>
            <ac:spMk id="2" creationId="{AA3A228F-61D0-D949-A5E7-F83756230BF8}"/>
          </ac:spMkLst>
        </pc:spChg>
        <pc:spChg chg="mod">
          <ac:chgData name="Long B Nguyen" userId="f59fb8f3-a021-417a-8bc1-65c8d471c621" providerId="ADAL" clId="{A54A5039-9BC6-1548-AC61-7314DB675A9D}" dt="2019-09-20T12:43:18.312" v="1623" actId="20577"/>
          <ac:spMkLst>
            <pc:docMk/>
            <pc:sldMk cId="2255846137" sldId="311"/>
            <ac:spMk id="9" creationId="{E3B2E017-30B2-884B-A113-B419A2ED51AD}"/>
          </ac:spMkLst>
        </pc:spChg>
      </pc:sldChg>
      <pc:sldChg chg="modSp add">
        <pc:chgData name="Long B Nguyen" userId="f59fb8f3-a021-417a-8bc1-65c8d471c621" providerId="ADAL" clId="{A54A5039-9BC6-1548-AC61-7314DB675A9D}" dt="2019-09-23T11:49:40.764" v="1759" actId="20577"/>
        <pc:sldMkLst>
          <pc:docMk/>
          <pc:sldMk cId="1513627164" sldId="312"/>
        </pc:sldMkLst>
        <pc:spChg chg="mod">
          <ac:chgData name="Long B Nguyen" userId="f59fb8f3-a021-417a-8bc1-65c8d471c621" providerId="ADAL" clId="{A54A5039-9BC6-1548-AC61-7314DB675A9D}" dt="2019-09-20T12:44:10.623" v="1625" actId="20577"/>
          <ac:spMkLst>
            <pc:docMk/>
            <pc:sldMk cId="1513627164" sldId="312"/>
            <ac:spMk id="2" creationId="{AA3A228F-61D0-D949-A5E7-F83756230BF8}"/>
          </ac:spMkLst>
        </pc:spChg>
        <pc:spChg chg="mod">
          <ac:chgData name="Long B Nguyen" userId="f59fb8f3-a021-417a-8bc1-65c8d471c621" providerId="ADAL" clId="{A54A5039-9BC6-1548-AC61-7314DB675A9D}" dt="2019-09-23T11:49:40.764" v="1759" actId="20577"/>
          <ac:spMkLst>
            <pc:docMk/>
            <pc:sldMk cId="1513627164" sldId="312"/>
            <ac:spMk id="9" creationId="{E3B2E017-30B2-884B-A113-B419A2ED51AD}"/>
          </ac:spMkLst>
        </pc:spChg>
      </pc:sldChg>
      <pc:sldChg chg="modSp add modAnim">
        <pc:chgData name="Long B Nguyen" userId="f59fb8f3-a021-417a-8bc1-65c8d471c621" providerId="ADAL" clId="{A54A5039-9BC6-1548-AC61-7314DB675A9D}" dt="2019-09-23T11:58:57.499" v="1789"/>
        <pc:sldMkLst>
          <pc:docMk/>
          <pc:sldMk cId="2097059918" sldId="313"/>
        </pc:sldMkLst>
        <pc:spChg chg="mod">
          <ac:chgData name="Long B Nguyen" userId="f59fb8f3-a021-417a-8bc1-65c8d471c621" providerId="ADAL" clId="{A54A5039-9BC6-1548-AC61-7314DB675A9D}" dt="2019-09-23T11:58:47.576" v="1783" actId="20577"/>
          <ac:spMkLst>
            <pc:docMk/>
            <pc:sldMk cId="2097059918" sldId="313"/>
            <ac:spMk id="9" creationId="{E3B2E017-30B2-884B-A113-B419A2ED51AD}"/>
          </ac:spMkLst>
        </pc:spChg>
      </pc:sldChg>
      <pc:sldChg chg="modSp add del">
        <pc:chgData name="Long B Nguyen" userId="f59fb8f3-a021-417a-8bc1-65c8d471c621" providerId="ADAL" clId="{A54A5039-9BC6-1548-AC61-7314DB675A9D}" dt="2019-09-24T11:43:27.284" v="2147" actId="2696"/>
        <pc:sldMkLst>
          <pc:docMk/>
          <pc:sldMk cId="3916896519" sldId="314"/>
        </pc:sldMkLst>
        <pc:spChg chg="mod">
          <ac:chgData name="Long B Nguyen" userId="f59fb8f3-a021-417a-8bc1-65c8d471c621" providerId="ADAL" clId="{A54A5039-9BC6-1548-AC61-7314DB675A9D}" dt="2019-09-24T11:40:07.514" v="2003"/>
          <ac:spMkLst>
            <pc:docMk/>
            <pc:sldMk cId="3916896519" sldId="314"/>
            <ac:spMk id="2" creationId="{AA3A228F-61D0-D949-A5E7-F83756230BF8}"/>
          </ac:spMkLst>
        </pc:spChg>
        <pc:spChg chg="mod">
          <ac:chgData name="Long B Nguyen" userId="f59fb8f3-a021-417a-8bc1-65c8d471c621" providerId="ADAL" clId="{A54A5039-9BC6-1548-AC61-7314DB675A9D}" dt="2019-09-24T11:41:32.486" v="2043"/>
          <ac:spMkLst>
            <pc:docMk/>
            <pc:sldMk cId="3916896519" sldId="314"/>
            <ac:spMk id="9" creationId="{E3B2E017-30B2-884B-A113-B419A2ED51AD}"/>
          </ac:spMkLst>
        </pc:spChg>
      </pc:sldChg>
      <pc:sldChg chg="modSp add del">
        <pc:chgData name="Long B Nguyen" userId="f59fb8f3-a021-417a-8bc1-65c8d471c621" providerId="ADAL" clId="{A54A5039-9BC6-1548-AC61-7314DB675A9D}" dt="2019-09-24T14:05:24.942" v="2839" actId="2696"/>
        <pc:sldMkLst>
          <pc:docMk/>
          <pc:sldMk cId="2798321153" sldId="315"/>
        </pc:sldMkLst>
        <pc:spChg chg="mod">
          <ac:chgData name="Long B Nguyen" userId="f59fb8f3-a021-417a-8bc1-65c8d471c621" providerId="ADAL" clId="{A54A5039-9BC6-1548-AC61-7314DB675A9D}" dt="2019-09-24T11:47:07.801" v="2189" actId="20577"/>
          <ac:spMkLst>
            <pc:docMk/>
            <pc:sldMk cId="2798321153" sldId="315"/>
            <ac:spMk id="2" creationId="{AA3A228F-61D0-D949-A5E7-F83756230BF8}"/>
          </ac:spMkLst>
        </pc:spChg>
        <pc:spChg chg="mod">
          <ac:chgData name="Long B Nguyen" userId="f59fb8f3-a021-417a-8bc1-65c8d471c621" providerId="ADAL" clId="{A54A5039-9BC6-1548-AC61-7314DB675A9D}" dt="2019-09-24T11:53:13.884" v="2630" actId="20577"/>
          <ac:spMkLst>
            <pc:docMk/>
            <pc:sldMk cId="2798321153" sldId="315"/>
            <ac:spMk id="9" creationId="{E3B2E017-30B2-884B-A113-B419A2ED51AD}"/>
          </ac:spMkLst>
        </pc:spChg>
      </pc:sldChg>
      <pc:sldChg chg="add">
        <pc:chgData name="Long B Nguyen" userId="f59fb8f3-a021-417a-8bc1-65c8d471c621" providerId="ADAL" clId="{A54A5039-9BC6-1548-AC61-7314DB675A9D}" dt="2019-09-24T11:47:01.081" v="2186"/>
        <pc:sldMkLst>
          <pc:docMk/>
          <pc:sldMk cId="1452600724" sldId="316"/>
        </pc:sldMkLst>
      </pc:sldChg>
      <pc:sldChg chg="modSp add">
        <pc:chgData name="Long B Nguyen" userId="f59fb8f3-a021-417a-8bc1-65c8d471c621" providerId="ADAL" clId="{A54A5039-9BC6-1548-AC61-7314DB675A9D}" dt="2019-09-25T14:26:33.714" v="2899" actId="20577"/>
        <pc:sldMkLst>
          <pc:docMk/>
          <pc:sldMk cId="1787114790" sldId="317"/>
        </pc:sldMkLst>
        <pc:spChg chg="mod">
          <ac:chgData name="Long B Nguyen" userId="f59fb8f3-a021-417a-8bc1-65c8d471c621" providerId="ADAL" clId="{A54A5039-9BC6-1548-AC61-7314DB675A9D}" dt="2019-09-24T11:53:24.383" v="2634" actId="20577"/>
          <ac:spMkLst>
            <pc:docMk/>
            <pc:sldMk cId="1787114790" sldId="317"/>
            <ac:spMk id="2" creationId="{AA3A228F-61D0-D949-A5E7-F83756230BF8}"/>
          </ac:spMkLst>
        </pc:spChg>
        <pc:spChg chg="mod">
          <ac:chgData name="Long B Nguyen" userId="f59fb8f3-a021-417a-8bc1-65c8d471c621" providerId="ADAL" clId="{A54A5039-9BC6-1548-AC61-7314DB675A9D}" dt="2019-09-25T14:26:33.714" v="2899" actId="20577"/>
          <ac:spMkLst>
            <pc:docMk/>
            <pc:sldMk cId="1787114790" sldId="317"/>
            <ac:spMk id="9" creationId="{E3B2E017-30B2-884B-A113-B419A2ED51AD}"/>
          </ac:spMkLst>
        </pc:spChg>
      </pc:sldChg>
      <pc:sldChg chg="modSp add">
        <pc:chgData name="Long B Nguyen" userId="f59fb8f3-a021-417a-8bc1-65c8d471c621" providerId="ADAL" clId="{A54A5039-9BC6-1548-AC61-7314DB675A9D}" dt="2019-09-24T13:44:10.963" v="2838" actId="20577"/>
        <pc:sldMkLst>
          <pc:docMk/>
          <pc:sldMk cId="1215229427" sldId="318"/>
        </pc:sldMkLst>
        <pc:spChg chg="mod">
          <ac:chgData name="Long B Nguyen" userId="f59fb8f3-a021-417a-8bc1-65c8d471c621" providerId="ADAL" clId="{A54A5039-9BC6-1548-AC61-7314DB675A9D}" dt="2019-09-24T13:44:10.963" v="2838" actId="20577"/>
          <ac:spMkLst>
            <pc:docMk/>
            <pc:sldMk cId="1215229427" sldId="318"/>
            <ac:spMk id="9" creationId="{E3B2E017-30B2-884B-A113-B419A2ED51AD}"/>
          </ac:spMkLst>
        </pc:spChg>
      </pc:sldChg>
    </pc:docChg>
  </pc:docChgLst>
  <pc:docChgLst>
    <pc:chgData name="Long Nguyen" userId="f59fb8f3-a021-417a-8bc1-65c8d471c621" providerId="ADAL" clId="{C0A99E2D-18F5-9E43-BFDB-896345788C44}"/>
    <pc:docChg chg="undo custSel addSld delSld modSld">
      <pc:chgData name="Long Nguyen" userId="f59fb8f3-a021-417a-8bc1-65c8d471c621" providerId="ADAL" clId="{C0A99E2D-18F5-9E43-BFDB-896345788C44}" dt="2022-11-18T18:29:22.997" v="3239" actId="20577"/>
      <pc:docMkLst>
        <pc:docMk/>
      </pc:docMkLst>
      <pc:sldChg chg="modSp mod">
        <pc:chgData name="Long Nguyen" userId="f59fb8f3-a021-417a-8bc1-65c8d471c621" providerId="ADAL" clId="{C0A99E2D-18F5-9E43-BFDB-896345788C44}" dt="2022-11-18T17:09:00.224" v="1668" actId="20577"/>
        <pc:sldMkLst>
          <pc:docMk/>
          <pc:sldMk cId="4247104139" sldId="256"/>
        </pc:sldMkLst>
        <pc:spChg chg="mod">
          <ac:chgData name="Long Nguyen" userId="f59fb8f3-a021-417a-8bc1-65c8d471c621" providerId="ADAL" clId="{C0A99E2D-18F5-9E43-BFDB-896345788C44}" dt="2022-11-18T17:09:00.224" v="1668" actId="20577"/>
          <ac:spMkLst>
            <pc:docMk/>
            <pc:sldMk cId="4247104139" sldId="256"/>
            <ac:spMk id="3" creationId="{1BDC47C8-6776-7B44-9CD4-95FC91452D62}"/>
          </ac:spMkLst>
        </pc:spChg>
      </pc:sldChg>
      <pc:sldChg chg="modSp modAnim">
        <pc:chgData name="Long Nguyen" userId="f59fb8f3-a021-417a-8bc1-65c8d471c621" providerId="ADAL" clId="{C0A99E2D-18F5-9E43-BFDB-896345788C44}" dt="2022-11-18T15:33:03.868" v="1501"/>
        <pc:sldMkLst>
          <pc:docMk/>
          <pc:sldMk cId="403449732" sldId="302"/>
        </pc:sldMkLst>
        <pc:spChg chg="mod">
          <ac:chgData name="Long Nguyen" userId="f59fb8f3-a021-417a-8bc1-65c8d471c621" providerId="ADAL" clId="{C0A99E2D-18F5-9E43-BFDB-896345788C44}" dt="2022-11-18T15:33:03.868" v="1501"/>
          <ac:spMkLst>
            <pc:docMk/>
            <pc:sldMk cId="403449732" sldId="302"/>
            <ac:spMk id="9" creationId="{E3B2E017-30B2-884B-A113-B419A2ED51AD}"/>
          </ac:spMkLst>
        </pc:spChg>
      </pc:sldChg>
      <pc:sldChg chg="modSp modAnim">
        <pc:chgData name="Long Nguyen" userId="f59fb8f3-a021-417a-8bc1-65c8d471c621" providerId="ADAL" clId="{C0A99E2D-18F5-9E43-BFDB-896345788C44}" dt="2022-11-18T15:31:24.629" v="1473" actId="20577"/>
        <pc:sldMkLst>
          <pc:docMk/>
          <pc:sldMk cId="370395365" sldId="306"/>
        </pc:sldMkLst>
        <pc:spChg chg="mod">
          <ac:chgData name="Long Nguyen" userId="f59fb8f3-a021-417a-8bc1-65c8d471c621" providerId="ADAL" clId="{C0A99E2D-18F5-9E43-BFDB-896345788C44}" dt="2022-11-18T15:30:17.248" v="1463" actId="20577"/>
          <ac:spMkLst>
            <pc:docMk/>
            <pc:sldMk cId="370395365" sldId="306"/>
            <ac:spMk id="9" creationId="{E3B2E017-30B2-884B-A113-B419A2ED51AD}"/>
          </ac:spMkLst>
        </pc:spChg>
      </pc:sldChg>
      <pc:sldChg chg="del">
        <pc:chgData name="Long Nguyen" userId="f59fb8f3-a021-417a-8bc1-65c8d471c621" providerId="ADAL" clId="{C0A99E2D-18F5-9E43-BFDB-896345788C44}" dt="2022-11-18T15:12:17.990" v="1313" actId="2696"/>
        <pc:sldMkLst>
          <pc:docMk/>
          <pc:sldMk cId="224751101" sldId="307"/>
        </pc:sldMkLst>
      </pc:sldChg>
      <pc:sldChg chg="modSp">
        <pc:chgData name="Long Nguyen" userId="f59fb8f3-a021-417a-8bc1-65c8d471c621" providerId="ADAL" clId="{C0A99E2D-18F5-9E43-BFDB-896345788C44}" dt="2022-11-18T14:52:29.707" v="19" actId="20577"/>
        <pc:sldMkLst>
          <pc:docMk/>
          <pc:sldMk cId="924617162" sldId="319"/>
        </pc:sldMkLst>
        <pc:spChg chg="mod">
          <ac:chgData name="Long Nguyen" userId="f59fb8f3-a021-417a-8bc1-65c8d471c621" providerId="ADAL" clId="{C0A99E2D-18F5-9E43-BFDB-896345788C44}" dt="2022-11-18T14:52:29.707" v="19" actId="20577"/>
          <ac:spMkLst>
            <pc:docMk/>
            <pc:sldMk cId="924617162" sldId="319"/>
            <ac:spMk id="9" creationId="{E3B2E017-30B2-884B-A113-B419A2ED51AD}"/>
          </ac:spMkLst>
        </pc:spChg>
      </pc:sldChg>
      <pc:sldChg chg="modSp mod">
        <pc:chgData name="Long Nguyen" userId="f59fb8f3-a021-417a-8bc1-65c8d471c621" providerId="ADAL" clId="{C0A99E2D-18F5-9E43-BFDB-896345788C44}" dt="2022-11-18T14:54:08.948" v="92" actId="207"/>
        <pc:sldMkLst>
          <pc:docMk/>
          <pc:sldMk cId="1022945305" sldId="321"/>
        </pc:sldMkLst>
        <pc:spChg chg="mod">
          <ac:chgData name="Long Nguyen" userId="f59fb8f3-a021-417a-8bc1-65c8d471c621" providerId="ADAL" clId="{C0A99E2D-18F5-9E43-BFDB-896345788C44}" dt="2022-11-18T14:54:08.948" v="92" actId="207"/>
          <ac:spMkLst>
            <pc:docMk/>
            <pc:sldMk cId="1022945305" sldId="321"/>
            <ac:spMk id="9" creationId="{E3B2E017-30B2-884B-A113-B419A2ED51AD}"/>
          </ac:spMkLst>
        </pc:spChg>
      </pc:sldChg>
      <pc:sldChg chg="modSp">
        <pc:chgData name="Long Nguyen" userId="f59fb8f3-a021-417a-8bc1-65c8d471c621" providerId="ADAL" clId="{C0A99E2D-18F5-9E43-BFDB-896345788C44}" dt="2022-11-18T18:29:22.997" v="3239" actId="20577"/>
        <pc:sldMkLst>
          <pc:docMk/>
          <pc:sldMk cId="3456840474" sldId="322"/>
        </pc:sldMkLst>
        <pc:spChg chg="mod">
          <ac:chgData name="Long Nguyen" userId="f59fb8f3-a021-417a-8bc1-65c8d471c621" providerId="ADAL" clId="{C0A99E2D-18F5-9E43-BFDB-896345788C44}" dt="2022-11-18T18:29:22.997" v="3239" actId="20577"/>
          <ac:spMkLst>
            <pc:docMk/>
            <pc:sldMk cId="3456840474" sldId="322"/>
            <ac:spMk id="9" creationId="{E3B2E017-30B2-884B-A113-B419A2ED51AD}"/>
          </ac:spMkLst>
        </pc:spChg>
      </pc:sldChg>
      <pc:sldChg chg="del">
        <pc:chgData name="Long Nguyen" userId="f59fb8f3-a021-417a-8bc1-65c8d471c621" providerId="ADAL" clId="{C0A99E2D-18F5-9E43-BFDB-896345788C44}" dt="2022-11-18T15:10:21.843" v="1310" actId="2696"/>
        <pc:sldMkLst>
          <pc:docMk/>
          <pc:sldMk cId="1062075874" sldId="323"/>
        </pc:sldMkLst>
      </pc:sldChg>
      <pc:sldChg chg="delSp modSp add mod delAnim modAnim">
        <pc:chgData name="Long Nguyen" userId="f59fb8f3-a021-417a-8bc1-65c8d471c621" providerId="ADAL" clId="{C0A99E2D-18F5-9E43-BFDB-896345788C44}" dt="2022-11-18T18:24:51.963" v="3198" actId="20577"/>
        <pc:sldMkLst>
          <pc:docMk/>
          <pc:sldMk cId="1289346350" sldId="323"/>
        </pc:sldMkLst>
        <pc:spChg chg="del">
          <ac:chgData name="Long Nguyen" userId="f59fb8f3-a021-417a-8bc1-65c8d471c621" providerId="ADAL" clId="{C0A99E2D-18F5-9E43-BFDB-896345788C44}" dt="2022-11-18T18:23:44.857" v="3089" actId="478"/>
          <ac:spMkLst>
            <pc:docMk/>
            <pc:sldMk cId="1289346350" sldId="323"/>
            <ac:spMk id="3" creationId="{1F595A19-8A49-BF47-A3C1-91AA31CC8096}"/>
          </ac:spMkLst>
        </pc:spChg>
        <pc:spChg chg="mod">
          <ac:chgData name="Long Nguyen" userId="f59fb8f3-a021-417a-8bc1-65c8d471c621" providerId="ADAL" clId="{C0A99E2D-18F5-9E43-BFDB-896345788C44}" dt="2022-11-18T18:24:51.963" v="3198" actId="20577"/>
          <ac:spMkLst>
            <pc:docMk/>
            <pc:sldMk cId="1289346350" sldId="323"/>
            <ac:spMk id="9" creationId="{E3B2E017-30B2-884B-A113-B419A2ED51AD}"/>
          </ac:spMkLst>
        </pc:spChg>
      </pc:sldChg>
      <pc:sldChg chg="modSp mod">
        <pc:chgData name="Long Nguyen" userId="f59fb8f3-a021-417a-8bc1-65c8d471c621" providerId="ADAL" clId="{C0A99E2D-18F5-9E43-BFDB-896345788C44}" dt="2022-11-18T14:52:27.598" v="4" actId="27636"/>
        <pc:sldMkLst>
          <pc:docMk/>
          <pc:sldMk cId="451405738" sldId="325"/>
        </pc:sldMkLst>
        <pc:spChg chg="mod">
          <ac:chgData name="Long Nguyen" userId="f59fb8f3-a021-417a-8bc1-65c8d471c621" providerId="ADAL" clId="{C0A99E2D-18F5-9E43-BFDB-896345788C44}" dt="2022-11-18T14:52:27.598" v="4" actId="27636"/>
          <ac:spMkLst>
            <pc:docMk/>
            <pc:sldMk cId="451405738" sldId="325"/>
            <ac:spMk id="9" creationId="{E3B2E017-30B2-884B-A113-B419A2ED51AD}"/>
          </ac:spMkLst>
        </pc:spChg>
      </pc:sldChg>
      <pc:sldChg chg="del">
        <pc:chgData name="Long Nguyen" userId="f59fb8f3-a021-417a-8bc1-65c8d471c621" providerId="ADAL" clId="{C0A99E2D-18F5-9E43-BFDB-896345788C44}" dt="2022-11-18T15:10:26.723" v="1311" actId="2696"/>
        <pc:sldMkLst>
          <pc:docMk/>
          <pc:sldMk cId="1724104636" sldId="327"/>
        </pc:sldMkLst>
      </pc:sldChg>
      <pc:sldChg chg="addSp modSp mod">
        <pc:chgData name="Long Nguyen" userId="f59fb8f3-a021-417a-8bc1-65c8d471c621" providerId="ADAL" clId="{C0A99E2D-18F5-9E43-BFDB-896345788C44}" dt="2022-11-18T14:55:27.223" v="181" actId="20577"/>
        <pc:sldMkLst>
          <pc:docMk/>
          <pc:sldMk cId="3894299887" sldId="328"/>
        </pc:sldMkLst>
        <pc:spChg chg="add mod">
          <ac:chgData name="Long Nguyen" userId="f59fb8f3-a021-417a-8bc1-65c8d471c621" providerId="ADAL" clId="{C0A99E2D-18F5-9E43-BFDB-896345788C44}" dt="2022-11-18T14:55:27.223" v="181" actId="20577"/>
          <ac:spMkLst>
            <pc:docMk/>
            <pc:sldMk cId="3894299887" sldId="328"/>
            <ac:spMk id="4" creationId="{D5BEFAB6-CD8E-6C57-18BE-976F815BE08C}"/>
          </ac:spMkLst>
        </pc:spChg>
        <pc:spChg chg="mod">
          <ac:chgData name="Long Nguyen" userId="f59fb8f3-a021-417a-8bc1-65c8d471c621" providerId="ADAL" clId="{C0A99E2D-18F5-9E43-BFDB-896345788C44}" dt="2022-11-18T14:54:24.577" v="93"/>
          <ac:spMkLst>
            <pc:docMk/>
            <pc:sldMk cId="3894299887" sldId="328"/>
            <ac:spMk id="9" creationId="{E3B2E017-30B2-884B-A113-B419A2ED51AD}"/>
          </ac:spMkLst>
        </pc:spChg>
      </pc:sldChg>
      <pc:sldChg chg="modSp">
        <pc:chgData name="Long Nguyen" userId="f59fb8f3-a021-417a-8bc1-65c8d471c621" providerId="ADAL" clId="{C0A99E2D-18F5-9E43-BFDB-896345788C44}" dt="2022-11-18T18:29:06.486" v="3219" actId="20577"/>
        <pc:sldMkLst>
          <pc:docMk/>
          <pc:sldMk cId="4294143140" sldId="329"/>
        </pc:sldMkLst>
        <pc:spChg chg="mod">
          <ac:chgData name="Long Nguyen" userId="f59fb8f3-a021-417a-8bc1-65c8d471c621" providerId="ADAL" clId="{C0A99E2D-18F5-9E43-BFDB-896345788C44}" dt="2022-11-18T18:29:06.486" v="3219" actId="20577"/>
          <ac:spMkLst>
            <pc:docMk/>
            <pc:sldMk cId="4294143140" sldId="329"/>
            <ac:spMk id="9" creationId="{E3B2E017-30B2-884B-A113-B419A2ED51AD}"/>
          </ac:spMkLst>
        </pc:spChg>
      </pc:sldChg>
      <pc:sldChg chg="modSp del mod">
        <pc:chgData name="Long Nguyen" userId="f59fb8f3-a021-417a-8bc1-65c8d471c621" providerId="ADAL" clId="{C0A99E2D-18F5-9E43-BFDB-896345788C44}" dt="2022-11-18T15:10:32.121" v="1312" actId="2696"/>
        <pc:sldMkLst>
          <pc:docMk/>
          <pc:sldMk cId="3594730708" sldId="330"/>
        </pc:sldMkLst>
        <pc:spChg chg="mod">
          <ac:chgData name="Long Nguyen" userId="f59fb8f3-a021-417a-8bc1-65c8d471c621" providerId="ADAL" clId="{C0A99E2D-18F5-9E43-BFDB-896345788C44}" dt="2022-11-18T14:52:27.570" v="2" actId="27636"/>
          <ac:spMkLst>
            <pc:docMk/>
            <pc:sldMk cId="3594730708" sldId="330"/>
            <ac:spMk id="9" creationId="{E3B2E017-30B2-884B-A113-B419A2ED51AD}"/>
          </ac:spMkLst>
        </pc:spChg>
      </pc:sldChg>
      <pc:sldChg chg="modSp mod">
        <pc:chgData name="Long Nguyen" userId="f59fb8f3-a021-417a-8bc1-65c8d471c621" providerId="ADAL" clId="{C0A99E2D-18F5-9E43-BFDB-896345788C44}" dt="2022-11-18T14:52:27.603" v="5" actId="27636"/>
        <pc:sldMkLst>
          <pc:docMk/>
          <pc:sldMk cId="1712009111" sldId="331"/>
        </pc:sldMkLst>
        <pc:spChg chg="mod">
          <ac:chgData name="Long Nguyen" userId="f59fb8f3-a021-417a-8bc1-65c8d471c621" providerId="ADAL" clId="{C0A99E2D-18F5-9E43-BFDB-896345788C44}" dt="2022-11-18T14:52:27.603" v="5" actId="27636"/>
          <ac:spMkLst>
            <pc:docMk/>
            <pc:sldMk cId="1712009111" sldId="331"/>
            <ac:spMk id="9" creationId="{E3B2E017-30B2-884B-A113-B419A2ED51AD}"/>
          </ac:spMkLst>
        </pc:spChg>
      </pc:sldChg>
      <pc:sldChg chg="modSp">
        <pc:chgData name="Long Nguyen" userId="f59fb8f3-a021-417a-8bc1-65c8d471c621" providerId="ADAL" clId="{C0A99E2D-18F5-9E43-BFDB-896345788C44}" dt="2022-11-18T15:29:12.242" v="1439" actId="20577"/>
        <pc:sldMkLst>
          <pc:docMk/>
          <pc:sldMk cId="3124353102" sldId="332"/>
        </pc:sldMkLst>
        <pc:spChg chg="mod">
          <ac:chgData name="Long Nguyen" userId="f59fb8f3-a021-417a-8bc1-65c8d471c621" providerId="ADAL" clId="{C0A99E2D-18F5-9E43-BFDB-896345788C44}" dt="2022-11-18T15:29:12.242" v="1439" actId="20577"/>
          <ac:spMkLst>
            <pc:docMk/>
            <pc:sldMk cId="3124353102" sldId="332"/>
            <ac:spMk id="9" creationId="{E3B2E017-30B2-884B-A113-B419A2ED51AD}"/>
          </ac:spMkLst>
        </pc:spChg>
      </pc:sldChg>
      <pc:sldChg chg="modSp mod">
        <pc:chgData name="Long Nguyen" userId="f59fb8f3-a021-417a-8bc1-65c8d471c621" providerId="ADAL" clId="{C0A99E2D-18F5-9E43-BFDB-896345788C44}" dt="2022-11-18T14:56:52.533" v="193" actId="20577"/>
        <pc:sldMkLst>
          <pc:docMk/>
          <pc:sldMk cId="2023389722" sldId="333"/>
        </pc:sldMkLst>
        <pc:spChg chg="mod">
          <ac:chgData name="Long Nguyen" userId="f59fb8f3-a021-417a-8bc1-65c8d471c621" providerId="ADAL" clId="{C0A99E2D-18F5-9E43-BFDB-896345788C44}" dt="2022-11-18T14:56:52.533" v="193" actId="20577"/>
          <ac:spMkLst>
            <pc:docMk/>
            <pc:sldMk cId="2023389722" sldId="333"/>
            <ac:spMk id="2" creationId="{AA3A228F-61D0-D949-A5E7-F83756230BF8}"/>
          </ac:spMkLst>
        </pc:spChg>
      </pc:sldChg>
      <pc:sldChg chg="modSp">
        <pc:chgData name="Long Nguyen" userId="f59fb8f3-a021-417a-8bc1-65c8d471c621" providerId="ADAL" clId="{C0A99E2D-18F5-9E43-BFDB-896345788C44}" dt="2022-11-18T15:36:48.357" v="1566" actId="20577"/>
        <pc:sldMkLst>
          <pc:docMk/>
          <pc:sldMk cId="1330680031" sldId="334"/>
        </pc:sldMkLst>
        <pc:spChg chg="mod">
          <ac:chgData name="Long Nguyen" userId="f59fb8f3-a021-417a-8bc1-65c8d471c621" providerId="ADAL" clId="{C0A99E2D-18F5-9E43-BFDB-896345788C44}" dt="2022-11-18T15:36:48.357" v="1566" actId="20577"/>
          <ac:spMkLst>
            <pc:docMk/>
            <pc:sldMk cId="1330680031" sldId="334"/>
            <ac:spMk id="9" creationId="{E3B2E017-30B2-884B-A113-B419A2ED51AD}"/>
          </ac:spMkLst>
        </pc:spChg>
      </pc:sldChg>
      <pc:sldChg chg="add del">
        <pc:chgData name="Long Nguyen" userId="f59fb8f3-a021-417a-8bc1-65c8d471c621" providerId="ADAL" clId="{C0A99E2D-18F5-9E43-BFDB-896345788C44}" dt="2022-11-18T18:16:21.299" v="2336" actId="2696"/>
        <pc:sldMkLst>
          <pc:docMk/>
          <pc:sldMk cId="247153204" sldId="335"/>
        </pc:sldMkLst>
      </pc:sldChg>
      <pc:sldChg chg="del">
        <pc:chgData name="Long Nguyen" userId="f59fb8f3-a021-417a-8bc1-65c8d471c621" providerId="ADAL" clId="{C0A99E2D-18F5-9E43-BFDB-896345788C44}" dt="2022-11-18T15:13:13.597" v="1314" actId="2696"/>
        <pc:sldMkLst>
          <pc:docMk/>
          <pc:sldMk cId="1205733451" sldId="335"/>
        </pc:sldMkLst>
      </pc:sldChg>
      <pc:sldChg chg="add">
        <pc:chgData name="Long Nguyen" userId="f59fb8f3-a021-417a-8bc1-65c8d471c621" providerId="ADAL" clId="{C0A99E2D-18F5-9E43-BFDB-896345788C44}" dt="2022-11-18T18:16:25.075" v="2337"/>
        <pc:sldMkLst>
          <pc:docMk/>
          <pc:sldMk cId="1890898425" sldId="335"/>
        </pc:sldMkLst>
      </pc:sldChg>
      <pc:sldChg chg="modSp">
        <pc:chgData name="Long Nguyen" userId="f59fb8f3-a021-417a-8bc1-65c8d471c621" providerId="ADAL" clId="{C0A99E2D-18F5-9E43-BFDB-896345788C44}" dt="2022-11-18T15:37:13.780" v="1645" actId="20577"/>
        <pc:sldMkLst>
          <pc:docMk/>
          <pc:sldMk cId="278063722" sldId="337"/>
        </pc:sldMkLst>
        <pc:spChg chg="mod">
          <ac:chgData name="Long Nguyen" userId="f59fb8f3-a021-417a-8bc1-65c8d471c621" providerId="ADAL" clId="{C0A99E2D-18F5-9E43-BFDB-896345788C44}" dt="2022-11-18T15:37:13.780" v="1645" actId="20577"/>
          <ac:spMkLst>
            <pc:docMk/>
            <pc:sldMk cId="278063722" sldId="337"/>
            <ac:spMk id="9" creationId="{E3B2E017-30B2-884B-A113-B419A2ED51AD}"/>
          </ac:spMkLst>
        </pc:spChg>
      </pc:sldChg>
      <pc:sldChg chg="addSp modSp add mod modAnim">
        <pc:chgData name="Long Nguyen" userId="f59fb8f3-a021-417a-8bc1-65c8d471c621" providerId="ADAL" clId="{C0A99E2D-18F5-9E43-BFDB-896345788C44}" dt="2022-11-18T15:08:37.405" v="1303"/>
        <pc:sldMkLst>
          <pc:docMk/>
          <pc:sldMk cId="35900965" sldId="338"/>
        </pc:sldMkLst>
        <pc:spChg chg="mod">
          <ac:chgData name="Long Nguyen" userId="f59fb8f3-a021-417a-8bc1-65c8d471c621" providerId="ADAL" clId="{C0A99E2D-18F5-9E43-BFDB-896345788C44}" dt="2022-11-18T14:59:23.836" v="590" actId="20577"/>
          <ac:spMkLst>
            <pc:docMk/>
            <pc:sldMk cId="35900965" sldId="338"/>
            <ac:spMk id="2" creationId="{AA3A228F-61D0-D949-A5E7-F83756230BF8}"/>
          </ac:spMkLst>
        </pc:spChg>
        <pc:spChg chg="add mod">
          <ac:chgData name="Long Nguyen" userId="f59fb8f3-a021-417a-8bc1-65c8d471c621" providerId="ADAL" clId="{C0A99E2D-18F5-9E43-BFDB-896345788C44}" dt="2022-11-18T15:03:53.112" v="991" actId="1076"/>
          <ac:spMkLst>
            <pc:docMk/>
            <pc:sldMk cId="35900965" sldId="338"/>
            <ac:spMk id="4" creationId="{0714DE20-EF7E-EBDA-EA62-28784138E496}"/>
          </ac:spMkLst>
        </pc:spChg>
        <pc:spChg chg="mod">
          <ac:chgData name="Long Nguyen" userId="f59fb8f3-a021-417a-8bc1-65c8d471c621" providerId="ADAL" clId="{C0A99E2D-18F5-9E43-BFDB-896345788C44}" dt="2022-11-18T15:00:19.078" v="738" actId="20577"/>
          <ac:spMkLst>
            <pc:docMk/>
            <pc:sldMk cId="35900965" sldId="338"/>
            <ac:spMk id="9" creationId="{E3B2E017-30B2-884B-A113-B419A2ED51AD}"/>
          </ac:spMkLst>
        </pc:spChg>
      </pc:sldChg>
      <pc:sldChg chg="addSp modSp add mod modAnim">
        <pc:chgData name="Long Nguyen" userId="f59fb8f3-a021-417a-8bc1-65c8d471c621" providerId="ADAL" clId="{C0A99E2D-18F5-9E43-BFDB-896345788C44}" dt="2022-11-18T15:08:55.866" v="1306"/>
        <pc:sldMkLst>
          <pc:docMk/>
          <pc:sldMk cId="2718921247" sldId="339"/>
        </pc:sldMkLst>
        <pc:spChg chg="mod">
          <ac:chgData name="Long Nguyen" userId="f59fb8f3-a021-417a-8bc1-65c8d471c621" providerId="ADAL" clId="{C0A99E2D-18F5-9E43-BFDB-896345788C44}" dt="2022-11-18T14:59:28.056" v="593" actId="20577"/>
          <ac:spMkLst>
            <pc:docMk/>
            <pc:sldMk cId="2718921247" sldId="339"/>
            <ac:spMk id="2" creationId="{AA3A228F-61D0-D949-A5E7-F83756230BF8}"/>
          </ac:spMkLst>
        </pc:spChg>
        <pc:spChg chg="add mod">
          <ac:chgData name="Long Nguyen" userId="f59fb8f3-a021-417a-8bc1-65c8d471c621" providerId="ADAL" clId="{C0A99E2D-18F5-9E43-BFDB-896345788C44}" dt="2022-11-18T15:04:01.332" v="997" actId="20577"/>
          <ac:spMkLst>
            <pc:docMk/>
            <pc:sldMk cId="2718921247" sldId="339"/>
            <ac:spMk id="4" creationId="{9547AF43-A199-3ACC-B67C-B3223C66E6F9}"/>
          </ac:spMkLst>
        </pc:spChg>
        <pc:spChg chg="mod">
          <ac:chgData name="Long Nguyen" userId="f59fb8f3-a021-417a-8bc1-65c8d471c621" providerId="ADAL" clId="{C0A99E2D-18F5-9E43-BFDB-896345788C44}" dt="2022-11-18T15:03:17.963" v="918" actId="2711"/>
          <ac:spMkLst>
            <pc:docMk/>
            <pc:sldMk cId="2718921247" sldId="339"/>
            <ac:spMk id="9" creationId="{E3B2E017-30B2-884B-A113-B419A2ED51AD}"/>
          </ac:spMkLst>
        </pc:spChg>
      </pc:sldChg>
      <pc:sldChg chg="addSp modSp add mod modAnim">
        <pc:chgData name="Long Nguyen" userId="f59fb8f3-a021-417a-8bc1-65c8d471c621" providerId="ADAL" clId="{C0A99E2D-18F5-9E43-BFDB-896345788C44}" dt="2022-11-18T15:09:14.854" v="1309"/>
        <pc:sldMkLst>
          <pc:docMk/>
          <pc:sldMk cId="260345328" sldId="340"/>
        </pc:sldMkLst>
        <pc:spChg chg="mod">
          <ac:chgData name="Long Nguyen" userId="f59fb8f3-a021-417a-8bc1-65c8d471c621" providerId="ADAL" clId="{C0A99E2D-18F5-9E43-BFDB-896345788C44}" dt="2022-11-18T15:00:24.214" v="741" actId="20577"/>
          <ac:spMkLst>
            <pc:docMk/>
            <pc:sldMk cId="260345328" sldId="340"/>
            <ac:spMk id="2" creationId="{AA3A228F-61D0-D949-A5E7-F83756230BF8}"/>
          </ac:spMkLst>
        </pc:spChg>
        <pc:spChg chg="add mod">
          <ac:chgData name="Long Nguyen" userId="f59fb8f3-a021-417a-8bc1-65c8d471c621" providerId="ADAL" clId="{C0A99E2D-18F5-9E43-BFDB-896345788C44}" dt="2022-11-18T15:08:00.559" v="1300" actId="1076"/>
          <ac:spMkLst>
            <pc:docMk/>
            <pc:sldMk cId="260345328" sldId="340"/>
            <ac:spMk id="4" creationId="{63C7E71D-1520-0AC0-9E55-F525A561D566}"/>
          </ac:spMkLst>
        </pc:spChg>
        <pc:spChg chg="mod">
          <ac:chgData name="Long Nguyen" userId="f59fb8f3-a021-417a-8bc1-65c8d471c621" providerId="ADAL" clId="{C0A99E2D-18F5-9E43-BFDB-896345788C44}" dt="2022-11-18T15:07:25.161" v="1250" actId="20577"/>
          <ac:spMkLst>
            <pc:docMk/>
            <pc:sldMk cId="260345328" sldId="340"/>
            <ac:spMk id="9" creationId="{E3B2E017-30B2-884B-A113-B419A2ED51AD}"/>
          </ac:spMkLst>
        </pc:spChg>
      </pc:sldChg>
      <pc:sldChg chg="modSp add mod modAnim">
        <pc:chgData name="Long Nguyen" userId="f59fb8f3-a021-417a-8bc1-65c8d471c621" providerId="ADAL" clId="{C0A99E2D-18F5-9E43-BFDB-896345788C44}" dt="2022-11-18T18:15:40.876" v="2331" actId="113"/>
        <pc:sldMkLst>
          <pc:docMk/>
          <pc:sldMk cId="214403129" sldId="341"/>
        </pc:sldMkLst>
        <pc:spChg chg="mod">
          <ac:chgData name="Long Nguyen" userId="f59fb8f3-a021-417a-8bc1-65c8d471c621" providerId="ADAL" clId="{C0A99E2D-18F5-9E43-BFDB-896345788C44}" dt="2022-11-18T17:12:39.266" v="1989" actId="20577"/>
          <ac:spMkLst>
            <pc:docMk/>
            <pc:sldMk cId="214403129" sldId="341"/>
            <ac:spMk id="2" creationId="{AA3A228F-61D0-D949-A5E7-F83756230BF8}"/>
          </ac:spMkLst>
        </pc:spChg>
        <pc:spChg chg="mod">
          <ac:chgData name="Long Nguyen" userId="f59fb8f3-a021-417a-8bc1-65c8d471c621" providerId="ADAL" clId="{C0A99E2D-18F5-9E43-BFDB-896345788C44}" dt="2022-11-18T18:15:40.876" v="2331" actId="113"/>
          <ac:spMkLst>
            <pc:docMk/>
            <pc:sldMk cId="214403129" sldId="341"/>
            <ac:spMk id="9" creationId="{E3B2E017-30B2-884B-A113-B419A2ED51AD}"/>
          </ac:spMkLst>
        </pc:spChg>
      </pc:sldChg>
      <pc:sldChg chg="modSp add del mod modAnim">
        <pc:chgData name="Long Nguyen" userId="f59fb8f3-a021-417a-8bc1-65c8d471c621" providerId="ADAL" clId="{C0A99E2D-18F5-9E43-BFDB-896345788C44}" dt="2022-11-18T18:21:51.694" v="2855" actId="20577"/>
        <pc:sldMkLst>
          <pc:docMk/>
          <pc:sldMk cId="2112071836" sldId="342"/>
        </pc:sldMkLst>
        <pc:spChg chg="mod">
          <ac:chgData name="Long Nguyen" userId="f59fb8f3-a021-417a-8bc1-65c8d471c621" providerId="ADAL" clId="{C0A99E2D-18F5-9E43-BFDB-896345788C44}" dt="2022-11-18T18:21:51.694" v="2855" actId="20577"/>
          <ac:spMkLst>
            <pc:docMk/>
            <pc:sldMk cId="2112071836" sldId="342"/>
            <ac:spMk id="9" creationId="{E3B2E017-30B2-884B-A113-B419A2ED51AD}"/>
          </ac:spMkLst>
        </pc:spChg>
      </pc:sldChg>
      <pc:sldChg chg="add del">
        <pc:chgData name="Long Nguyen" userId="f59fb8f3-a021-417a-8bc1-65c8d471c621" providerId="ADAL" clId="{C0A99E2D-18F5-9E43-BFDB-896345788C44}" dt="2022-11-18T18:20:20.787" v="2663" actId="2696"/>
        <pc:sldMkLst>
          <pc:docMk/>
          <pc:sldMk cId="1363458133" sldId="349"/>
        </pc:sldMkLst>
      </pc:sldChg>
      <pc:sldChg chg="add del">
        <pc:chgData name="Long Nguyen" userId="f59fb8f3-a021-417a-8bc1-65c8d471c621" providerId="ADAL" clId="{C0A99E2D-18F5-9E43-BFDB-896345788C44}" dt="2022-11-18T18:20:05.816" v="2660" actId="2696"/>
        <pc:sldMkLst>
          <pc:docMk/>
          <pc:sldMk cId="3783627139" sldId="350"/>
        </pc:sldMkLst>
      </pc:sldChg>
      <pc:sldChg chg="add del">
        <pc:chgData name="Long Nguyen" userId="f59fb8f3-a021-417a-8bc1-65c8d471c621" providerId="ADAL" clId="{C0A99E2D-18F5-9E43-BFDB-896345788C44}" dt="2022-11-18T18:20:07.791" v="2661" actId="2696"/>
        <pc:sldMkLst>
          <pc:docMk/>
          <pc:sldMk cId="1997478848" sldId="351"/>
        </pc:sldMkLst>
      </pc:sldChg>
      <pc:sldChg chg="add del">
        <pc:chgData name="Long Nguyen" userId="f59fb8f3-a021-417a-8bc1-65c8d471c621" providerId="ADAL" clId="{C0A99E2D-18F5-9E43-BFDB-896345788C44}" dt="2022-11-18T18:20:11.808" v="2662" actId="2696"/>
        <pc:sldMkLst>
          <pc:docMk/>
          <pc:sldMk cId="1998372078" sldId="352"/>
        </pc:sldMkLst>
      </pc:sldChg>
      <pc:sldChg chg="add del">
        <pc:chgData name="Long Nguyen" userId="f59fb8f3-a021-417a-8bc1-65c8d471c621" providerId="ADAL" clId="{C0A99E2D-18F5-9E43-BFDB-896345788C44}" dt="2022-11-18T18:23:21.462" v="3083" actId="2696"/>
        <pc:sldMkLst>
          <pc:docMk/>
          <pc:sldMk cId="2834108163" sldId="353"/>
        </pc:sldMkLst>
      </pc:sldChg>
      <pc:sldChg chg="modSp add del">
        <pc:chgData name="Long Nguyen" userId="f59fb8f3-a021-417a-8bc1-65c8d471c621" providerId="ADAL" clId="{C0A99E2D-18F5-9E43-BFDB-896345788C44}" dt="2022-11-18T18:24:08.849" v="3091" actId="2696"/>
        <pc:sldMkLst>
          <pc:docMk/>
          <pc:sldMk cId="2765901336" sldId="354"/>
        </pc:sldMkLst>
        <pc:spChg chg="mod">
          <ac:chgData name="Long Nguyen" userId="f59fb8f3-a021-417a-8bc1-65c8d471c621" providerId="ADAL" clId="{C0A99E2D-18F5-9E43-BFDB-896345788C44}" dt="2022-11-18T18:23:29.025" v="3084" actId="20577"/>
          <ac:spMkLst>
            <pc:docMk/>
            <pc:sldMk cId="2765901336" sldId="354"/>
            <ac:spMk id="9" creationId="{E3B2E017-30B2-884B-A113-B419A2ED51AD}"/>
          </ac:spMkLst>
        </pc:spChg>
      </pc:sldChg>
      <pc:sldChg chg="add del">
        <pc:chgData name="Long Nguyen" userId="f59fb8f3-a021-417a-8bc1-65c8d471c621" providerId="ADAL" clId="{C0A99E2D-18F5-9E43-BFDB-896345788C44}" dt="2022-11-18T18:25:02.741" v="3199" actId="2696"/>
        <pc:sldMkLst>
          <pc:docMk/>
          <pc:sldMk cId="4169441446" sldId="355"/>
        </pc:sldMkLst>
      </pc:sldChg>
    </pc:docChg>
  </pc:docChgLst>
  <pc:docChgLst>
    <pc:chgData name="Long Nguyen" userId="f59fb8f3-a021-417a-8bc1-65c8d471c621" providerId="ADAL" clId="{24BC78E0-AD37-BF4F-8E04-6828975F313B}"/>
    <pc:docChg chg="undo custSel addSld delSld modSld">
      <pc:chgData name="Long Nguyen" userId="f59fb8f3-a021-417a-8bc1-65c8d471c621" providerId="ADAL" clId="{24BC78E0-AD37-BF4F-8E04-6828975F313B}" dt="2022-11-28T16:36:02.696" v="4432" actId="20577"/>
      <pc:docMkLst>
        <pc:docMk/>
      </pc:docMkLst>
      <pc:sldChg chg="modSp mod modAnim">
        <pc:chgData name="Long Nguyen" userId="f59fb8f3-a021-417a-8bc1-65c8d471c621" providerId="ADAL" clId="{24BC78E0-AD37-BF4F-8E04-6828975F313B}" dt="2022-11-19T17:28:01.005" v="245" actId="20577"/>
        <pc:sldMkLst>
          <pc:docMk/>
          <pc:sldMk cId="924617162" sldId="319"/>
        </pc:sldMkLst>
        <pc:spChg chg="mod">
          <ac:chgData name="Long Nguyen" userId="f59fb8f3-a021-417a-8bc1-65c8d471c621" providerId="ADAL" clId="{24BC78E0-AD37-BF4F-8E04-6828975F313B}" dt="2022-11-19T17:28:01.005" v="245" actId="20577"/>
          <ac:spMkLst>
            <pc:docMk/>
            <pc:sldMk cId="924617162" sldId="319"/>
            <ac:spMk id="9" creationId="{E3B2E017-30B2-884B-A113-B419A2ED51AD}"/>
          </ac:spMkLst>
        </pc:spChg>
      </pc:sldChg>
      <pc:sldChg chg="modSp">
        <pc:chgData name="Long Nguyen" userId="f59fb8f3-a021-417a-8bc1-65c8d471c621" providerId="ADAL" clId="{24BC78E0-AD37-BF4F-8E04-6828975F313B}" dt="2022-11-19T17:21:49.201" v="120" actId="207"/>
        <pc:sldMkLst>
          <pc:docMk/>
          <pc:sldMk cId="3758830494" sldId="320"/>
        </pc:sldMkLst>
        <pc:spChg chg="mod">
          <ac:chgData name="Long Nguyen" userId="f59fb8f3-a021-417a-8bc1-65c8d471c621" providerId="ADAL" clId="{24BC78E0-AD37-BF4F-8E04-6828975F313B}" dt="2022-11-19T17:21:49.201" v="120" actId="207"/>
          <ac:spMkLst>
            <pc:docMk/>
            <pc:sldMk cId="3758830494" sldId="320"/>
            <ac:spMk id="9" creationId="{E3B2E017-30B2-884B-A113-B419A2ED51AD}"/>
          </ac:spMkLst>
        </pc:spChg>
      </pc:sldChg>
      <pc:sldChg chg="del">
        <pc:chgData name="Long Nguyen" userId="f59fb8f3-a021-417a-8bc1-65c8d471c621" providerId="ADAL" clId="{24BC78E0-AD37-BF4F-8E04-6828975F313B}" dt="2022-11-19T17:28:17.265" v="246" actId="2696"/>
        <pc:sldMkLst>
          <pc:docMk/>
          <pc:sldMk cId="1022945305" sldId="321"/>
        </pc:sldMkLst>
      </pc:sldChg>
      <pc:sldChg chg="modSp">
        <pc:chgData name="Long Nguyen" userId="f59fb8f3-a021-417a-8bc1-65c8d471c621" providerId="ADAL" clId="{24BC78E0-AD37-BF4F-8E04-6828975F313B}" dt="2022-11-21T18:43:21.299" v="2047" actId="20577"/>
        <pc:sldMkLst>
          <pc:docMk/>
          <pc:sldMk cId="3456840474" sldId="322"/>
        </pc:sldMkLst>
        <pc:spChg chg="mod">
          <ac:chgData name="Long Nguyen" userId="f59fb8f3-a021-417a-8bc1-65c8d471c621" providerId="ADAL" clId="{24BC78E0-AD37-BF4F-8E04-6828975F313B}" dt="2022-11-21T18:43:21.299" v="2047" actId="20577"/>
          <ac:spMkLst>
            <pc:docMk/>
            <pc:sldMk cId="3456840474" sldId="322"/>
            <ac:spMk id="9" creationId="{E3B2E017-30B2-884B-A113-B419A2ED51AD}"/>
          </ac:spMkLst>
        </pc:spChg>
      </pc:sldChg>
      <pc:sldChg chg="modSp mod modAnim">
        <pc:chgData name="Long Nguyen" userId="f59fb8f3-a021-417a-8bc1-65c8d471c621" providerId="ADAL" clId="{24BC78E0-AD37-BF4F-8E04-6828975F313B}" dt="2022-11-22T13:42:08.385" v="4431"/>
        <pc:sldMkLst>
          <pc:docMk/>
          <pc:sldMk cId="1289346350" sldId="323"/>
        </pc:sldMkLst>
        <pc:spChg chg="mod">
          <ac:chgData name="Long Nguyen" userId="f59fb8f3-a021-417a-8bc1-65c8d471c621" providerId="ADAL" clId="{24BC78E0-AD37-BF4F-8E04-6828975F313B}" dt="2022-11-22T13:09:54.049" v="3049" actId="20577"/>
          <ac:spMkLst>
            <pc:docMk/>
            <pc:sldMk cId="1289346350" sldId="323"/>
            <ac:spMk id="9" creationId="{E3B2E017-30B2-884B-A113-B419A2ED51AD}"/>
          </ac:spMkLst>
        </pc:spChg>
      </pc:sldChg>
      <pc:sldChg chg="del">
        <pc:chgData name="Long Nguyen" userId="f59fb8f3-a021-417a-8bc1-65c8d471c621" providerId="ADAL" clId="{24BC78E0-AD37-BF4F-8E04-6828975F313B}" dt="2022-11-19T17:28:18.332" v="247" actId="2696"/>
        <pc:sldMkLst>
          <pc:docMk/>
          <pc:sldMk cId="3894299887" sldId="328"/>
        </pc:sldMkLst>
      </pc:sldChg>
      <pc:sldChg chg="modSp">
        <pc:chgData name="Long Nguyen" userId="f59fb8f3-a021-417a-8bc1-65c8d471c621" providerId="ADAL" clId="{24BC78E0-AD37-BF4F-8E04-6828975F313B}" dt="2022-11-21T18:42:57.334" v="2038" actId="20577"/>
        <pc:sldMkLst>
          <pc:docMk/>
          <pc:sldMk cId="4294143140" sldId="329"/>
        </pc:sldMkLst>
        <pc:spChg chg="mod">
          <ac:chgData name="Long Nguyen" userId="f59fb8f3-a021-417a-8bc1-65c8d471c621" providerId="ADAL" clId="{24BC78E0-AD37-BF4F-8E04-6828975F313B}" dt="2022-11-21T18:42:57.334" v="2038" actId="20577"/>
          <ac:spMkLst>
            <pc:docMk/>
            <pc:sldMk cId="4294143140" sldId="329"/>
            <ac:spMk id="9" creationId="{E3B2E017-30B2-884B-A113-B419A2ED51AD}"/>
          </ac:spMkLst>
        </pc:spChg>
      </pc:sldChg>
      <pc:sldChg chg="addSp modSp mod modAnim">
        <pc:chgData name="Long Nguyen" userId="f59fb8f3-a021-417a-8bc1-65c8d471c621" providerId="ADAL" clId="{24BC78E0-AD37-BF4F-8E04-6828975F313B}" dt="2022-11-22T13:35:11.529" v="4349"/>
        <pc:sldMkLst>
          <pc:docMk/>
          <pc:sldMk cId="2023389722" sldId="333"/>
        </pc:sldMkLst>
        <pc:spChg chg="add mod">
          <ac:chgData name="Long Nguyen" userId="f59fb8f3-a021-417a-8bc1-65c8d471c621" providerId="ADAL" clId="{24BC78E0-AD37-BF4F-8E04-6828975F313B}" dt="2022-11-22T13:34:49.844" v="4348" actId="1076"/>
          <ac:spMkLst>
            <pc:docMk/>
            <pc:sldMk cId="2023389722" sldId="333"/>
            <ac:spMk id="4" creationId="{B8979A2B-F24F-CA14-4D7B-E47B5DB99A14}"/>
          </ac:spMkLst>
        </pc:spChg>
        <pc:spChg chg="mod">
          <ac:chgData name="Long Nguyen" userId="f59fb8f3-a021-417a-8bc1-65c8d471c621" providerId="ADAL" clId="{24BC78E0-AD37-BF4F-8E04-6828975F313B}" dt="2022-11-22T13:34:44.901" v="4347" actId="20577"/>
          <ac:spMkLst>
            <pc:docMk/>
            <pc:sldMk cId="2023389722" sldId="333"/>
            <ac:spMk id="9" creationId="{E3B2E017-30B2-884B-A113-B419A2ED51AD}"/>
          </ac:spMkLst>
        </pc:spChg>
      </pc:sldChg>
      <pc:sldChg chg="del">
        <pc:chgData name="Long Nguyen" userId="f59fb8f3-a021-417a-8bc1-65c8d471c621" providerId="ADAL" clId="{24BC78E0-AD37-BF4F-8E04-6828975F313B}" dt="2022-11-21T16:58:23.419" v="1069" actId="2696"/>
        <pc:sldMkLst>
          <pc:docMk/>
          <pc:sldMk cId="1890898425" sldId="335"/>
        </pc:sldMkLst>
      </pc:sldChg>
      <pc:sldChg chg="modSp">
        <pc:chgData name="Long Nguyen" userId="f59fb8f3-a021-417a-8bc1-65c8d471c621" providerId="ADAL" clId="{24BC78E0-AD37-BF4F-8E04-6828975F313B}" dt="2022-11-22T13:06:26.032" v="2735" actId="113"/>
        <pc:sldMkLst>
          <pc:docMk/>
          <pc:sldMk cId="278063722" sldId="337"/>
        </pc:sldMkLst>
        <pc:spChg chg="mod">
          <ac:chgData name="Long Nguyen" userId="f59fb8f3-a021-417a-8bc1-65c8d471c621" providerId="ADAL" clId="{24BC78E0-AD37-BF4F-8E04-6828975F313B}" dt="2022-11-22T13:06:26.032" v="2735" actId="113"/>
          <ac:spMkLst>
            <pc:docMk/>
            <pc:sldMk cId="278063722" sldId="337"/>
            <ac:spMk id="9" creationId="{E3B2E017-30B2-884B-A113-B419A2ED51AD}"/>
          </ac:spMkLst>
        </pc:spChg>
      </pc:sldChg>
      <pc:sldChg chg="del">
        <pc:chgData name="Long Nguyen" userId="f59fb8f3-a021-417a-8bc1-65c8d471c621" providerId="ADAL" clId="{24BC78E0-AD37-BF4F-8E04-6828975F313B}" dt="2022-11-22T13:03:49.114" v="2658" actId="2696"/>
        <pc:sldMkLst>
          <pc:docMk/>
          <pc:sldMk cId="35900965" sldId="338"/>
        </pc:sldMkLst>
      </pc:sldChg>
      <pc:sldChg chg="del">
        <pc:chgData name="Long Nguyen" userId="f59fb8f3-a021-417a-8bc1-65c8d471c621" providerId="ADAL" clId="{24BC78E0-AD37-BF4F-8E04-6828975F313B}" dt="2022-11-22T13:03:49.647" v="2659" actId="2696"/>
        <pc:sldMkLst>
          <pc:docMk/>
          <pc:sldMk cId="2718921247" sldId="339"/>
        </pc:sldMkLst>
      </pc:sldChg>
      <pc:sldChg chg="modSp del">
        <pc:chgData name="Long Nguyen" userId="f59fb8f3-a021-417a-8bc1-65c8d471c621" providerId="ADAL" clId="{24BC78E0-AD37-BF4F-8E04-6828975F313B}" dt="2022-11-22T13:03:56.346" v="2660" actId="2696"/>
        <pc:sldMkLst>
          <pc:docMk/>
          <pc:sldMk cId="260345328" sldId="340"/>
        </pc:sldMkLst>
        <pc:spChg chg="mod">
          <ac:chgData name="Long Nguyen" userId="f59fb8f3-a021-417a-8bc1-65c8d471c621" providerId="ADAL" clId="{24BC78E0-AD37-BF4F-8E04-6828975F313B}" dt="2022-11-19T17:05:52.639" v="2" actId="20577"/>
          <ac:spMkLst>
            <pc:docMk/>
            <pc:sldMk cId="260345328" sldId="340"/>
            <ac:spMk id="4" creationId="{63C7E71D-1520-0AC0-9E55-F525A561D566}"/>
          </ac:spMkLst>
        </pc:spChg>
        <pc:spChg chg="mod">
          <ac:chgData name="Long Nguyen" userId="f59fb8f3-a021-417a-8bc1-65c8d471c621" providerId="ADAL" clId="{24BC78E0-AD37-BF4F-8E04-6828975F313B}" dt="2022-11-19T17:06:09.193" v="8" actId="20577"/>
          <ac:spMkLst>
            <pc:docMk/>
            <pc:sldMk cId="260345328" sldId="340"/>
            <ac:spMk id="9" creationId="{E3B2E017-30B2-884B-A113-B419A2ED51AD}"/>
          </ac:spMkLst>
        </pc:spChg>
      </pc:sldChg>
      <pc:sldChg chg="modSp modAnim">
        <pc:chgData name="Long Nguyen" userId="f59fb8f3-a021-417a-8bc1-65c8d471c621" providerId="ADAL" clId="{24BC78E0-AD37-BF4F-8E04-6828975F313B}" dt="2022-11-22T13:41:38.709" v="4426"/>
        <pc:sldMkLst>
          <pc:docMk/>
          <pc:sldMk cId="214403129" sldId="341"/>
        </pc:sldMkLst>
        <pc:spChg chg="mod">
          <ac:chgData name="Long Nguyen" userId="f59fb8f3-a021-417a-8bc1-65c8d471c621" providerId="ADAL" clId="{24BC78E0-AD37-BF4F-8E04-6828975F313B}" dt="2022-11-21T16:56:00.840" v="979" actId="20577"/>
          <ac:spMkLst>
            <pc:docMk/>
            <pc:sldMk cId="214403129" sldId="341"/>
            <ac:spMk id="9" creationId="{E3B2E017-30B2-884B-A113-B419A2ED51AD}"/>
          </ac:spMkLst>
        </pc:spChg>
      </pc:sldChg>
      <pc:sldChg chg="modSp">
        <pc:chgData name="Long Nguyen" userId="f59fb8f3-a021-417a-8bc1-65c8d471c621" providerId="ADAL" clId="{24BC78E0-AD37-BF4F-8E04-6828975F313B}" dt="2022-11-22T13:07:38.883" v="2741" actId="20577"/>
        <pc:sldMkLst>
          <pc:docMk/>
          <pc:sldMk cId="2112071836" sldId="342"/>
        </pc:sldMkLst>
        <pc:spChg chg="mod">
          <ac:chgData name="Long Nguyen" userId="f59fb8f3-a021-417a-8bc1-65c8d471c621" providerId="ADAL" clId="{24BC78E0-AD37-BF4F-8E04-6828975F313B}" dt="2022-11-22T13:07:38.883" v="2741" actId="20577"/>
          <ac:spMkLst>
            <pc:docMk/>
            <pc:sldMk cId="2112071836" sldId="342"/>
            <ac:spMk id="9" creationId="{E3B2E017-30B2-884B-A113-B419A2ED51AD}"/>
          </ac:spMkLst>
        </pc:spChg>
      </pc:sldChg>
      <pc:sldChg chg="addSp modSp add mod modAnim">
        <pc:chgData name="Long Nguyen" userId="f59fb8f3-a021-417a-8bc1-65c8d471c621" providerId="ADAL" clId="{24BC78E0-AD37-BF4F-8E04-6828975F313B}" dt="2022-11-22T13:35:31.330" v="4353"/>
        <pc:sldMkLst>
          <pc:docMk/>
          <pc:sldMk cId="2606545419" sldId="343"/>
        </pc:sldMkLst>
        <pc:spChg chg="mod">
          <ac:chgData name="Long Nguyen" userId="f59fb8f3-a021-417a-8bc1-65c8d471c621" providerId="ADAL" clId="{24BC78E0-AD37-BF4F-8E04-6828975F313B}" dt="2022-11-19T17:28:49.707" v="278" actId="20577"/>
          <ac:spMkLst>
            <pc:docMk/>
            <pc:sldMk cId="2606545419" sldId="343"/>
            <ac:spMk id="2" creationId="{AA3A228F-61D0-D949-A5E7-F83756230BF8}"/>
          </ac:spMkLst>
        </pc:spChg>
        <pc:spChg chg="add mod">
          <ac:chgData name="Long Nguyen" userId="f59fb8f3-a021-417a-8bc1-65c8d471c621" providerId="ADAL" clId="{24BC78E0-AD37-BF4F-8E04-6828975F313B}" dt="2022-11-20T19:29:04.872" v="959" actId="20577"/>
          <ac:spMkLst>
            <pc:docMk/>
            <pc:sldMk cId="2606545419" sldId="343"/>
            <ac:spMk id="4" creationId="{7356A20A-B13B-0BAD-4735-965081616BF0}"/>
          </ac:spMkLst>
        </pc:spChg>
        <pc:spChg chg="add mod">
          <ac:chgData name="Long Nguyen" userId="f59fb8f3-a021-417a-8bc1-65c8d471c621" providerId="ADAL" clId="{24BC78E0-AD37-BF4F-8E04-6828975F313B}" dt="2022-11-20T19:28:55.422" v="932" actId="20577"/>
          <ac:spMkLst>
            <pc:docMk/>
            <pc:sldMk cId="2606545419" sldId="343"/>
            <ac:spMk id="5" creationId="{E1311FF4-9BB7-DADA-F0B2-3329D147B70D}"/>
          </ac:spMkLst>
        </pc:spChg>
        <pc:spChg chg="mod">
          <ac:chgData name="Long Nguyen" userId="f59fb8f3-a021-417a-8bc1-65c8d471c621" providerId="ADAL" clId="{24BC78E0-AD37-BF4F-8E04-6828975F313B}" dt="2022-11-20T19:30:54.288" v="961" actId="20577"/>
          <ac:spMkLst>
            <pc:docMk/>
            <pc:sldMk cId="2606545419" sldId="343"/>
            <ac:spMk id="9" creationId="{E3B2E017-30B2-884B-A113-B419A2ED51AD}"/>
          </ac:spMkLst>
        </pc:spChg>
      </pc:sldChg>
      <pc:sldChg chg="addSp delSp modSp add mod modAnim">
        <pc:chgData name="Long Nguyen" userId="f59fb8f3-a021-417a-8bc1-65c8d471c621" providerId="ADAL" clId="{24BC78E0-AD37-BF4F-8E04-6828975F313B}" dt="2022-11-22T13:36:13.482" v="4357"/>
        <pc:sldMkLst>
          <pc:docMk/>
          <pc:sldMk cId="987062073" sldId="344"/>
        </pc:sldMkLst>
        <pc:spChg chg="mod">
          <ac:chgData name="Long Nguyen" userId="f59fb8f3-a021-417a-8bc1-65c8d471c621" providerId="ADAL" clId="{24BC78E0-AD37-BF4F-8E04-6828975F313B}" dt="2022-11-21T17:12:57.110" v="1695" actId="20577"/>
          <ac:spMkLst>
            <pc:docMk/>
            <pc:sldMk cId="987062073" sldId="344"/>
            <ac:spMk id="2" creationId="{AA3A228F-61D0-D949-A5E7-F83756230BF8}"/>
          </ac:spMkLst>
        </pc:spChg>
        <pc:spChg chg="del">
          <ac:chgData name="Long Nguyen" userId="f59fb8f3-a021-417a-8bc1-65c8d471c621" providerId="ADAL" clId="{24BC78E0-AD37-BF4F-8E04-6828975F313B}" dt="2022-11-21T17:02:52.998" v="1286" actId="478"/>
          <ac:spMkLst>
            <pc:docMk/>
            <pc:sldMk cId="987062073" sldId="344"/>
            <ac:spMk id="4" creationId="{7356A20A-B13B-0BAD-4735-965081616BF0}"/>
          </ac:spMkLst>
        </pc:spChg>
        <pc:spChg chg="del mod">
          <ac:chgData name="Long Nguyen" userId="f59fb8f3-a021-417a-8bc1-65c8d471c621" providerId="ADAL" clId="{24BC78E0-AD37-BF4F-8E04-6828975F313B}" dt="2022-11-21T17:01:22.760" v="1230" actId="478"/>
          <ac:spMkLst>
            <pc:docMk/>
            <pc:sldMk cId="987062073" sldId="344"/>
            <ac:spMk id="5" creationId="{E1311FF4-9BB7-DADA-F0B2-3329D147B70D}"/>
          </ac:spMkLst>
        </pc:spChg>
        <pc:spChg chg="add mod">
          <ac:chgData name="Long Nguyen" userId="f59fb8f3-a021-417a-8bc1-65c8d471c621" providerId="ADAL" clId="{24BC78E0-AD37-BF4F-8E04-6828975F313B}" dt="2022-11-21T17:06:55.322" v="1560" actId="20577"/>
          <ac:spMkLst>
            <pc:docMk/>
            <pc:sldMk cId="987062073" sldId="344"/>
            <ac:spMk id="6" creationId="{C83ACF6C-86F3-1E5F-011C-F8E5B4F7850C}"/>
          </ac:spMkLst>
        </pc:spChg>
        <pc:spChg chg="mod">
          <ac:chgData name="Long Nguyen" userId="f59fb8f3-a021-417a-8bc1-65c8d471c621" providerId="ADAL" clId="{24BC78E0-AD37-BF4F-8E04-6828975F313B}" dt="2022-11-21T18:33:36.223" v="1704" actId="5793"/>
          <ac:spMkLst>
            <pc:docMk/>
            <pc:sldMk cId="987062073" sldId="344"/>
            <ac:spMk id="9" creationId="{E3B2E017-30B2-884B-A113-B419A2ED51AD}"/>
          </ac:spMkLst>
        </pc:spChg>
      </pc:sldChg>
      <pc:sldChg chg="delSp modSp add mod delAnim modAnim">
        <pc:chgData name="Long Nguyen" userId="f59fb8f3-a021-417a-8bc1-65c8d471c621" providerId="ADAL" clId="{24BC78E0-AD37-BF4F-8E04-6828975F313B}" dt="2022-11-28T16:36:02.696" v="4432" actId="20577"/>
        <pc:sldMkLst>
          <pc:docMk/>
          <pc:sldMk cId="2587142351" sldId="345"/>
        </pc:sldMkLst>
        <pc:spChg chg="del">
          <ac:chgData name="Long Nguyen" userId="f59fb8f3-a021-417a-8bc1-65c8d471c621" providerId="ADAL" clId="{24BC78E0-AD37-BF4F-8E04-6828975F313B}" dt="2022-11-21T18:33:26.094" v="1699" actId="478"/>
          <ac:spMkLst>
            <pc:docMk/>
            <pc:sldMk cId="2587142351" sldId="345"/>
            <ac:spMk id="6" creationId="{C83ACF6C-86F3-1E5F-011C-F8E5B4F7850C}"/>
          </ac:spMkLst>
        </pc:spChg>
        <pc:spChg chg="mod">
          <ac:chgData name="Long Nguyen" userId="f59fb8f3-a021-417a-8bc1-65c8d471c621" providerId="ADAL" clId="{24BC78E0-AD37-BF4F-8E04-6828975F313B}" dt="2022-11-28T16:36:02.696" v="4432" actId="20577"/>
          <ac:spMkLst>
            <pc:docMk/>
            <pc:sldMk cId="2587142351" sldId="345"/>
            <ac:spMk id="9" creationId="{E3B2E017-30B2-884B-A113-B419A2ED51AD}"/>
          </ac:spMkLst>
        </pc:spChg>
      </pc:sldChg>
      <pc:sldChg chg="addSp delSp modSp new mod modAnim">
        <pc:chgData name="Long Nguyen" userId="f59fb8f3-a021-417a-8bc1-65c8d471c621" providerId="ADAL" clId="{24BC78E0-AD37-BF4F-8E04-6828975F313B}" dt="2022-11-22T13:32:05.033" v="4247"/>
        <pc:sldMkLst>
          <pc:docMk/>
          <pc:sldMk cId="4154830339" sldId="346"/>
        </pc:sldMkLst>
        <pc:spChg chg="mod">
          <ac:chgData name="Long Nguyen" userId="f59fb8f3-a021-417a-8bc1-65c8d471c621" providerId="ADAL" clId="{24BC78E0-AD37-BF4F-8E04-6828975F313B}" dt="2022-11-22T13:16:21.867" v="3073" actId="20577"/>
          <ac:spMkLst>
            <pc:docMk/>
            <pc:sldMk cId="4154830339" sldId="346"/>
            <ac:spMk id="2" creationId="{41B7F7A7-6B2E-DE37-195D-17E81AB0729C}"/>
          </ac:spMkLst>
        </pc:spChg>
        <pc:spChg chg="del">
          <ac:chgData name="Long Nguyen" userId="f59fb8f3-a021-417a-8bc1-65c8d471c621" providerId="ADAL" clId="{24BC78E0-AD37-BF4F-8E04-6828975F313B}" dt="2022-11-22T13:16:24.573" v="3074"/>
          <ac:spMkLst>
            <pc:docMk/>
            <pc:sldMk cId="4154830339" sldId="346"/>
            <ac:spMk id="3" creationId="{FEB6BBE9-33A0-3688-4A66-4BBC1F2498BC}"/>
          </ac:spMkLst>
        </pc:spChg>
        <pc:spChg chg="add del mod">
          <ac:chgData name="Long Nguyen" userId="f59fb8f3-a021-417a-8bc1-65c8d471c621" providerId="ADAL" clId="{24BC78E0-AD37-BF4F-8E04-6828975F313B}" dt="2022-11-22T13:16:33.947" v="3079"/>
          <ac:spMkLst>
            <pc:docMk/>
            <pc:sldMk cId="4154830339" sldId="346"/>
            <ac:spMk id="6" creationId="{F388711C-1B56-3B8B-5561-B90D67DD3844}"/>
          </ac:spMkLst>
        </pc:spChg>
        <pc:spChg chg="add mod">
          <ac:chgData name="Long Nguyen" userId="f59fb8f3-a021-417a-8bc1-65c8d471c621" providerId="ADAL" clId="{24BC78E0-AD37-BF4F-8E04-6828975F313B}" dt="2022-11-22T13:18:05.307" v="3350" actId="207"/>
          <ac:spMkLst>
            <pc:docMk/>
            <pc:sldMk cId="4154830339" sldId="346"/>
            <ac:spMk id="7" creationId="{D7EE8EA4-4A52-E685-9BCF-86FB845B3E9D}"/>
          </ac:spMkLst>
        </pc:spChg>
        <pc:picChg chg="add mod">
          <ac:chgData name="Long Nguyen" userId="f59fb8f3-a021-417a-8bc1-65c8d471c621" providerId="ADAL" clId="{24BC78E0-AD37-BF4F-8E04-6828975F313B}" dt="2022-11-22T13:18:20.943" v="3352" actId="1076"/>
          <ac:picMkLst>
            <pc:docMk/>
            <pc:sldMk cId="4154830339" sldId="346"/>
            <ac:picMk id="5" creationId="{F7655787-6359-0AC5-A683-B2C1A300DB2E}"/>
          </ac:picMkLst>
        </pc:picChg>
      </pc:sldChg>
      <pc:sldChg chg="addSp delSp modSp add mod modAnim">
        <pc:chgData name="Long Nguyen" userId="f59fb8f3-a021-417a-8bc1-65c8d471c621" providerId="ADAL" clId="{24BC78E0-AD37-BF4F-8E04-6828975F313B}" dt="2022-11-22T13:39:14.936" v="4424" actId="20577"/>
        <pc:sldMkLst>
          <pc:docMk/>
          <pc:sldMk cId="2871520391" sldId="347"/>
        </pc:sldMkLst>
        <pc:spChg chg="add del mod">
          <ac:chgData name="Long Nguyen" userId="f59fb8f3-a021-417a-8bc1-65c8d471c621" providerId="ADAL" clId="{24BC78E0-AD37-BF4F-8E04-6828975F313B}" dt="2022-11-22T13:20:22.867" v="3603" actId="478"/>
          <ac:spMkLst>
            <pc:docMk/>
            <pc:sldMk cId="2871520391" sldId="347"/>
            <ac:spMk id="6" creationId="{8CA29BCF-A86B-561F-F8CC-28617A3A928E}"/>
          </ac:spMkLst>
        </pc:spChg>
        <pc:spChg chg="mod">
          <ac:chgData name="Long Nguyen" userId="f59fb8f3-a021-417a-8bc1-65c8d471c621" providerId="ADAL" clId="{24BC78E0-AD37-BF4F-8E04-6828975F313B}" dt="2022-11-22T13:23:33.137" v="3879" actId="113"/>
          <ac:spMkLst>
            <pc:docMk/>
            <pc:sldMk cId="2871520391" sldId="347"/>
            <ac:spMk id="7" creationId="{D7EE8EA4-4A52-E685-9BCF-86FB845B3E9D}"/>
          </ac:spMkLst>
        </pc:spChg>
        <pc:spChg chg="add mod">
          <ac:chgData name="Long Nguyen" userId="f59fb8f3-a021-417a-8bc1-65c8d471c621" providerId="ADAL" clId="{24BC78E0-AD37-BF4F-8E04-6828975F313B}" dt="2022-11-22T13:39:14.936" v="4424" actId="20577"/>
          <ac:spMkLst>
            <pc:docMk/>
            <pc:sldMk cId="2871520391" sldId="347"/>
            <ac:spMk id="8" creationId="{D316B1A1-5824-82F8-0714-BBC978F1DC74}"/>
          </ac:spMkLst>
        </pc:spChg>
        <pc:spChg chg="add mod">
          <ac:chgData name="Long Nguyen" userId="f59fb8f3-a021-417a-8bc1-65c8d471c621" providerId="ADAL" clId="{24BC78E0-AD37-BF4F-8E04-6828975F313B}" dt="2022-11-22T13:21:49.630" v="3754"/>
          <ac:spMkLst>
            <pc:docMk/>
            <pc:sldMk cId="2871520391" sldId="347"/>
            <ac:spMk id="9" creationId="{09FCE996-06E8-D2D7-09A7-47B3124708FF}"/>
          </ac:spMkLst>
        </pc:spChg>
        <pc:picChg chg="del">
          <ac:chgData name="Long Nguyen" userId="f59fb8f3-a021-417a-8bc1-65c8d471c621" providerId="ADAL" clId="{24BC78E0-AD37-BF4F-8E04-6828975F313B}" dt="2022-11-22T13:20:13.919" v="3602" actId="478"/>
          <ac:picMkLst>
            <pc:docMk/>
            <pc:sldMk cId="2871520391" sldId="347"/>
            <ac:picMk id="5" creationId="{F7655787-6359-0AC5-A683-B2C1A300DB2E}"/>
          </ac:picMkLst>
        </pc:picChg>
        <pc:cxnChg chg="add mod">
          <ac:chgData name="Long Nguyen" userId="f59fb8f3-a021-417a-8bc1-65c8d471c621" providerId="ADAL" clId="{24BC78E0-AD37-BF4F-8E04-6828975F313B}" dt="2022-11-22T13:22:09.486" v="3764" actId="692"/>
          <ac:cxnSpMkLst>
            <pc:docMk/>
            <pc:sldMk cId="2871520391" sldId="347"/>
            <ac:cxnSpMk id="11" creationId="{D0876692-EEB1-854F-1C57-F19444F62257}"/>
          </ac:cxnSpMkLst>
        </pc:cxnChg>
        <pc:cxnChg chg="add mod">
          <ac:chgData name="Long Nguyen" userId="f59fb8f3-a021-417a-8bc1-65c8d471c621" providerId="ADAL" clId="{24BC78E0-AD37-BF4F-8E04-6828975F313B}" dt="2022-11-22T13:22:15.873" v="3766" actId="1076"/>
          <ac:cxnSpMkLst>
            <pc:docMk/>
            <pc:sldMk cId="2871520391" sldId="347"/>
            <ac:cxnSpMk id="14" creationId="{1842D776-97AC-D91C-679B-EA96117EA9E9}"/>
          </ac:cxnSpMkLst>
        </pc:cxnChg>
      </pc:sldChg>
      <pc:sldChg chg="addSp modSp add mod modAnim">
        <pc:chgData name="Long Nguyen" userId="f59fb8f3-a021-417a-8bc1-65c8d471c621" providerId="ADAL" clId="{24BC78E0-AD37-BF4F-8E04-6828975F313B}" dt="2022-11-22T13:32:50.832" v="4254"/>
        <pc:sldMkLst>
          <pc:docMk/>
          <pc:sldMk cId="1645223167" sldId="348"/>
        </pc:sldMkLst>
        <pc:spChg chg="mod">
          <ac:chgData name="Long Nguyen" userId="f59fb8f3-a021-417a-8bc1-65c8d471c621" providerId="ADAL" clId="{24BC78E0-AD37-BF4F-8E04-6828975F313B}" dt="2022-11-22T13:30:06.556" v="4226" actId="20577"/>
          <ac:spMkLst>
            <pc:docMk/>
            <pc:sldMk cId="1645223167" sldId="348"/>
            <ac:spMk id="7" creationId="{D7EE8EA4-4A52-E685-9BCF-86FB845B3E9D}"/>
          </ac:spMkLst>
        </pc:spChg>
        <pc:spChg chg="mod">
          <ac:chgData name="Long Nguyen" userId="f59fb8f3-a021-417a-8bc1-65c8d471c621" providerId="ADAL" clId="{24BC78E0-AD37-BF4F-8E04-6828975F313B}" dt="2022-11-22T13:29:20.495" v="4221" actId="20577"/>
          <ac:spMkLst>
            <pc:docMk/>
            <pc:sldMk cId="1645223167" sldId="348"/>
            <ac:spMk id="8" creationId="{D316B1A1-5824-82F8-0714-BBC978F1DC74}"/>
          </ac:spMkLst>
        </pc:spChg>
        <pc:spChg chg="mod">
          <ac:chgData name="Long Nguyen" userId="f59fb8f3-a021-417a-8bc1-65c8d471c621" providerId="ADAL" clId="{24BC78E0-AD37-BF4F-8E04-6828975F313B}" dt="2022-11-22T13:29:28.386" v="4222" actId="20577"/>
          <ac:spMkLst>
            <pc:docMk/>
            <pc:sldMk cId="1645223167" sldId="348"/>
            <ac:spMk id="9" creationId="{09FCE996-06E8-D2D7-09A7-47B3124708FF}"/>
          </ac:spMkLst>
        </pc:spChg>
        <pc:spChg chg="add mod">
          <ac:chgData name="Long Nguyen" userId="f59fb8f3-a021-417a-8bc1-65c8d471c621" providerId="ADAL" clId="{24BC78E0-AD37-BF4F-8E04-6828975F313B}" dt="2022-11-22T13:31:14.851" v="4244" actId="20577"/>
          <ac:spMkLst>
            <pc:docMk/>
            <pc:sldMk cId="1645223167" sldId="348"/>
            <ac:spMk id="10" creationId="{08E5EC2F-AF05-FEF1-53DC-6C6361D7C31E}"/>
          </ac:spMkLst>
        </pc:spChg>
        <pc:cxnChg chg="mod">
          <ac:chgData name="Long Nguyen" userId="f59fb8f3-a021-417a-8bc1-65c8d471c621" providerId="ADAL" clId="{24BC78E0-AD37-BF4F-8E04-6828975F313B}" dt="2022-11-22T13:27:20.176" v="4115" actId="14100"/>
          <ac:cxnSpMkLst>
            <pc:docMk/>
            <pc:sldMk cId="1645223167" sldId="348"/>
            <ac:cxnSpMk id="11" creationId="{D0876692-EEB1-854F-1C57-F19444F62257}"/>
          </ac:cxnSpMkLst>
        </pc:cxnChg>
        <pc:cxnChg chg="mod">
          <ac:chgData name="Long Nguyen" userId="f59fb8f3-a021-417a-8bc1-65c8d471c621" providerId="ADAL" clId="{24BC78E0-AD37-BF4F-8E04-6828975F313B}" dt="2022-11-22T13:27:13.893" v="4112" actId="14100"/>
          <ac:cxnSpMkLst>
            <pc:docMk/>
            <pc:sldMk cId="1645223167" sldId="348"/>
            <ac:cxnSpMk id="14" creationId="{1842D776-97AC-D91C-679B-EA96117EA9E9}"/>
          </ac:cxnSpMkLst>
        </pc:cxnChg>
      </pc:sldChg>
    </pc:docChg>
  </pc:docChgLst>
  <pc:docChgLst>
    <pc:chgData name="Long B Nguyen" userId="f59fb8f3-a021-417a-8bc1-65c8d471c621" providerId="ADAL" clId="{3CB66211-2DF4-2442-833E-8DD261694FF0}"/>
    <pc:docChg chg="addSld modSld">
      <pc:chgData name="Long B Nguyen" userId="f59fb8f3-a021-417a-8bc1-65c8d471c621" providerId="ADAL" clId="{3CB66211-2DF4-2442-833E-8DD261694FF0}" dt="2021-11-07T17:24:01.542" v="250" actId="20577"/>
      <pc:docMkLst>
        <pc:docMk/>
      </pc:docMkLst>
      <pc:sldChg chg="modSp add modAnim">
        <pc:chgData name="Long B Nguyen" userId="f59fb8f3-a021-417a-8bc1-65c8d471c621" providerId="ADAL" clId="{3CB66211-2DF4-2442-833E-8DD261694FF0}" dt="2021-11-07T17:24:01.542" v="250" actId="20577"/>
        <pc:sldMkLst>
          <pc:docMk/>
          <pc:sldMk cId="2023389722" sldId="333"/>
        </pc:sldMkLst>
        <pc:spChg chg="mod">
          <ac:chgData name="Long B Nguyen" userId="f59fb8f3-a021-417a-8bc1-65c8d471c621" providerId="ADAL" clId="{3CB66211-2DF4-2442-833E-8DD261694FF0}" dt="2021-11-07T17:24:01.542" v="250" actId="20577"/>
          <ac:spMkLst>
            <pc:docMk/>
            <pc:sldMk cId="2023389722" sldId="333"/>
            <ac:spMk id="9" creationId="{E3B2E017-30B2-884B-A113-B419A2ED51AD}"/>
          </ac:spMkLst>
        </pc:spChg>
      </pc:sldChg>
    </pc:docChg>
  </pc:docChgLst>
  <pc:docChgLst>
    <pc:chgData name="Long B Nguyen" userId="f59fb8f3-a021-417a-8bc1-65c8d471c621" providerId="ADAL" clId="{4D090DEB-D33E-0146-8FDE-1BD7A7A456A7}"/>
    <pc:docChg chg="undo custSel modSld">
      <pc:chgData name="Long B Nguyen" userId="f59fb8f3-a021-417a-8bc1-65c8d471c621" providerId="ADAL" clId="{4D090DEB-D33E-0146-8FDE-1BD7A7A456A7}" dt="2020-11-20T14:06:48.637" v="1117" actId="20577"/>
      <pc:docMkLst>
        <pc:docMk/>
      </pc:docMkLst>
      <pc:sldChg chg="modSp mod modAnim">
        <pc:chgData name="Long B Nguyen" userId="f59fb8f3-a021-417a-8bc1-65c8d471c621" providerId="ADAL" clId="{4D090DEB-D33E-0146-8FDE-1BD7A7A456A7}" dt="2020-11-19T04:45:19.757" v="781" actId="1076"/>
        <pc:sldMkLst>
          <pc:docMk/>
          <pc:sldMk cId="924617162" sldId="319"/>
        </pc:sldMkLst>
        <pc:spChg chg="mod">
          <ac:chgData name="Long B Nguyen" userId="f59fb8f3-a021-417a-8bc1-65c8d471c621" providerId="ADAL" clId="{4D090DEB-D33E-0146-8FDE-1BD7A7A456A7}" dt="2020-11-19T04:45:19.757" v="781" actId="1076"/>
          <ac:spMkLst>
            <pc:docMk/>
            <pc:sldMk cId="924617162" sldId="319"/>
            <ac:spMk id="2" creationId="{AA3A228F-61D0-D949-A5E7-F83756230BF8}"/>
          </ac:spMkLst>
        </pc:spChg>
        <pc:spChg chg="mod">
          <ac:chgData name="Long B Nguyen" userId="f59fb8f3-a021-417a-8bc1-65c8d471c621" providerId="ADAL" clId="{4D090DEB-D33E-0146-8FDE-1BD7A7A456A7}" dt="2020-11-19T04:45:14.666" v="779" actId="14100"/>
          <ac:spMkLst>
            <pc:docMk/>
            <pc:sldMk cId="924617162" sldId="319"/>
            <ac:spMk id="9" creationId="{E3B2E017-30B2-884B-A113-B419A2ED51AD}"/>
          </ac:spMkLst>
        </pc:spChg>
      </pc:sldChg>
      <pc:sldChg chg="modSp mod modAnim">
        <pc:chgData name="Long B Nguyen" userId="f59fb8f3-a021-417a-8bc1-65c8d471c621" providerId="ADAL" clId="{4D090DEB-D33E-0146-8FDE-1BD7A7A456A7}" dt="2020-11-19T04:33:36.604" v="547"/>
        <pc:sldMkLst>
          <pc:docMk/>
          <pc:sldMk cId="3758830494" sldId="320"/>
        </pc:sldMkLst>
        <pc:spChg chg="mod">
          <ac:chgData name="Long B Nguyen" userId="f59fb8f3-a021-417a-8bc1-65c8d471c621" providerId="ADAL" clId="{4D090DEB-D33E-0146-8FDE-1BD7A7A456A7}" dt="2020-11-19T04:26:47.866" v="412" actId="1076"/>
          <ac:spMkLst>
            <pc:docMk/>
            <pc:sldMk cId="3758830494" sldId="320"/>
            <ac:spMk id="2" creationId="{AA3A228F-61D0-D949-A5E7-F83756230BF8}"/>
          </ac:spMkLst>
        </pc:spChg>
        <pc:spChg chg="mod">
          <ac:chgData name="Long B Nguyen" userId="f59fb8f3-a021-417a-8bc1-65c8d471c621" providerId="ADAL" clId="{4D090DEB-D33E-0146-8FDE-1BD7A7A456A7}" dt="2020-11-19T04:26:45.399" v="411" actId="14100"/>
          <ac:spMkLst>
            <pc:docMk/>
            <pc:sldMk cId="3758830494" sldId="320"/>
            <ac:spMk id="9" creationId="{E3B2E017-30B2-884B-A113-B419A2ED51AD}"/>
          </ac:spMkLst>
        </pc:spChg>
      </pc:sldChg>
      <pc:sldChg chg="addSp modSp mod modAnim">
        <pc:chgData name="Long B Nguyen" userId="f59fb8f3-a021-417a-8bc1-65c8d471c621" providerId="ADAL" clId="{4D090DEB-D33E-0146-8FDE-1BD7A7A456A7}" dt="2020-11-19T13:05:31.040" v="1113"/>
        <pc:sldMkLst>
          <pc:docMk/>
          <pc:sldMk cId="1022945305" sldId="321"/>
        </pc:sldMkLst>
        <pc:spChg chg="mod">
          <ac:chgData name="Long B Nguyen" userId="f59fb8f3-a021-417a-8bc1-65c8d471c621" providerId="ADAL" clId="{4D090DEB-D33E-0146-8FDE-1BD7A7A456A7}" dt="2020-11-19T04:26:53.269" v="413" actId="1076"/>
          <ac:spMkLst>
            <pc:docMk/>
            <pc:sldMk cId="1022945305" sldId="321"/>
            <ac:spMk id="2" creationId="{AA3A228F-61D0-D949-A5E7-F83756230BF8}"/>
          </ac:spMkLst>
        </pc:spChg>
        <pc:spChg chg="add mod">
          <ac:chgData name="Long B Nguyen" userId="f59fb8f3-a021-417a-8bc1-65c8d471c621" providerId="ADAL" clId="{4D090DEB-D33E-0146-8FDE-1BD7A7A456A7}" dt="2020-11-19T13:05:18.398" v="1111" actId="1076"/>
          <ac:spMkLst>
            <pc:docMk/>
            <pc:sldMk cId="1022945305" sldId="321"/>
            <ac:spMk id="3" creationId="{3C72A7FE-2096-AA46-B5B0-556366A0BFB1}"/>
          </ac:spMkLst>
        </pc:spChg>
        <pc:spChg chg="add mod">
          <ac:chgData name="Long B Nguyen" userId="f59fb8f3-a021-417a-8bc1-65c8d471c621" providerId="ADAL" clId="{4D090DEB-D33E-0146-8FDE-1BD7A7A456A7}" dt="2020-11-19T13:05:16.504" v="1110" actId="1076"/>
          <ac:spMkLst>
            <pc:docMk/>
            <pc:sldMk cId="1022945305" sldId="321"/>
            <ac:spMk id="5" creationId="{DD72A416-729A-D14D-937B-E31E95D5697D}"/>
          </ac:spMkLst>
        </pc:spChg>
        <pc:spChg chg="mod">
          <ac:chgData name="Long B Nguyen" userId="f59fb8f3-a021-417a-8bc1-65c8d471c621" providerId="ADAL" clId="{4D090DEB-D33E-0146-8FDE-1BD7A7A456A7}" dt="2020-11-19T13:03:48.213" v="952" actId="20577"/>
          <ac:spMkLst>
            <pc:docMk/>
            <pc:sldMk cId="1022945305" sldId="321"/>
            <ac:spMk id="9" creationId="{E3B2E017-30B2-884B-A113-B419A2ED51AD}"/>
          </ac:spMkLst>
        </pc:spChg>
      </pc:sldChg>
      <pc:sldChg chg="modSp mod modAnim">
        <pc:chgData name="Long B Nguyen" userId="f59fb8f3-a021-417a-8bc1-65c8d471c621" providerId="ADAL" clId="{4D090DEB-D33E-0146-8FDE-1BD7A7A456A7}" dt="2020-11-19T04:38:55.983" v="637"/>
        <pc:sldMkLst>
          <pc:docMk/>
          <pc:sldMk cId="3456840474" sldId="322"/>
        </pc:sldMkLst>
        <pc:spChg chg="mod">
          <ac:chgData name="Long B Nguyen" userId="f59fb8f3-a021-417a-8bc1-65c8d471c621" providerId="ADAL" clId="{4D090DEB-D33E-0146-8FDE-1BD7A7A456A7}" dt="2020-11-19T04:37:10.670" v="621" actId="1076"/>
          <ac:spMkLst>
            <pc:docMk/>
            <pc:sldMk cId="3456840474" sldId="322"/>
            <ac:spMk id="2" creationId="{AA3A228F-61D0-D949-A5E7-F83756230BF8}"/>
          </ac:spMkLst>
        </pc:spChg>
        <pc:spChg chg="mod">
          <ac:chgData name="Long B Nguyen" userId="f59fb8f3-a021-417a-8bc1-65c8d471c621" providerId="ADAL" clId="{4D090DEB-D33E-0146-8FDE-1BD7A7A456A7}" dt="2020-11-19T04:36:58.455" v="610" actId="20577"/>
          <ac:spMkLst>
            <pc:docMk/>
            <pc:sldMk cId="3456840474" sldId="322"/>
            <ac:spMk id="9" creationId="{E3B2E017-30B2-884B-A113-B419A2ED51AD}"/>
          </ac:spMkLst>
        </pc:spChg>
      </pc:sldChg>
      <pc:sldChg chg="modSp mod modAnim">
        <pc:chgData name="Long B Nguyen" userId="f59fb8f3-a021-417a-8bc1-65c8d471c621" providerId="ADAL" clId="{4D090DEB-D33E-0146-8FDE-1BD7A7A456A7}" dt="2020-11-19T04:37:41.967" v="627"/>
        <pc:sldMkLst>
          <pc:docMk/>
          <pc:sldMk cId="1062075874" sldId="323"/>
        </pc:sldMkLst>
        <pc:spChg chg="mod">
          <ac:chgData name="Long B Nguyen" userId="f59fb8f3-a021-417a-8bc1-65c8d471c621" providerId="ADAL" clId="{4D090DEB-D33E-0146-8FDE-1BD7A7A456A7}" dt="2020-11-19T04:30:28.655" v="535" actId="20577"/>
          <ac:spMkLst>
            <pc:docMk/>
            <pc:sldMk cId="1062075874" sldId="323"/>
            <ac:spMk id="2" creationId="{AA3A228F-61D0-D949-A5E7-F83756230BF8}"/>
          </ac:spMkLst>
        </pc:spChg>
        <pc:spChg chg="mod">
          <ac:chgData name="Long B Nguyen" userId="f59fb8f3-a021-417a-8bc1-65c8d471c621" providerId="ADAL" clId="{4D090DEB-D33E-0146-8FDE-1BD7A7A456A7}" dt="2020-11-19T04:29:52.399" v="506" actId="14100"/>
          <ac:spMkLst>
            <pc:docMk/>
            <pc:sldMk cId="1062075874" sldId="323"/>
            <ac:spMk id="9" creationId="{E3B2E017-30B2-884B-A113-B419A2ED51AD}"/>
          </ac:spMkLst>
        </pc:spChg>
      </pc:sldChg>
      <pc:sldChg chg="modSp mod modAnim">
        <pc:chgData name="Long B Nguyen" userId="f59fb8f3-a021-417a-8bc1-65c8d471c621" providerId="ADAL" clId="{4D090DEB-D33E-0146-8FDE-1BD7A7A456A7}" dt="2020-11-19T04:48:10.088" v="870"/>
        <pc:sldMkLst>
          <pc:docMk/>
          <pc:sldMk cId="1310010799" sldId="324"/>
        </pc:sldMkLst>
        <pc:spChg chg="mod">
          <ac:chgData name="Long B Nguyen" userId="f59fb8f3-a021-417a-8bc1-65c8d471c621" providerId="ADAL" clId="{4D090DEB-D33E-0146-8FDE-1BD7A7A456A7}" dt="2020-11-19T04:31:04.571" v="539" actId="1076"/>
          <ac:spMkLst>
            <pc:docMk/>
            <pc:sldMk cId="1310010799" sldId="324"/>
            <ac:spMk id="2" creationId="{AA3A228F-61D0-D949-A5E7-F83756230BF8}"/>
          </ac:spMkLst>
        </pc:spChg>
        <pc:spChg chg="mod">
          <ac:chgData name="Long B Nguyen" userId="f59fb8f3-a021-417a-8bc1-65c8d471c621" providerId="ADAL" clId="{4D090DEB-D33E-0146-8FDE-1BD7A7A456A7}" dt="2020-11-19T04:30:58.529" v="538" actId="1076"/>
          <ac:spMkLst>
            <pc:docMk/>
            <pc:sldMk cId="1310010799" sldId="324"/>
            <ac:spMk id="9" creationId="{E3B2E017-30B2-884B-A113-B419A2ED51AD}"/>
          </ac:spMkLst>
        </pc:spChg>
      </pc:sldChg>
      <pc:sldChg chg="modSp mod modAnim">
        <pc:chgData name="Long B Nguyen" userId="f59fb8f3-a021-417a-8bc1-65c8d471c621" providerId="ADAL" clId="{4D090DEB-D33E-0146-8FDE-1BD7A7A456A7}" dt="2020-11-19T04:49:22.406" v="887"/>
        <pc:sldMkLst>
          <pc:docMk/>
          <pc:sldMk cId="3314372952" sldId="325"/>
        </pc:sldMkLst>
        <pc:spChg chg="mod">
          <ac:chgData name="Long B Nguyen" userId="f59fb8f3-a021-417a-8bc1-65c8d471c621" providerId="ADAL" clId="{4D090DEB-D33E-0146-8FDE-1BD7A7A456A7}" dt="2020-11-12T12:08:02.340" v="146" actId="1076"/>
          <ac:spMkLst>
            <pc:docMk/>
            <pc:sldMk cId="3314372952" sldId="325"/>
            <ac:spMk id="2" creationId="{AA3A228F-61D0-D949-A5E7-F83756230BF8}"/>
          </ac:spMkLst>
        </pc:spChg>
        <pc:spChg chg="mod">
          <ac:chgData name="Long B Nguyen" userId="f59fb8f3-a021-417a-8bc1-65c8d471c621" providerId="ADAL" clId="{4D090DEB-D33E-0146-8FDE-1BD7A7A456A7}" dt="2020-11-19T04:49:09.844" v="883" actId="20577"/>
          <ac:spMkLst>
            <pc:docMk/>
            <pc:sldMk cId="3314372952" sldId="325"/>
            <ac:spMk id="9" creationId="{E3B2E017-30B2-884B-A113-B419A2ED51AD}"/>
          </ac:spMkLst>
        </pc:spChg>
      </pc:sldChg>
      <pc:sldChg chg="modSp mod modAnim">
        <pc:chgData name="Long B Nguyen" userId="f59fb8f3-a021-417a-8bc1-65c8d471c621" providerId="ADAL" clId="{4D090DEB-D33E-0146-8FDE-1BD7A7A456A7}" dt="2020-11-19T04:38:18.076" v="631"/>
        <pc:sldMkLst>
          <pc:docMk/>
          <pc:sldMk cId="1724104636" sldId="327"/>
        </pc:sldMkLst>
        <pc:spChg chg="mod">
          <ac:chgData name="Long B Nguyen" userId="f59fb8f3-a021-417a-8bc1-65c8d471c621" providerId="ADAL" clId="{4D090DEB-D33E-0146-8FDE-1BD7A7A456A7}" dt="2020-11-19T04:30:22.456" v="522" actId="20577"/>
          <ac:spMkLst>
            <pc:docMk/>
            <pc:sldMk cId="1724104636" sldId="327"/>
            <ac:spMk id="2" creationId="{AA3A228F-61D0-D949-A5E7-F83756230BF8}"/>
          </ac:spMkLst>
        </pc:spChg>
        <pc:spChg chg="mod">
          <ac:chgData name="Long B Nguyen" userId="f59fb8f3-a021-417a-8bc1-65c8d471c621" providerId="ADAL" clId="{4D090DEB-D33E-0146-8FDE-1BD7A7A456A7}" dt="2020-11-19T04:30:06.009" v="508" actId="14100"/>
          <ac:spMkLst>
            <pc:docMk/>
            <pc:sldMk cId="1724104636" sldId="327"/>
            <ac:spMk id="9" creationId="{E3B2E017-30B2-884B-A113-B419A2ED51AD}"/>
          </ac:spMkLst>
        </pc:spChg>
      </pc:sldChg>
      <pc:sldChg chg="modSp mod modAnim">
        <pc:chgData name="Long B Nguyen" userId="f59fb8f3-a021-417a-8bc1-65c8d471c621" providerId="ADAL" clId="{4D090DEB-D33E-0146-8FDE-1BD7A7A456A7}" dt="2020-11-19T04:35:29.630" v="597"/>
        <pc:sldMkLst>
          <pc:docMk/>
          <pc:sldMk cId="3894299887" sldId="328"/>
        </pc:sldMkLst>
        <pc:spChg chg="mod">
          <ac:chgData name="Long B Nguyen" userId="f59fb8f3-a021-417a-8bc1-65c8d471c621" providerId="ADAL" clId="{4D090DEB-D33E-0146-8FDE-1BD7A7A456A7}" dt="2020-11-19T04:28:32.104" v="469" actId="1076"/>
          <ac:spMkLst>
            <pc:docMk/>
            <pc:sldMk cId="3894299887" sldId="328"/>
            <ac:spMk id="2" creationId="{AA3A228F-61D0-D949-A5E7-F83756230BF8}"/>
          </ac:spMkLst>
        </pc:spChg>
        <pc:spChg chg="mod">
          <ac:chgData name="Long B Nguyen" userId="f59fb8f3-a021-417a-8bc1-65c8d471c621" providerId="ADAL" clId="{4D090DEB-D33E-0146-8FDE-1BD7A7A456A7}" dt="2020-11-19T04:35:17.641" v="595" actId="20577"/>
          <ac:spMkLst>
            <pc:docMk/>
            <pc:sldMk cId="3894299887" sldId="328"/>
            <ac:spMk id="9" creationId="{E3B2E017-30B2-884B-A113-B419A2ED51AD}"/>
          </ac:spMkLst>
        </pc:spChg>
      </pc:sldChg>
      <pc:sldChg chg="modSp mod modAnim">
        <pc:chgData name="Long B Nguyen" userId="f59fb8f3-a021-417a-8bc1-65c8d471c621" providerId="ADAL" clId="{4D090DEB-D33E-0146-8FDE-1BD7A7A456A7}" dt="2020-11-19T04:35:59.803" v="602"/>
        <pc:sldMkLst>
          <pc:docMk/>
          <pc:sldMk cId="4294143140" sldId="329"/>
        </pc:sldMkLst>
        <pc:spChg chg="mod">
          <ac:chgData name="Long B Nguyen" userId="f59fb8f3-a021-417a-8bc1-65c8d471c621" providerId="ADAL" clId="{4D090DEB-D33E-0146-8FDE-1BD7A7A456A7}" dt="2020-11-19T04:29:15.696" v="503" actId="1076"/>
          <ac:spMkLst>
            <pc:docMk/>
            <pc:sldMk cId="4294143140" sldId="329"/>
            <ac:spMk id="2" creationId="{AA3A228F-61D0-D949-A5E7-F83756230BF8}"/>
          </ac:spMkLst>
        </pc:spChg>
        <pc:spChg chg="mod">
          <ac:chgData name="Long B Nguyen" userId="f59fb8f3-a021-417a-8bc1-65c8d471c621" providerId="ADAL" clId="{4D090DEB-D33E-0146-8FDE-1BD7A7A456A7}" dt="2020-11-19T04:29:13.159" v="502" actId="14100"/>
          <ac:spMkLst>
            <pc:docMk/>
            <pc:sldMk cId="4294143140" sldId="329"/>
            <ac:spMk id="9" creationId="{E3B2E017-30B2-884B-A113-B419A2ED51AD}"/>
          </ac:spMkLst>
        </pc:spChg>
      </pc:sldChg>
      <pc:sldChg chg="modSp mod modAnim">
        <pc:chgData name="Long B Nguyen" userId="f59fb8f3-a021-417a-8bc1-65c8d471c621" providerId="ADAL" clId="{4D090DEB-D33E-0146-8FDE-1BD7A7A456A7}" dt="2020-11-19T04:47:48.607" v="864"/>
        <pc:sldMkLst>
          <pc:docMk/>
          <pc:sldMk cId="3594730708" sldId="330"/>
        </pc:sldMkLst>
        <pc:spChg chg="mod">
          <ac:chgData name="Long B Nguyen" userId="f59fb8f3-a021-417a-8bc1-65c8d471c621" providerId="ADAL" clId="{4D090DEB-D33E-0146-8FDE-1BD7A7A456A7}" dt="2020-11-19T04:30:51.008" v="537" actId="1076"/>
          <ac:spMkLst>
            <pc:docMk/>
            <pc:sldMk cId="3594730708" sldId="330"/>
            <ac:spMk id="2" creationId="{AA3A228F-61D0-D949-A5E7-F83756230BF8}"/>
          </ac:spMkLst>
        </pc:spChg>
        <pc:spChg chg="mod">
          <ac:chgData name="Long B Nguyen" userId="f59fb8f3-a021-417a-8bc1-65c8d471c621" providerId="ADAL" clId="{4D090DEB-D33E-0146-8FDE-1BD7A7A456A7}" dt="2020-11-19T04:47:45.452" v="863" actId="14100"/>
          <ac:spMkLst>
            <pc:docMk/>
            <pc:sldMk cId="3594730708" sldId="330"/>
            <ac:spMk id="9" creationId="{E3B2E017-30B2-884B-A113-B419A2ED51AD}"/>
          </ac:spMkLst>
        </pc:spChg>
      </pc:sldChg>
      <pc:sldChg chg="addSp delSp modSp mod modAnim">
        <pc:chgData name="Long B Nguyen" userId="f59fb8f3-a021-417a-8bc1-65c8d471c621" providerId="ADAL" clId="{4D090DEB-D33E-0146-8FDE-1BD7A7A456A7}" dt="2020-11-19T04:50:19.326" v="901"/>
        <pc:sldMkLst>
          <pc:docMk/>
          <pc:sldMk cId="3870816631" sldId="331"/>
        </pc:sldMkLst>
        <pc:spChg chg="mod">
          <ac:chgData name="Long B Nguyen" userId="f59fb8f3-a021-417a-8bc1-65c8d471c621" providerId="ADAL" clId="{4D090DEB-D33E-0146-8FDE-1BD7A7A456A7}" dt="2020-11-19T04:32:15.917" v="542" actId="255"/>
          <ac:spMkLst>
            <pc:docMk/>
            <pc:sldMk cId="3870816631" sldId="331"/>
            <ac:spMk id="2" creationId="{AA3A228F-61D0-D949-A5E7-F83756230BF8}"/>
          </ac:spMkLst>
        </pc:spChg>
        <pc:spChg chg="add del mod">
          <ac:chgData name="Long B Nguyen" userId="f59fb8f3-a021-417a-8bc1-65c8d471c621" providerId="ADAL" clId="{4D090DEB-D33E-0146-8FDE-1BD7A7A456A7}" dt="2020-11-12T13:15:47.185" v="400"/>
          <ac:spMkLst>
            <pc:docMk/>
            <pc:sldMk cId="3870816631" sldId="331"/>
            <ac:spMk id="3" creationId="{E68AA33E-8791-084B-A0F9-C8D0D2031050}"/>
          </ac:spMkLst>
        </pc:spChg>
        <pc:spChg chg="add mod">
          <ac:chgData name="Long B Nguyen" userId="f59fb8f3-a021-417a-8bc1-65c8d471c621" providerId="ADAL" clId="{4D090DEB-D33E-0146-8FDE-1BD7A7A456A7}" dt="2020-11-12T13:15:40.658" v="398" actId="207"/>
          <ac:spMkLst>
            <pc:docMk/>
            <pc:sldMk cId="3870816631" sldId="331"/>
            <ac:spMk id="4" creationId="{82B7CFAA-F2D6-8B42-AC58-997AD5662DAB}"/>
          </ac:spMkLst>
        </pc:spChg>
        <pc:spChg chg="mod">
          <ac:chgData name="Long B Nguyen" userId="f59fb8f3-a021-417a-8bc1-65c8d471c621" providerId="ADAL" clId="{4D090DEB-D33E-0146-8FDE-1BD7A7A456A7}" dt="2020-11-19T04:32:21.193" v="543" actId="14100"/>
          <ac:spMkLst>
            <pc:docMk/>
            <pc:sldMk cId="3870816631" sldId="331"/>
            <ac:spMk id="9" creationId="{E3B2E017-30B2-884B-A113-B419A2ED51AD}"/>
          </ac:spMkLst>
        </pc:spChg>
      </pc:sldChg>
      <pc:sldChg chg="modSp mod modAnim">
        <pc:chgData name="Long B Nguyen" userId="f59fb8f3-a021-417a-8bc1-65c8d471c621" providerId="ADAL" clId="{4D090DEB-D33E-0146-8FDE-1BD7A7A456A7}" dt="2020-11-20T14:06:48.637" v="1117" actId="20577"/>
        <pc:sldMkLst>
          <pc:docMk/>
          <pc:sldMk cId="3124353102" sldId="332"/>
        </pc:sldMkLst>
        <pc:spChg chg="mod">
          <ac:chgData name="Long B Nguyen" userId="f59fb8f3-a021-417a-8bc1-65c8d471c621" providerId="ADAL" clId="{4D090DEB-D33E-0146-8FDE-1BD7A7A456A7}" dt="2020-11-19T04:31:26.138" v="540" actId="1076"/>
          <ac:spMkLst>
            <pc:docMk/>
            <pc:sldMk cId="3124353102" sldId="332"/>
            <ac:spMk id="2" creationId="{AA3A228F-61D0-D949-A5E7-F83756230BF8}"/>
          </ac:spMkLst>
        </pc:spChg>
        <pc:spChg chg="mod">
          <ac:chgData name="Long B Nguyen" userId="f59fb8f3-a021-417a-8bc1-65c8d471c621" providerId="ADAL" clId="{4D090DEB-D33E-0146-8FDE-1BD7A7A456A7}" dt="2020-11-20T14:06:48.637" v="1117" actId="20577"/>
          <ac:spMkLst>
            <pc:docMk/>
            <pc:sldMk cId="3124353102" sldId="332"/>
            <ac:spMk id="9" creationId="{E3B2E017-30B2-884B-A113-B419A2ED51AD}"/>
          </ac:spMkLst>
        </pc:spChg>
      </pc:sldChg>
    </pc:docChg>
  </pc:docChgLst>
  <pc:docChgLst>
    <pc:chgData name="Long B Nguyen" userId="f59fb8f3-a021-417a-8bc1-65c8d471c621" providerId="ADAL" clId="{AA9102B5-DACA-D841-B260-AEEBF90FC60A}"/>
    <pc:docChg chg="custSel addSld delSld modSld">
      <pc:chgData name="Long B Nguyen" userId="f59fb8f3-a021-417a-8bc1-65c8d471c621" providerId="ADAL" clId="{AA9102B5-DACA-D841-B260-AEEBF90FC60A}" dt="2020-01-06T17:07:10.515" v="1519" actId="2711"/>
      <pc:docMkLst>
        <pc:docMk/>
      </pc:docMkLst>
      <pc:sldChg chg="modSp">
        <pc:chgData name="Long B Nguyen" userId="f59fb8f3-a021-417a-8bc1-65c8d471c621" providerId="ADAL" clId="{AA9102B5-DACA-D841-B260-AEEBF90FC60A}" dt="2020-01-05T22:05:23.536" v="23" actId="20577"/>
        <pc:sldMkLst>
          <pc:docMk/>
          <pc:sldMk cId="4247104139" sldId="256"/>
        </pc:sldMkLst>
        <pc:spChg chg="mod">
          <ac:chgData name="Long B Nguyen" userId="f59fb8f3-a021-417a-8bc1-65c8d471c621" providerId="ADAL" clId="{AA9102B5-DACA-D841-B260-AEEBF90FC60A}" dt="2020-01-05T22:05:23.536" v="23" actId="20577"/>
          <ac:spMkLst>
            <pc:docMk/>
            <pc:sldMk cId="4247104139" sldId="256"/>
            <ac:spMk id="3" creationId="{1BDC47C8-6776-7B44-9CD4-95FC91452D62}"/>
          </ac:spMkLst>
        </pc:spChg>
      </pc:sldChg>
      <pc:sldChg chg="del">
        <pc:chgData name="Long B Nguyen" userId="f59fb8f3-a021-417a-8bc1-65c8d471c621" providerId="ADAL" clId="{AA9102B5-DACA-D841-B260-AEEBF90FC60A}" dt="2020-01-05T22:05:52.483" v="41" actId="2696"/>
        <pc:sldMkLst>
          <pc:docMk/>
          <pc:sldMk cId="1438711869" sldId="284"/>
        </pc:sldMkLst>
      </pc:sldChg>
      <pc:sldChg chg="del">
        <pc:chgData name="Long B Nguyen" userId="f59fb8f3-a021-417a-8bc1-65c8d471c621" providerId="ADAL" clId="{AA9102B5-DACA-D841-B260-AEEBF90FC60A}" dt="2020-01-05T22:05:52.199" v="24" actId="2696"/>
        <pc:sldMkLst>
          <pc:docMk/>
          <pc:sldMk cId="131840209" sldId="286"/>
        </pc:sldMkLst>
      </pc:sldChg>
      <pc:sldChg chg="del">
        <pc:chgData name="Long B Nguyen" userId="f59fb8f3-a021-417a-8bc1-65c8d471c621" providerId="ADAL" clId="{AA9102B5-DACA-D841-B260-AEEBF90FC60A}" dt="2020-01-05T22:05:52.214" v="25" actId="2696"/>
        <pc:sldMkLst>
          <pc:docMk/>
          <pc:sldMk cId="1816941262" sldId="295"/>
        </pc:sldMkLst>
      </pc:sldChg>
      <pc:sldChg chg="del">
        <pc:chgData name="Long B Nguyen" userId="f59fb8f3-a021-417a-8bc1-65c8d471c621" providerId="ADAL" clId="{AA9102B5-DACA-D841-B260-AEEBF90FC60A}" dt="2020-01-05T22:05:52.246" v="27" actId="2696"/>
        <pc:sldMkLst>
          <pc:docMk/>
          <pc:sldMk cId="553003360" sldId="296"/>
        </pc:sldMkLst>
      </pc:sldChg>
      <pc:sldChg chg="del">
        <pc:chgData name="Long B Nguyen" userId="f59fb8f3-a021-417a-8bc1-65c8d471c621" providerId="ADAL" clId="{AA9102B5-DACA-D841-B260-AEEBF90FC60A}" dt="2020-01-05T22:05:52.268" v="28" actId="2696"/>
        <pc:sldMkLst>
          <pc:docMk/>
          <pc:sldMk cId="3006175481" sldId="297"/>
        </pc:sldMkLst>
      </pc:sldChg>
      <pc:sldChg chg="del">
        <pc:chgData name="Long B Nguyen" userId="f59fb8f3-a021-417a-8bc1-65c8d471c621" providerId="ADAL" clId="{AA9102B5-DACA-D841-B260-AEEBF90FC60A}" dt="2020-01-05T22:05:52.287" v="29" actId="2696"/>
        <pc:sldMkLst>
          <pc:docMk/>
          <pc:sldMk cId="3150557076" sldId="298"/>
        </pc:sldMkLst>
      </pc:sldChg>
      <pc:sldChg chg="del">
        <pc:chgData name="Long B Nguyen" userId="f59fb8f3-a021-417a-8bc1-65c8d471c621" providerId="ADAL" clId="{AA9102B5-DACA-D841-B260-AEEBF90FC60A}" dt="2020-01-05T22:05:52.442" v="38" actId="2696"/>
        <pc:sldMkLst>
          <pc:docMk/>
          <pc:sldMk cId="128704095" sldId="302"/>
        </pc:sldMkLst>
      </pc:sldChg>
      <pc:sldChg chg="del">
        <pc:chgData name="Long B Nguyen" userId="f59fb8f3-a021-417a-8bc1-65c8d471c621" providerId="ADAL" clId="{AA9102B5-DACA-D841-B260-AEEBF90FC60A}" dt="2020-01-05T22:05:52.305" v="30" actId="2696"/>
        <pc:sldMkLst>
          <pc:docMk/>
          <pc:sldMk cId="3275945509" sldId="303"/>
        </pc:sldMkLst>
      </pc:sldChg>
      <pc:sldChg chg="del">
        <pc:chgData name="Long B Nguyen" userId="f59fb8f3-a021-417a-8bc1-65c8d471c621" providerId="ADAL" clId="{AA9102B5-DACA-D841-B260-AEEBF90FC60A}" dt="2020-01-05T22:05:52.321" v="31" actId="2696"/>
        <pc:sldMkLst>
          <pc:docMk/>
          <pc:sldMk cId="406772024" sldId="304"/>
        </pc:sldMkLst>
      </pc:sldChg>
      <pc:sldChg chg="del">
        <pc:chgData name="Long B Nguyen" userId="f59fb8f3-a021-417a-8bc1-65c8d471c621" providerId="ADAL" clId="{AA9102B5-DACA-D841-B260-AEEBF90FC60A}" dt="2020-01-05T22:05:52.334" v="32" actId="2696"/>
        <pc:sldMkLst>
          <pc:docMk/>
          <pc:sldMk cId="1703902501" sldId="305"/>
        </pc:sldMkLst>
      </pc:sldChg>
      <pc:sldChg chg="del">
        <pc:chgData name="Long B Nguyen" userId="f59fb8f3-a021-417a-8bc1-65c8d471c621" providerId="ADAL" clId="{AA9102B5-DACA-D841-B260-AEEBF90FC60A}" dt="2020-01-05T22:05:52.461" v="39" actId="2696"/>
        <pc:sldMkLst>
          <pc:docMk/>
          <pc:sldMk cId="3614829039" sldId="306"/>
        </pc:sldMkLst>
      </pc:sldChg>
      <pc:sldChg chg="del">
        <pc:chgData name="Long B Nguyen" userId="f59fb8f3-a021-417a-8bc1-65c8d471c621" providerId="ADAL" clId="{AA9102B5-DACA-D841-B260-AEEBF90FC60A}" dt="2020-01-05T22:05:52.471" v="40" actId="2696"/>
        <pc:sldMkLst>
          <pc:docMk/>
          <pc:sldMk cId="295911327" sldId="307"/>
        </pc:sldMkLst>
      </pc:sldChg>
      <pc:sldChg chg="del">
        <pc:chgData name="Long B Nguyen" userId="f59fb8f3-a021-417a-8bc1-65c8d471c621" providerId="ADAL" clId="{AA9102B5-DACA-D841-B260-AEEBF90FC60A}" dt="2020-01-05T22:05:52.353" v="33" actId="2696"/>
        <pc:sldMkLst>
          <pc:docMk/>
          <pc:sldMk cId="67957925" sldId="308"/>
        </pc:sldMkLst>
      </pc:sldChg>
      <pc:sldChg chg="del">
        <pc:chgData name="Long B Nguyen" userId="f59fb8f3-a021-417a-8bc1-65c8d471c621" providerId="ADAL" clId="{AA9102B5-DACA-D841-B260-AEEBF90FC60A}" dt="2020-01-05T22:05:52.365" v="34" actId="2696"/>
        <pc:sldMkLst>
          <pc:docMk/>
          <pc:sldMk cId="1872435103" sldId="309"/>
        </pc:sldMkLst>
      </pc:sldChg>
      <pc:sldChg chg="del">
        <pc:chgData name="Long B Nguyen" userId="f59fb8f3-a021-417a-8bc1-65c8d471c621" providerId="ADAL" clId="{AA9102B5-DACA-D841-B260-AEEBF90FC60A}" dt="2020-01-05T22:05:52.385" v="35" actId="2696"/>
        <pc:sldMkLst>
          <pc:docMk/>
          <pc:sldMk cId="4088965571" sldId="310"/>
        </pc:sldMkLst>
      </pc:sldChg>
      <pc:sldChg chg="del">
        <pc:chgData name="Long B Nguyen" userId="f59fb8f3-a021-417a-8bc1-65c8d471c621" providerId="ADAL" clId="{AA9102B5-DACA-D841-B260-AEEBF90FC60A}" dt="2020-01-05T22:05:52.404" v="36" actId="2696"/>
        <pc:sldMkLst>
          <pc:docMk/>
          <pc:sldMk cId="2255846137" sldId="311"/>
        </pc:sldMkLst>
      </pc:sldChg>
      <pc:sldChg chg="del">
        <pc:chgData name="Long B Nguyen" userId="f59fb8f3-a021-417a-8bc1-65c8d471c621" providerId="ADAL" clId="{AA9102B5-DACA-D841-B260-AEEBF90FC60A}" dt="2020-01-05T22:05:52.423" v="37" actId="2696"/>
        <pc:sldMkLst>
          <pc:docMk/>
          <pc:sldMk cId="1513627164" sldId="312"/>
        </pc:sldMkLst>
      </pc:sldChg>
      <pc:sldChg chg="del">
        <pc:chgData name="Long B Nguyen" userId="f59fb8f3-a021-417a-8bc1-65c8d471c621" providerId="ADAL" clId="{AA9102B5-DACA-D841-B260-AEEBF90FC60A}" dt="2020-01-05T22:05:52.231" v="26" actId="2696"/>
        <pc:sldMkLst>
          <pc:docMk/>
          <pc:sldMk cId="2097059918" sldId="313"/>
        </pc:sldMkLst>
      </pc:sldChg>
      <pc:sldChg chg="modSp">
        <pc:chgData name="Long B Nguyen" userId="f59fb8f3-a021-417a-8bc1-65c8d471c621" providerId="ADAL" clId="{AA9102B5-DACA-D841-B260-AEEBF90FC60A}" dt="2020-01-06T15:37:30.346" v="948" actId="20577"/>
        <pc:sldMkLst>
          <pc:docMk/>
          <pc:sldMk cId="1452600724" sldId="316"/>
        </pc:sldMkLst>
        <pc:spChg chg="mod">
          <ac:chgData name="Long B Nguyen" userId="f59fb8f3-a021-417a-8bc1-65c8d471c621" providerId="ADAL" clId="{AA9102B5-DACA-D841-B260-AEEBF90FC60A}" dt="2020-01-06T15:37:30.346" v="948" actId="20577"/>
          <ac:spMkLst>
            <pc:docMk/>
            <pc:sldMk cId="1452600724" sldId="316"/>
            <ac:spMk id="9" creationId="{E3B2E017-30B2-884B-A113-B419A2ED51AD}"/>
          </ac:spMkLst>
        </pc:spChg>
      </pc:sldChg>
      <pc:sldChg chg="del">
        <pc:chgData name="Long B Nguyen" userId="f59fb8f3-a021-417a-8bc1-65c8d471c621" providerId="ADAL" clId="{AA9102B5-DACA-D841-B260-AEEBF90FC60A}" dt="2020-01-06T15:03:11.354" v="848" actId="2696"/>
        <pc:sldMkLst>
          <pc:docMk/>
          <pc:sldMk cId="1787114790" sldId="317"/>
        </pc:sldMkLst>
      </pc:sldChg>
      <pc:sldChg chg="del">
        <pc:chgData name="Long B Nguyen" userId="f59fb8f3-a021-417a-8bc1-65c8d471c621" providerId="ADAL" clId="{AA9102B5-DACA-D841-B260-AEEBF90FC60A}" dt="2020-01-05T22:06:12.101" v="42" actId="2696"/>
        <pc:sldMkLst>
          <pc:docMk/>
          <pc:sldMk cId="1215229427" sldId="318"/>
        </pc:sldMkLst>
      </pc:sldChg>
      <pc:sldChg chg="modSp">
        <pc:chgData name="Long B Nguyen" userId="f59fb8f3-a021-417a-8bc1-65c8d471c621" providerId="ADAL" clId="{AA9102B5-DACA-D841-B260-AEEBF90FC60A}" dt="2020-01-06T01:48:03.413" v="110" actId="20577"/>
        <pc:sldMkLst>
          <pc:docMk/>
          <pc:sldMk cId="924617162" sldId="319"/>
        </pc:sldMkLst>
        <pc:spChg chg="mod">
          <ac:chgData name="Long B Nguyen" userId="f59fb8f3-a021-417a-8bc1-65c8d471c621" providerId="ADAL" clId="{AA9102B5-DACA-D841-B260-AEEBF90FC60A}" dt="2020-01-06T01:48:03.413" v="110" actId="20577"/>
          <ac:spMkLst>
            <pc:docMk/>
            <pc:sldMk cId="924617162" sldId="319"/>
            <ac:spMk id="9" creationId="{E3B2E017-30B2-884B-A113-B419A2ED51AD}"/>
          </ac:spMkLst>
        </pc:spChg>
      </pc:sldChg>
      <pc:sldChg chg="modSp">
        <pc:chgData name="Long B Nguyen" userId="f59fb8f3-a021-417a-8bc1-65c8d471c621" providerId="ADAL" clId="{AA9102B5-DACA-D841-B260-AEEBF90FC60A}" dt="2020-01-06T01:56:11.549" v="712" actId="1076"/>
        <pc:sldMkLst>
          <pc:docMk/>
          <pc:sldMk cId="1310010799" sldId="324"/>
        </pc:sldMkLst>
        <pc:spChg chg="mod">
          <ac:chgData name="Long B Nguyen" userId="f59fb8f3-a021-417a-8bc1-65c8d471c621" providerId="ADAL" clId="{AA9102B5-DACA-D841-B260-AEEBF90FC60A}" dt="2020-01-06T01:56:11.549" v="712" actId="1076"/>
          <ac:spMkLst>
            <pc:docMk/>
            <pc:sldMk cId="1310010799" sldId="324"/>
            <ac:spMk id="9" creationId="{E3B2E017-30B2-884B-A113-B419A2ED51AD}"/>
          </ac:spMkLst>
        </pc:spChg>
      </pc:sldChg>
      <pc:sldChg chg="modSp">
        <pc:chgData name="Long B Nguyen" userId="f59fb8f3-a021-417a-8bc1-65c8d471c621" providerId="ADAL" clId="{AA9102B5-DACA-D841-B260-AEEBF90FC60A}" dt="2020-01-06T15:35:11.658" v="853" actId="20577"/>
        <pc:sldMkLst>
          <pc:docMk/>
          <pc:sldMk cId="3314372952" sldId="325"/>
        </pc:sldMkLst>
        <pc:spChg chg="mod">
          <ac:chgData name="Long B Nguyen" userId="f59fb8f3-a021-417a-8bc1-65c8d471c621" providerId="ADAL" clId="{AA9102B5-DACA-D841-B260-AEEBF90FC60A}" dt="2020-01-06T15:35:11.658" v="853" actId="20577"/>
          <ac:spMkLst>
            <pc:docMk/>
            <pc:sldMk cId="3314372952" sldId="325"/>
            <ac:spMk id="2" creationId="{AA3A228F-61D0-D949-A5E7-F83756230BF8}"/>
          </ac:spMkLst>
        </pc:spChg>
        <pc:spChg chg="mod">
          <ac:chgData name="Long B Nguyen" userId="f59fb8f3-a021-417a-8bc1-65c8d471c621" providerId="ADAL" clId="{AA9102B5-DACA-D841-B260-AEEBF90FC60A}" dt="2020-01-06T15:02:45.351" v="846" actId="20577"/>
          <ac:spMkLst>
            <pc:docMk/>
            <pc:sldMk cId="3314372952" sldId="325"/>
            <ac:spMk id="9" creationId="{E3B2E017-30B2-884B-A113-B419A2ED51AD}"/>
          </ac:spMkLst>
        </pc:spChg>
      </pc:sldChg>
      <pc:sldChg chg="del">
        <pc:chgData name="Long B Nguyen" userId="f59fb8f3-a021-417a-8bc1-65c8d471c621" providerId="ADAL" clId="{AA9102B5-DACA-D841-B260-AEEBF90FC60A}" dt="2020-01-06T15:03:07.580" v="847" actId="2696"/>
        <pc:sldMkLst>
          <pc:docMk/>
          <pc:sldMk cId="3117943122" sldId="326"/>
        </pc:sldMkLst>
      </pc:sldChg>
      <pc:sldChg chg="del">
        <pc:chgData name="Long B Nguyen" userId="f59fb8f3-a021-417a-8bc1-65c8d471c621" providerId="ADAL" clId="{AA9102B5-DACA-D841-B260-AEEBF90FC60A}" dt="2020-01-06T01:49:27.456" v="111" actId="2696"/>
        <pc:sldMkLst>
          <pc:docMk/>
          <pc:sldMk cId="1025618360" sldId="327"/>
        </pc:sldMkLst>
      </pc:sldChg>
      <pc:sldChg chg="modSp add">
        <pc:chgData name="Long B Nguyen" userId="f59fb8f3-a021-417a-8bc1-65c8d471c621" providerId="ADAL" clId="{AA9102B5-DACA-D841-B260-AEEBF90FC60A}" dt="2020-01-06T15:00:48.763" v="818" actId="113"/>
        <pc:sldMkLst>
          <pc:docMk/>
          <pc:sldMk cId="1724104636" sldId="327"/>
        </pc:sldMkLst>
        <pc:spChg chg="mod">
          <ac:chgData name="Long B Nguyen" userId="f59fb8f3-a021-417a-8bc1-65c8d471c621" providerId="ADAL" clId="{AA9102B5-DACA-D841-B260-AEEBF90FC60A}" dt="2020-01-06T15:00:48.763" v="818" actId="113"/>
          <ac:spMkLst>
            <pc:docMk/>
            <pc:sldMk cId="1724104636" sldId="327"/>
            <ac:spMk id="9" creationId="{E3B2E017-30B2-884B-A113-B419A2ED51AD}"/>
          </ac:spMkLst>
        </pc:spChg>
      </pc:sldChg>
      <pc:sldChg chg="modSp">
        <pc:chgData name="Long B Nguyen" userId="f59fb8f3-a021-417a-8bc1-65c8d471c621" providerId="ADAL" clId="{AA9102B5-DACA-D841-B260-AEEBF90FC60A}" dt="2020-01-06T01:55:34.369" v="708" actId="20577"/>
        <pc:sldMkLst>
          <pc:docMk/>
          <pc:sldMk cId="4294143140" sldId="329"/>
        </pc:sldMkLst>
        <pc:spChg chg="mod">
          <ac:chgData name="Long B Nguyen" userId="f59fb8f3-a021-417a-8bc1-65c8d471c621" providerId="ADAL" clId="{AA9102B5-DACA-D841-B260-AEEBF90FC60A}" dt="2020-01-06T01:55:34.369" v="708" actId="20577"/>
          <ac:spMkLst>
            <pc:docMk/>
            <pc:sldMk cId="4294143140" sldId="329"/>
            <ac:spMk id="9" creationId="{E3B2E017-30B2-884B-A113-B419A2ED51AD}"/>
          </ac:spMkLst>
        </pc:spChg>
      </pc:sldChg>
      <pc:sldChg chg="modSp add">
        <pc:chgData name="Long B Nguyen" userId="f59fb8f3-a021-417a-8bc1-65c8d471c621" providerId="ADAL" clId="{AA9102B5-DACA-D841-B260-AEEBF90FC60A}" dt="2020-01-06T15:01:01.638" v="819" actId="2711"/>
        <pc:sldMkLst>
          <pc:docMk/>
          <pc:sldMk cId="3594730708" sldId="330"/>
        </pc:sldMkLst>
        <pc:spChg chg="mod">
          <ac:chgData name="Long B Nguyen" userId="f59fb8f3-a021-417a-8bc1-65c8d471c621" providerId="ADAL" clId="{AA9102B5-DACA-D841-B260-AEEBF90FC60A}" dt="2020-01-06T15:01:01.638" v="819" actId="2711"/>
          <ac:spMkLst>
            <pc:docMk/>
            <pc:sldMk cId="3594730708" sldId="330"/>
            <ac:spMk id="9" creationId="{E3B2E017-30B2-884B-A113-B419A2ED51AD}"/>
          </ac:spMkLst>
        </pc:spChg>
      </pc:sldChg>
      <pc:sldChg chg="modSp add">
        <pc:chgData name="Long B Nguyen" userId="f59fb8f3-a021-417a-8bc1-65c8d471c621" providerId="ADAL" clId="{AA9102B5-DACA-D841-B260-AEEBF90FC60A}" dt="2020-01-06T02:00:17.493" v="815" actId="255"/>
        <pc:sldMkLst>
          <pc:docMk/>
          <pc:sldMk cId="3870816631" sldId="331"/>
        </pc:sldMkLst>
        <pc:spChg chg="mod">
          <ac:chgData name="Long B Nguyen" userId="f59fb8f3-a021-417a-8bc1-65c8d471c621" providerId="ADAL" clId="{AA9102B5-DACA-D841-B260-AEEBF90FC60A}" dt="2020-01-06T02:00:17.493" v="815" actId="255"/>
          <ac:spMkLst>
            <pc:docMk/>
            <pc:sldMk cId="3870816631" sldId="331"/>
            <ac:spMk id="9" creationId="{E3B2E017-30B2-884B-A113-B419A2ED51AD}"/>
          </ac:spMkLst>
        </pc:spChg>
      </pc:sldChg>
      <pc:sldChg chg="modSp add">
        <pc:chgData name="Long B Nguyen" userId="f59fb8f3-a021-417a-8bc1-65c8d471c621" providerId="ADAL" clId="{AA9102B5-DACA-D841-B260-AEEBF90FC60A}" dt="2020-01-06T17:07:10.515" v="1519" actId="2711"/>
        <pc:sldMkLst>
          <pc:docMk/>
          <pc:sldMk cId="3124353102" sldId="332"/>
        </pc:sldMkLst>
        <pc:spChg chg="mod">
          <ac:chgData name="Long B Nguyen" userId="f59fb8f3-a021-417a-8bc1-65c8d471c621" providerId="ADAL" clId="{AA9102B5-DACA-D841-B260-AEEBF90FC60A}" dt="2020-01-06T17:03:36.721" v="1332" actId="20577"/>
          <ac:spMkLst>
            <pc:docMk/>
            <pc:sldMk cId="3124353102" sldId="332"/>
            <ac:spMk id="2" creationId="{AA3A228F-61D0-D949-A5E7-F83756230BF8}"/>
          </ac:spMkLst>
        </pc:spChg>
        <pc:spChg chg="mod">
          <ac:chgData name="Long B Nguyen" userId="f59fb8f3-a021-417a-8bc1-65c8d471c621" providerId="ADAL" clId="{AA9102B5-DACA-D841-B260-AEEBF90FC60A}" dt="2020-01-06T17:07:10.515" v="1519" actId="2711"/>
          <ac:spMkLst>
            <pc:docMk/>
            <pc:sldMk cId="3124353102" sldId="332"/>
            <ac:spMk id="9" creationId="{E3B2E017-30B2-884B-A113-B419A2ED51AD}"/>
          </ac:spMkLst>
        </pc:spChg>
      </pc:sldChg>
    </pc:docChg>
  </pc:docChgLst>
  <pc:docChgLst>
    <pc:chgData name="Long B Nguyen" userId="f59fb8f3-a021-417a-8bc1-65c8d471c621" providerId="ADAL" clId="{B5860C40-AA08-4447-A918-2D2782E0FC0B}"/>
    <pc:docChg chg="delSld modSld">
      <pc:chgData name="Long B Nguyen" userId="f59fb8f3-a021-417a-8bc1-65c8d471c621" providerId="ADAL" clId="{B5860C40-AA08-4447-A918-2D2782E0FC0B}" dt="2019-09-16T13:59:20.091" v="35" actId="2696"/>
      <pc:docMkLst>
        <pc:docMk/>
      </pc:docMkLst>
      <pc:sldChg chg="modSp">
        <pc:chgData name="Long B Nguyen" userId="f59fb8f3-a021-417a-8bc1-65c8d471c621" providerId="ADAL" clId="{B5860C40-AA08-4447-A918-2D2782E0FC0B}" dt="2019-09-16T13:58:36.640" v="18" actId="20577"/>
        <pc:sldMkLst>
          <pc:docMk/>
          <pc:sldMk cId="4247104139" sldId="256"/>
        </pc:sldMkLst>
        <pc:spChg chg="mod">
          <ac:chgData name="Long B Nguyen" userId="f59fb8f3-a021-417a-8bc1-65c8d471c621" providerId="ADAL" clId="{B5860C40-AA08-4447-A918-2D2782E0FC0B}" dt="2019-09-16T13:58:36.640" v="18" actId="20577"/>
          <ac:spMkLst>
            <pc:docMk/>
            <pc:sldMk cId="4247104139" sldId="256"/>
            <ac:spMk id="3" creationId="{1BDC47C8-6776-7B44-9CD4-95FC91452D62}"/>
          </ac:spMkLst>
        </pc:spChg>
      </pc:sldChg>
    </pc:docChg>
  </pc:docChgLst>
  <pc:docChgLst>
    <pc:chgData name="Long B Nguyen" userId="f59fb8f3-a021-417a-8bc1-65c8d471c621" providerId="ADAL" clId="{03B59D2A-58F7-2C47-BB72-AE152660F162}"/>
    <pc:docChg chg="addSld modSld">
      <pc:chgData name="Long B Nguyen" userId="f59fb8f3-a021-417a-8bc1-65c8d471c621" providerId="ADAL" clId="{03B59D2A-58F7-2C47-BB72-AE152660F162}" dt="2021-06-05T16:01:06.129" v="84" actId="20577"/>
      <pc:docMkLst>
        <pc:docMk/>
      </pc:docMkLst>
      <pc:sldChg chg="modSp mod">
        <pc:chgData name="Long B Nguyen" userId="f59fb8f3-a021-417a-8bc1-65c8d471c621" providerId="ADAL" clId="{03B59D2A-58F7-2C47-BB72-AE152660F162}" dt="2021-06-05T15:57:48.063" v="34" actId="1037"/>
        <pc:sldMkLst>
          <pc:docMk/>
          <pc:sldMk cId="4247104139" sldId="256"/>
        </pc:sldMkLst>
        <pc:spChg chg="mod">
          <ac:chgData name="Long B Nguyen" userId="f59fb8f3-a021-417a-8bc1-65c8d471c621" providerId="ADAL" clId="{03B59D2A-58F7-2C47-BB72-AE152660F162}" dt="2021-06-05T15:57:48.063" v="34" actId="1037"/>
          <ac:spMkLst>
            <pc:docMk/>
            <pc:sldMk cId="4247104139" sldId="256"/>
            <ac:spMk id="3" creationId="{1BDC47C8-6776-7B44-9CD4-95FC91452D62}"/>
          </ac:spMkLst>
        </pc:spChg>
      </pc:sldChg>
      <pc:sldChg chg="modSp add mod">
        <pc:chgData name="Long B Nguyen" userId="f59fb8f3-a021-417a-8bc1-65c8d471c621" providerId="ADAL" clId="{03B59D2A-58F7-2C47-BB72-AE152660F162}" dt="2021-06-05T16:00:22.832" v="50" actId="20577"/>
        <pc:sldMkLst>
          <pc:docMk/>
          <pc:sldMk cId="403449732" sldId="302"/>
        </pc:sldMkLst>
        <pc:spChg chg="mod">
          <ac:chgData name="Long B Nguyen" userId="f59fb8f3-a021-417a-8bc1-65c8d471c621" providerId="ADAL" clId="{03B59D2A-58F7-2C47-BB72-AE152660F162}" dt="2021-06-05T16:00:06.744" v="35" actId="1076"/>
          <ac:spMkLst>
            <pc:docMk/>
            <pc:sldMk cId="403449732" sldId="302"/>
            <ac:spMk id="2" creationId="{AA3A228F-61D0-D949-A5E7-F83756230BF8}"/>
          </ac:spMkLst>
        </pc:spChg>
        <pc:spChg chg="mod">
          <ac:chgData name="Long B Nguyen" userId="f59fb8f3-a021-417a-8bc1-65c8d471c621" providerId="ADAL" clId="{03B59D2A-58F7-2C47-BB72-AE152660F162}" dt="2021-06-05T16:00:22.832" v="50" actId="20577"/>
          <ac:spMkLst>
            <pc:docMk/>
            <pc:sldMk cId="403449732" sldId="302"/>
            <ac:spMk id="9" creationId="{E3B2E017-30B2-884B-A113-B419A2ED51AD}"/>
          </ac:spMkLst>
        </pc:spChg>
      </pc:sldChg>
      <pc:sldChg chg="modSp add mod">
        <pc:chgData name="Long B Nguyen" userId="f59fb8f3-a021-417a-8bc1-65c8d471c621" providerId="ADAL" clId="{03B59D2A-58F7-2C47-BB72-AE152660F162}" dt="2021-06-05T16:00:47.158" v="66" actId="20577"/>
        <pc:sldMkLst>
          <pc:docMk/>
          <pc:sldMk cId="370395365" sldId="306"/>
        </pc:sldMkLst>
        <pc:spChg chg="mod">
          <ac:chgData name="Long B Nguyen" userId="f59fb8f3-a021-417a-8bc1-65c8d471c621" providerId="ADAL" clId="{03B59D2A-58F7-2C47-BB72-AE152660F162}" dt="2021-06-05T16:00:29.774" v="51" actId="1076"/>
          <ac:spMkLst>
            <pc:docMk/>
            <pc:sldMk cId="370395365" sldId="306"/>
            <ac:spMk id="2" creationId="{AA3A228F-61D0-D949-A5E7-F83756230BF8}"/>
          </ac:spMkLst>
        </pc:spChg>
        <pc:spChg chg="mod">
          <ac:chgData name="Long B Nguyen" userId="f59fb8f3-a021-417a-8bc1-65c8d471c621" providerId="ADAL" clId="{03B59D2A-58F7-2C47-BB72-AE152660F162}" dt="2021-06-05T16:00:47.158" v="66" actId="20577"/>
          <ac:spMkLst>
            <pc:docMk/>
            <pc:sldMk cId="370395365" sldId="306"/>
            <ac:spMk id="9" creationId="{E3B2E017-30B2-884B-A113-B419A2ED51AD}"/>
          </ac:spMkLst>
        </pc:spChg>
      </pc:sldChg>
      <pc:sldChg chg="modSp add mod">
        <pc:chgData name="Long B Nguyen" userId="f59fb8f3-a021-417a-8bc1-65c8d471c621" providerId="ADAL" clId="{03B59D2A-58F7-2C47-BB72-AE152660F162}" dt="2021-06-05T16:01:06.129" v="84" actId="20577"/>
        <pc:sldMkLst>
          <pc:docMk/>
          <pc:sldMk cId="224751101" sldId="307"/>
        </pc:sldMkLst>
        <pc:spChg chg="mod">
          <ac:chgData name="Long B Nguyen" userId="f59fb8f3-a021-417a-8bc1-65c8d471c621" providerId="ADAL" clId="{03B59D2A-58F7-2C47-BB72-AE152660F162}" dt="2021-06-05T16:00:53.536" v="67" actId="1076"/>
          <ac:spMkLst>
            <pc:docMk/>
            <pc:sldMk cId="224751101" sldId="307"/>
            <ac:spMk id="2" creationId="{AA3A228F-61D0-D949-A5E7-F83756230BF8}"/>
          </ac:spMkLst>
        </pc:spChg>
        <pc:spChg chg="mod">
          <ac:chgData name="Long B Nguyen" userId="f59fb8f3-a021-417a-8bc1-65c8d471c621" providerId="ADAL" clId="{03B59D2A-58F7-2C47-BB72-AE152660F162}" dt="2021-06-05T16:01:06.129" v="84" actId="20577"/>
          <ac:spMkLst>
            <pc:docMk/>
            <pc:sldMk cId="224751101" sldId="307"/>
            <ac:spMk id="9" creationId="{E3B2E017-30B2-884B-A113-B419A2ED51A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2EAE5B-FAC7-1D4A-97BD-119B918062BA}" type="datetimeFigureOut">
              <a:rPr lang="en-US" smtClean="0"/>
              <a:t>11/28/22</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6DD18B-951E-514E-AC68-F551FE5C66CD}" type="slidenum">
              <a:rPr lang="en-US" smtClean="0"/>
              <a:t>‹#›</a:t>
            </a:fld>
            <a:endParaRPr lang="en-US"/>
          </a:p>
        </p:txBody>
      </p:sp>
    </p:spTree>
    <p:extLst>
      <p:ext uri="{BB962C8B-B14F-4D97-AF65-F5344CB8AC3E}">
        <p14:creationId xmlns:p14="http://schemas.microsoft.com/office/powerpoint/2010/main" val="281547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2CFC92D-B69B-DD42-9FFD-8548C975772E}"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A921C1C-C077-844A-871D-D078BA708997}"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B8A7E2-D08C-624D-9173-CD4D0F66ACD6}"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8D26D7E-151F-BF4A-BA82-4192DBA7F96C}"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A6DE5AC-A485-2841-98DC-CEC47774A2EE}" type="datetime1">
              <a:rPr lang="en-US" smtClean="0"/>
              <a:t>11/28/22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A74C248-7EDD-B449-8D04-7FD85432CD97}"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B935A3B-74DE-714A-86E9-1E979217BF76}" type="datetime1">
              <a:rPr lang="en-US" smtClean="0"/>
              <a:t>11/28/22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AF4CE23-CE3D-CB43-A359-0E3B60CC494B}" type="datetime1">
              <a:rPr lang="en-US" smtClean="0"/>
              <a:t>11/28/22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FAC4E-8793-5C4C-A345-2711F8FFE92F}" type="datetime1">
              <a:rPr lang="en-US" smtClean="0"/>
              <a:t>11/28/22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1AC5FF9F-8E44-0F4F-8BBA-F52D813C03E4}"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7F8D8EB2-A56C-E94B-9C30-E7CE215C46FD}" type="datetime1">
              <a:rPr lang="en-US" smtClean="0"/>
              <a:t>11/28/22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8E3764FC-F343-EC4C-ADA6-BCB8E6623870}" type="datetime1">
              <a:rPr lang="en-US" smtClean="0"/>
              <a:t>11/28/22</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719189" y="2550187"/>
            <a:ext cx="5414104" cy="1277135"/>
          </a:xfrm>
        </p:spPr>
        <p:txBody>
          <a:bodyPr>
            <a:normAutofit/>
          </a:bodyPr>
          <a:lstStyle/>
          <a:p>
            <a:pPr algn="l"/>
            <a:r>
              <a:rPr lang="en-US" sz="2400" b="1" dirty="0"/>
              <a:t>While, Nested Loops, List of Tuples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B2BC8EC2-B682-6F4D-9E6C-B5FCC03B133E}"/>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42471041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8536" y="0"/>
            <a:ext cx="7053542" cy="683886"/>
          </a:xfrm>
        </p:spPr>
        <p:txBody>
          <a:bodyPr/>
          <a:lstStyle/>
          <a:p>
            <a:r>
              <a:rPr lang="en-US" dirty="0"/>
              <a:t>Random Numbers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26165"/>
            <a:ext cx="8766927" cy="5088835"/>
          </a:xfrm>
        </p:spPr>
        <p:txBody>
          <a:bodyPr>
            <a:normAutofit/>
          </a:bodyPr>
          <a:lstStyle/>
          <a:p>
            <a:pPr marL="0" indent="0">
              <a:buNone/>
            </a:pPr>
            <a:r>
              <a:rPr lang="en-US" sz="2000" dirty="0">
                <a:latin typeface="Gill Sans MT" panose="020B0502020104020203" pitchFamily="34" charset="77"/>
              </a:rPr>
              <a:t>In some situation, we like to be able to simulate randomness. For example, we might toss a coin or roll a die. </a:t>
            </a:r>
          </a:p>
          <a:p>
            <a:pPr marL="0" indent="0">
              <a:buNone/>
            </a:pPr>
            <a:r>
              <a:rPr lang="en-US" sz="2000" dirty="0">
                <a:latin typeface="Gill Sans MT" panose="020B0502020104020203" pitchFamily="34" charset="77"/>
              </a:rPr>
              <a:t>The Python's random module contains many functions to do this. The function </a:t>
            </a:r>
            <a:r>
              <a:rPr lang="en-US" sz="2000" b="1" dirty="0" err="1">
                <a:latin typeface="Gill Sans MT" panose="020B0502020104020203" pitchFamily="34" charset="77"/>
              </a:rPr>
              <a:t>randrange</a:t>
            </a:r>
            <a:r>
              <a:rPr lang="en-US" sz="2000" b="1" dirty="0">
                <a:latin typeface="Gill Sans MT" panose="020B0502020104020203" pitchFamily="34" charset="77"/>
              </a:rPr>
              <a:t>()</a:t>
            </a:r>
            <a:r>
              <a:rPr lang="en-US" sz="2000" dirty="0">
                <a:latin typeface="Gill Sans MT" panose="020B0502020104020203" pitchFamily="34" charset="77"/>
              </a:rPr>
              <a:t> is easy to use since it is similar to the </a:t>
            </a:r>
            <a:r>
              <a:rPr lang="en-US" sz="2000" b="1" dirty="0">
                <a:latin typeface="Gill Sans MT" panose="020B0502020104020203" pitchFamily="34" charset="77"/>
              </a:rPr>
              <a:t>range() </a:t>
            </a:r>
            <a:r>
              <a:rPr lang="en-US" sz="2000" dirty="0">
                <a:latin typeface="Gill Sans MT" panose="020B0502020104020203" pitchFamily="34" charset="77"/>
              </a:rPr>
              <a:t>function we used in for loops. We must first import the random module to access its code. This is done using the statement "import random".</a:t>
            </a:r>
          </a:p>
          <a:p>
            <a:pPr marL="0" indent="0">
              <a:buNone/>
            </a:pPr>
            <a:r>
              <a:rPr lang="en-US" sz="2000" b="1" dirty="0" err="1">
                <a:latin typeface="Gill Sans MT" panose="020B0502020104020203" pitchFamily="34" charset="77"/>
              </a:rPr>
              <a:t>randrange</a:t>
            </a:r>
            <a:r>
              <a:rPr lang="en-US" sz="2000" b="1" dirty="0">
                <a:latin typeface="Gill Sans MT" panose="020B0502020104020203" pitchFamily="34" charset="77"/>
              </a:rPr>
              <a:t>(start, stop, step) </a:t>
            </a:r>
            <a:r>
              <a:rPr lang="en-US" sz="2000" dirty="0">
                <a:latin typeface="Gill Sans MT" panose="020B0502020104020203" pitchFamily="34" charset="77"/>
              </a:rPr>
              <a:t>generates a random integer beginning with start(including) and ending with stop(not including) with step. </a:t>
            </a:r>
          </a:p>
          <a:p>
            <a:pPr marL="0" indent="0">
              <a:buNone/>
            </a:pPr>
            <a:r>
              <a:rPr lang="en-US" sz="2000" b="1" dirty="0">
                <a:solidFill>
                  <a:srgbClr val="FF0000"/>
                </a:solidFill>
                <a:latin typeface="Inconsolata" panose="020B0609030003000000" pitchFamily="49" charset="77"/>
              </a:rPr>
              <a:t>import random</a:t>
            </a:r>
          </a:p>
          <a:p>
            <a:pPr marL="0" indent="0">
              <a:buNone/>
            </a:pPr>
            <a:r>
              <a:rPr lang="en-US" b="1" dirty="0">
                <a:solidFill>
                  <a:srgbClr val="34A327"/>
                </a:solidFill>
                <a:latin typeface="Inconsolata" panose="020B0609030003000000" pitchFamily="49" charset="77"/>
              </a:rPr>
              <a:t>for</a:t>
            </a:r>
            <a:r>
              <a:rPr lang="en-US" b="1" dirty="0">
                <a:solidFill>
                  <a:srgbClr val="000000"/>
                </a:solidFill>
                <a:latin typeface="Inconsolata" panose="020B0609030003000000" pitchFamily="49" charset="77"/>
              </a:rPr>
              <a:t> </a:t>
            </a:r>
            <a:r>
              <a:rPr lang="en-US" b="1" dirty="0" err="1">
                <a:solidFill>
                  <a:srgbClr val="000000"/>
                </a:solidFill>
                <a:latin typeface="Inconsolata" panose="020B0609030003000000" pitchFamily="49" charset="77"/>
              </a:rPr>
              <a:t>i</a:t>
            </a:r>
            <a:r>
              <a:rPr lang="en-US" b="1" dirty="0">
                <a:solidFill>
                  <a:srgbClr val="000000"/>
                </a:solidFill>
                <a:latin typeface="Inconsolata" panose="020B0609030003000000" pitchFamily="49" charset="77"/>
              </a:rPr>
              <a:t> </a:t>
            </a:r>
            <a:r>
              <a:rPr lang="en-US" b="1" dirty="0">
                <a:solidFill>
                  <a:srgbClr val="D03BFF"/>
                </a:solidFill>
                <a:latin typeface="Inconsolata" panose="020B0609030003000000" pitchFamily="49" charset="77"/>
              </a:rPr>
              <a:t>in</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10</a:t>
            </a:r>
            <a:r>
              <a:rPr lang="en-US" b="1" dirty="0">
                <a:solidFill>
                  <a:srgbClr val="000000"/>
                </a:solidFill>
                <a:latin typeface="Inconsolata" panose="020B0609030003000000" pitchFamily="49" charset="77"/>
              </a:rPr>
              <a:t>): </a:t>
            </a:r>
            <a:endParaRPr lang="en-US" b="1" dirty="0">
              <a:solidFill>
                <a:srgbClr val="34A327"/>
              </a:solidFill>
              <a:latin typeface="Inconsolata" panose="020B0609030003000000" pitchFamily="49" charset="77"/>
            </a:endParaRPr>
          </a:p>
          <a:p>
            <a:pPr marL="0" indent="0">
              <a:buNone/>
            </a:pPr>
            <a:r>
              <a:rPr lang="en-US" b="1" dirty="0">
                <a:solidFill>
                  <a:srgbClr val="34A327"/>
                </a:solidFill>
                <a:latin typeface="Inconsolata" panose="020B0609030003000000" pitchFamily="49" charset="77"/>
              </a:rPr>
              <a:t>    </a:t>
            </a:r>
            <a:r>
              <a:rPr lang="en-US" b="1" dirty="0">
                <a:solidFill>
                  <a:srgbClr val="000000"/>
                </a:solidFill>
                <a:latin typeface="Inconsolata" panose="020B0609030003000000" pitchFamily="49" charset="77"/>
              </a:rPr>
              <a:t>num = </a:t>
            </a:r>
            <a:r>
              <a:rPr lang="en-US" b="1" dirty="0" err="1">
                <a:solidFill>
                  <a:srgbClr val="000000"/>
                </a:solidFill>
                <a:latin typeface="Inconsolata" panose="020B0609030003000000" pitchFamily="49" charset="77"/>
              </a:rPr>
              <a:t>random.randrange</a:t>
            </a:r>
            <a:r>
              <a:rPr lang="en-US" b="1" dirty="0">
                <a:solidFill>
                  <a:srgbClr val="000000"/>
                </a:solidFill>
                <a:latin typeface="Inconsolata" panose="020B0609030003000000" pitchFamily="49" charset="77"/>
              </a:rPr>
              <a:t>(</a:t>
            </a:r>
            <a:r>
              <a:rPr lang="en-US" b="1" dirty="0">
                <a:solidFill>
                  <a:srgbClr val="34A327"/>
                </a:solidFill>
                <a:latin typeface="Inconsolata" panose="020B0609030003000000" pitchFamily="49" charset="77"/>
              </a:rPr>
              <a:t>1</a:t>
            </a:r>
            <a:r>
              <a:rPr lang="en-US" b="1" dirty="0">
                <a:solidFill>
                  <a:srgbClr val="000000"/>
                </a:solidFill>
                <a:latin typeface="Inconsolata" panose="020B0609030003000000" pitchFamily="49" charset="77"/>
              </a:rPr>
              <a:t>, </a:t>
            </a:r>
            <a:r>
              <a:rPr lang="en-US" b="1" dirty="0">
                <a:solidFill>
                  <a:srgbClr val="34A327"/>
                </a:solidFill>
                <a:latin typeface="Inconsolata" panose="020B0609030003000000" pitchFamily="49" charset="77"/>
              </a:rPr>
              <a:t>5</a:t>
            </a:r>
            <a:r>
              <a:rPr lang="en-US" b="1" dirty="0">
                <a:solidFill>
                  <a:srgbClr val="000000"/>
                </a:solidFill>
                <a:latin typeface="Inconsolata" panose="020B0609030003000000" pitchFamily="49" charset="77"/>
              </a:rPr>
              <a:t>) </a:t>
            </a:r>
          </a:p>
          <a:p>
            <a:pPr marL="0" indent="0">
              <a:buNone/>
            </a:pPr>
            <a:r>
              <a:rPr lang="en-US" b="1" dirty="0">
                <a:solidFill>
                  <a:srgbClr val="34A327"/>
                </a:solidFill>
                <a:latin typeface="Inconsolata" panose="020B0609030003000000" pitchFamily="49" charset="77"/>
              </a:rPr>
              <a:t>    print</a:t>
            </a:r>
            <a:r>
              <a:rPr lang="en-US" b="1" dirty="0">
                <a:solidFill>
                  <a:srgbClr val="000000"/>
                </a:solidFill>
                <a:latin typeface="Inconsolata" panose="020B0609030003000000" pitchFamily="49" charset="77"/>
              </a:rPr>
              <a:t>(num, end=</a:t>
            </a:r>
            <a:r>
              <a:rPr lang="en-US" b="1" dirty="0">
                <a:solidFill>
                  <a:srgbClr val="CD7923"/>
                </a:solidFill>
                <a:latin typeface="Inconsolata" panose="020B0609030003000000" pitchFamily="49" charset="77"/>
              </a:rPr>
              <a:t>" "</a:t>
            </a:r>
            <a:r>
              <a:rPr lang="en-US" b="1" dirty="0">
                <a:solidFill>
                  <a:srgbClr val="000000"/>
                </a:solidFill>
                <a:latin typeface="Inconsolata" panose="020B0609030003000000" pitchFamily="49" charset="77"/>
              </a:rPr>
              <a:t>) </a:t>
            </a:r>
          </a:p>
          <a:p>
            <a:pPr marL="0" indent="0">
              <a:buNone/>
              <a:defRPr/>
            </a:pPr>
            <a:r>
              <a:rPr lang="en-US" b="1" dirty="0"/>
              <a:t>Output:</a:t>
            </a:r>
          </a:p>
          <a:p>
            <a:pPr marL="0" indent="0">
              <a:buNone/>
              <a:defRPr/>
            </a:pPr>
            <a:r>
              <a:rPr lang="en-US" dirty="0"/>
              <a:t>3 3 3 2 1 3 2 2 3 4 </a:t>
            </a:r>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FF1B6A0E-7C7A-634F-BD13-8643F7F1AE4F}"/>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310010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78496" y="9427"/>
            <a:ext cx="7053542" cy="683886"/>
          </a:xfrm>
        </p:spPr>
        <p:txBody>
          <a:bodyPr/>
          <a:lstStyle/>
          <a:p>
            <a:r>
              <a:rPr lang="en-US" dirty="0"/>
              <a:t>Generate random sequence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8536" y="683886"/>
            <a:ext cx="8719794" cy="4811941"/>
          </a:xfrm>
        </p:spPr>
        <p:txBody>
          <a:bodyPr>
            <a:normAutofit/>
          </a:bodyPr>
          <a:lstStyle/>
          <a:p>
            <a:pPr marL="0" indent="0">
              <a:buNone/>
            </a:pPr>
            <a:r>
              <a:rPr lang="en-US" sz="2000" dirty="0">
                <a:latin typeface="Gill Sans MT" panose="020B0502020104020203" pitchFamily="34" charset="77"/>
              </a:rPr>
              <a:t>Write a segment of code that prints out a sequence of random numbers from 1 to 100. Stop once exactly 5 prime numbers have been printed. </a:t>
            </a:r>
          </a:p>
          <a:p>
            <a:pPr marL="0" indent="0">
              <a:buNone/>
            </a:pPr>
            <a:r>
              <a:rPr lang="en-US" sz="2000" dirty="0">
                <a:latin typeface="Gill Sans MT" panose="020B0502020104020203" pitchFamily="34" charset="77"/>
              </a:rPr>
              <a:t>Note that, we don't know how many iterations we need to get 5 prime numbers. This is an indefinite loop. It's better to use a while loop.</a:t>
            </a:r>
          </a:p>
          <a:p>
            <a:pPr marL="0" indent="0">
              <a:buNone/>
            </a:pPr>
            <a:r>
              <a:rPr lang="en-US" sz="2000" b="1" dirty="0">
                <a:latin typeface="Inconsolata" panose="020B0609030003000000" pitchFamily="49" charset="77"/>
              </a:rPr>
              <a:t>import random</a:t>
            </a:r>
          </a:p>
          <a:p>
            <a:pPr marL="0" indent="0">
              <a:buNone/>
            </a:pPr>
            <a:r>
              <a:rPr lang="en-US" sz="2000" b="1" dirty="0">
                <a:latin typeface="Inconsolata" panose="020B0609030003000000" pitchFamily="49" charset="77"/>
              </a:rPr>
              <a:t>count = 0 </a:t>
            </a:r>
          </a:p>
          <a:p>
            <a:pPr marL="0" indent="0">
              <a:buNone/>
            </a:pPr>
            <a:r>
              <a:rPr lang="en-US" sz="2000" b="1" dirty="0">
                <a:latin typeface="Inconsolata" panose="020B0609030003000000" pitchFamily="49" charset="77"/>
              </a:rPr>
              <a:t>while count &lt; 5: </a:t>
            </a:r>
          </a:p>
          <a:p>
            <a:pPr marL="0" indent="0">
              <a:buNone/>
            </a:pPr>
            <a:r>
              <a:rPr lang="en-US" sz="2000" b="1" dirty="0">
                <a:latin typeface="Inconsolata" panose="020B0609030003000000" pitchFamily="49" charset="77"/>
              </a:rPr>
              <a:t>    num = </a:t>
            </a:r>
            <a:r>
              <a:rPr lang="en-US" sz="2000" b="1" dirty="0" err="1">
                <a:latin typeface="Inconsolata" panose="020B0609030003000000" pitchFamily="49" charset="77"/>
              </a:rPr>
              <a:t>random.randrange</a:t>
            </a:r>
            <a:r>
              <a:rPr lang="en-US" sz="2000" b="1" dirty="0">
                <a:latin typeface="Inconsolata" panose="020B0609030003000000" pitchFamily="49" charset="77"/>
              </a:rPr>
              <a:t>(1, 101)</a:t>
            </a:r>
          </a:p>
          <a:p>
            <a:pPr marL="0" indent="0">
              <a:buNone/>
            </a:pPr>
            <a:r>
              <a:rPr lang="en-US" sz="2000" b="1" dirty="0">
                <a:latin typeface="Inconsolata" panose="020B0609030003000000" pitchFamily="49" charset="77"/>
              </a:rPr>
              <a:t>    print(num, end=" ") </a:t>
            </a:r>
          </a:p>
          <a:p>
            <a:pPr marL="0" indent="0">
              <a:buNone/>
            </a:pPr>
            <a:r>
              <a:rPr lang="en-US" sz="2000" b="1" dirty="0">
                <a:latin typeface="Inconsolata" panose="020B0609030003000000" pitchFamily="49" charset="77"/>
              </a:rPr>
              <a:t>    if is_prime(num): </a:t>
            </a:r>
          </a:p>
          <a:p>
            <a:pPr marL="0" indent="0">
              <a:buNone/>
            </a:pPr>
            <a:r>
              <a:rPr lang="en-US" sz="2000" b="1" dirty="0">
                <a:latin typeface="Inconsolata" panose="020B0609030003000000" pitchFamily="49" charset="77"/>
              </a:rPr>
              <a:t>        count += 1 </a:t>
            </a:r>
            <a:endParaRPr lang="en-US" b="1" dirty="0">
              <a:latin typeface="Inconsolata" panose="020B0609030003000000" pitchFamily="49" charset="77"/>
            </a:endParaRPr>
          </a:p>
          <a:p>
            <a:pPr marL="0" indent="0">
              <a:buNone/>
              <a:defRPr/>
            </a:pPr>
            <a:r>
              <a:rPr lang="en-US" b="1" dirty="0"/>
              <a:t>Output:</a:t>
            </a:r>
          </a:p>
          <a:p>
            <a:pPr marL="0" indent="0">
              <a:buNone/>
            </a:pPr>
            <a:r>
              <a:rPr lang="en-US" dirty="0"/>
              <a:t>3 26 22 5 68 19 42 58 23 </a:t>
            </a: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393B07D7-C9D9-954D-97C6-2A5FB5603F99}"/>
              </a:ext>
            </a:extLst>
          </p:cNvPr>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3124353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9" end="9"/>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pic>
        <p:nvPicPr>
          <p:cNvPr id="5" name="Content Placeholder 4">
            <a:extLst>
              <a:ext uri="{FF2B5EF4-FFF2-40B4-BE49-F238E27FC236}">
                <a16:creationId xmlns:a16="http://schemas.microsoft.com/office/drawing/2014/main" id="{F7655787-6359-0AC5-A683-B2C1A300DB2E}"/>
              </a:ext>
            </a:extLst>
          </p:cNvPr>
          <p:cNvPicPr>
            <a:picLocks noGrp="1" noChangeAspect="1"/>
          </p:cNvPicPr>
          <p:nvPr>
            <p:ph idx="1"/>
          </p:nvPr>
        </p:nvPicPr>
        <p:blipFill>
          <a:blip r:embed="rId2"/>
          <a:stretch>
            <a:fillRect/>
          </a:stretch>
        </p:blipFill>
        <p:spPr>
          <a:xfrm>
            <a:off x="410250" y="3166212"/>
            <a:ext cx="8323500" cy="2282882"/>
          </a:xfrm>
          <a:prstGeom prst="rect">
            <a:avLst/>
          </a:prstGeom>
        </p:spPr>
      </p:pic>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12</a:t>
            </a:fld>
            <a:endParaRPr lang="en-US" dirty="0"/>
          </a:p>
        </p:txBody>
      </p:sp>
      <p:sp>
        <p:nvSpPr>
          <p:cNvPr id="7" name="TextBox 6">
            <a:extLst>
              <a:ext uri="{FF2B5EF4-FFF2-40B4-BE49-F238E27FC236}">
                <a16:creationId xmlns:a16="http://schemas.microsoft.com/office/drawing/2014/main" id="{D7EE8EA4-4A52-E685-9BCF-86FB845B3E9D}"/>
              </a:ext>
            </a:extLst>
          </p:cNvPr>
          <p:cNvSpPr txBox="1"/>
          <p:nvPr/>
        </p:nvSpPr>
        <p:spPr>
          <a:xfrm>
            <a:off x="212351" y="841957"/>
            <a:ext cx="8480398" cy="2031325"/>
          </a:xfrm>
          <a:prstGeom prst="rect">
            <a:avLst/>
          </a:prstGeom>
          <a:noFill/>
        </p:spPr>
        <p:txBody>
          <a:bodyPr wrap="none" rtlCol="0">
            <a:spAutoFit/>
          </a:bodyPr>
          <a:lstStyle/>
          <a:p>
            <a:r>
              <a:rPr lang="en-US" sz="2100"/>
              <a:t>The AP exam does not have a while loop. It has something equivalent called </a:t>
            </a:r>
          </a:p>
          <a:p>
            <a:r>
              <a:rPr lang="en-US" sz="2100"/>
              <a:t>a “Repeat Until” loop. </a:t>
            </a:r>
          </a:p>
          <a:p>
            <a:endParaRPr lang="en-US" sz="2100"/>
          </a:p>
          <a:p>
            <a:r>
              <a:rPr lang="en-US" sz="2100"/>
              <a:t>In Python, a while loop </a:t>
            </a:r>
            <a:r>
              <a:rPr lang="en-US" sz="2100">
                <a:solidFill>
                  <a:srgbClr val="FF0000"/>
                </a:solidFill>
              </a:rPr>
              <a:t>repeats as long as the condition is true. </a:t>
            </a:r>
          </a:p>
          <a:p>
            <a:endParaRPr lang="en-US" sz="2100"/>
          </a:p>
          <a:p>
            <a:r>
              <a:rPr lang="en-US" sz="2100"/>
              <a:t>On the AP exam, a repeat until loop </a:t>
            </a:r>
            <a:r>
              <a:rPr lang="en-US" sz="2100">
                <a:solidFill>
                  <a:srgbClr val="FF0000"/>
                </a:solidFill>
              </a:rPr>
              <a:t>repeats until the condition is true. </a:t>
            </a:r>
          </a:p>
        </p:txBody>
      </p:sp>
    </p:spTree>
    <p:extLst>
      <p:ext uri="{BB962C8B-B14F-4D97-AF65-F5344CB8AC3E}">
        <p14:creationId xmlns:p14="http://schemas.microsoft.com/office/powerpoint/2010/main" val="4154830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13</a:t>
            </a:fld>
            <a:endParaRPr lang="en-US" dirty="0"/>
          </a:p>
        </p:txBody>
      </p:sp>
      <p:sp>
        <p:nvSpPr>
          <p:cNvPr id="7" name="TextBox 6">
            <a:extLst>
              <a:ext uri="{FF2B5EF4-FFF2-40B4-BE49-F238E27FC236}">
                <a16:creationId xmlns:a16="http://schemas.microsoft.com/office/drawing/2014/main" id="{D7EE8EA4-4A52-E685-9BCF-86FB845B3E9D}"/>
              </a:ext>
            </a:extLst>
          </p:cNvPr>
          <p:cNvSpPr txBox="1"/>
          <p:nvPr/>
        </p:nvSpPr>
        <p:spPr>
          <a:xfrm>
            <a:off x="212351" y="841957"/>
            <a:ext cx="8427756" cy="2677656"/>
          </a:xfrm>
          <a:prstGeom prst="rect">
            <a:avLst/>
          </a:prstGeom>
          <a:noFill/>
        </p:spPr>
        <p:txBody>
          <a:bodyPr wrap="none" rtlCol="0">
            <a:spAutoFit/>
          </a:bodyPr>
          <a:lstStyle/>
          <a:p>
            <a:r>
              <a:rPr lang="en-US" sz="2100"/>
              <a:t>A Python while loop can be translated to a repeat until loop and vice versa:</a:t>
            </a:r>
          </a:p>
          <a:p>
            <a:endParaRPr lang="en-US" sz="2100">
              <a:solidFill>
                <a:srgbClr val="FF0000"/>
              </a:solidFill>
            </a:endParaRPr>
          </a:p>
          <a:p>
            <a:r>
              <a:rPr lang="en-US" sz="2100" b="1"/>
              <a:t>The following two loops are equivalent:</a:t>
            </a:r>
          </a:p>
          <a:p>
            <a:endParaRPr lang="en-US" sz="2100">
              <a:solidFill>
                <a:srgbClr val="FF0000"/>
              </a:solidFill>
            </a:endParaRPr>
          </a:p>
          <a:p>
            <a:r>
              <a:rPr lang="en-US" sz="2100"/>
              <a:t>Python									AP Exam</a:t>
            </a:r>
          </a:p>
          <a:p>
            <a:endParaRPr lang="en-US" sz="2100">
              <a:solidFill>
                <a:srgbClr val="FF0000"/>
              </a:solidFill>
            </a:endParaRPr>
          </a:p>
          <a:p>
            <a:r>
              <a:rPr lang="en-US" sz="2100"/>
              <a:t>while condition:							REPEAT UNTIL(not condition):</a:t>
            </a:r>
          </a:p>
          <a:p>
            <a:r>
              <a:rPr lang="en-US" sz="2100"/>
              <a:t>	block of statements						block of statements</a:t>
            </a:r>
          </a:p>
        </p:txBody>
      </p:sp>
      <p:sp>
        <p:nvSpPr>
          <p:cNvPr id="8" name="TextBox 7">
            <a:extLst>
              <a:ext uri="{FF2B5EF4-FFF2-40B4-BE49-F238E27FC236}">
                <a16:creationId xmlns:a16="http://schemas.microsoft.com/office/drawing/2014/main" id="{D316B1A1-5824-82F8-0714-BBC978F1DC74}"/>
              </a:ext>
            </a:extLst>
          </p:cNvPr>
          <p:cNvSpPr txBox="1"/>
          <p:nvPr/>
        </p:nvSpPr>
        <p:spPr>
          <a:xfrm>
            <a:off x="4337311" y="4296938"/>
            <a:ext cx="4699363" cy="1384995"/>
          </a:xfrm>
          <a:prstGeom prst="rect">
            <a:avLst/>
          </a:prstGeom>
          <a:noFill/>
        </p:spPr>
        <p:txBody>
          <a:bodyPr wrap="none" rtlCol="0">
            <a:spAutoFit/>
          </a:bodyPr>
          <a:lstStyle/>
          <a:p>
            <a:r>
              <a:rPr lang="en-US" sz="2100"/>
              <a:t>This loop repeats until “not condition”</a:t>
            </a:r>
          </a:p>
          <a:p>
            <a:r>
              <a:rPr lang="en-US" sz="2100"/>
              <a:t>is true, that is, it repeats until condition is</a:t>
            </a:r>
          </a:p>
          <a:p>
            <a:r>
              <a:rPr lang="en-US" sz="2100"/>
              <a:t>False. In other words, it also terminates </a:t>
            </a:r>
          </a:p>
          <a:p>
            <a:r>
              <a:rPr lang="en-US" sz="2100"/>
              <a:t>when condition is False. </a:t>
            </a:r>
          </a:p>
        </p:txBody>
      </p:sp>
      <p:sp>
        <p:nvSpPr>
          <p:cNvPr id="9" name="TextBox 8">
            <a:extLst>
              <a:ext uri="{FF2B5EF4-FFF2-40B4-BE49-F238E27FC236}">
                <a16:creationId xmlns:a16="http://schemas.microsoft.com/office/drawing/2014/main" id="{09FCE996-06E8-D2D7-09A7-47B3124708FF}"/>
              </a:ext>
            </a:extLst>
          </p:cNvPr>
          <p:cNvSpPr txBox="1"/>
          <p:nvPr/>
        </p:nvSpPr>
        <p:spPr>
          <a:xfrm>
            <a:off x="242831" y="4296939"/>
            <a:ext cx="3775393" cy="1061829"/>
          </a:xfrm>
          <a:prstGeom prst="rect">
            <a:avLst/>
          </a:prstGeom>
          <a:noFill/>
        </p:spPr>
        <p:txBody>
          <a:bodyPr wrap="none" rtlCol="0">
            <a:spAutoFit/>
          </a:bodyPr>
          <a:lstStyle/>
          <a:p>
            <a:r>
              <a:rPr lang="en-US" sz="2100"/>
              <a:t>This loop repeats as long as </a:t>
            </a:r>
          </a:p>
          <a:p>
            <a:r>
              <a:rPr lang="en-US" sz="2100"/>
              <a:t>condition is True and terminates </a:t>
            </a:r>
          </a:p>
          <a:p>
            <a:r>
              <a:rPr lang="en-US" sz="2100"/>
              <a:t>when condition is False. </a:t>
            </a:r>
          </a:p>
        </p:txBody>
      </p:sp>
      <p:cxnSp>
        <p:nvCxnSpPr>
          <p:cNvPr id="11" name="Straight Arrow Connector 10">
            <a:extLst>
              <a:ext uri="{FF2B5EF4-FFF2-40B4-BE49-F238E27FC236}">
                <a16:creationId xmlns:a16="http://schemas.microsoft.com/office/drawing/2014/main" id="{D0876692-EEB1-854F-1C57-F19444F62257}"/>
              </a:ext>
            </a:extLst>
          </p:cNvPr>
          <p:cNvCxnSpPr>
            <a:cxnSpLocks/>
          </p:cNvCxnSpPr>
          <p:nvPr/>
        </p:nvCxnSpPr>
        <p:spPr>
          <a:xfrm flipH="1" flipV="1">
            <a:off x="1798320" y="3519613"/>
            <a:ext cx="426720" cy="7097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42D776-97AC-D91C-679B-EA96117EA9E9}"/>
              </a:ext>
            </a:extLst>
          </p:cNvPr>
          <p:cNvCxnSpPr>
            <a:cxnSpLocks/>
          </p:cNvCxnSpPr>
          <p:nvPr/>
        </p:nvCxnSpPr>
        <p:spPr>
          <a:xfrm flipH="1" flipV="1">
            <a:off x="5567680" y="3519613"/>
            <a:ext cx="426720" cy="709794"/>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520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7F7A7-6B2E-DE37-195D-17E81AB0729C}"/>
              </a:ext>
            </a:extLst>
          </p:cNvPr>
          <p:cNvSpPr>
            <a:spLocks noGrp="1"/>
          </p:cNvSpPr>
          <p:nvPr>
            <p:ph type="title"/>
          </p:nvPr>
        </p:nvSpPr>
        <p:spPr>
          <a:xfrm>
            <a:off x="0" y="113770"/>
            <a:ext cx="7886700" cy="728187"/>
          </a:xfrm>
        </p:spPr>
        <p:txBody>
          <a:bodyPr/>
          <a:lstStyle/>
          <a:p>
            <a:r>
              <a:rPr lang="en-US"/>
              <a:t>AP Exam: Repeat Until</a:t>
            </a:r>
          </a:p>
        </p:txBody>
      </p:sp>
      <p:sp>
        <p:nvSpPr>
          <p:cNvPr id="4" name="Slide Number Placeholder 3">
            <a:extLst>
              <a:ext uri="{FF2B5EF4-FFF2-40B4-BE49-F238E27FC236}">
                <a16:creationId xmlns:a16="http://schemas.microsoft.com/office/drawing/2014/main" id="{DDE56D61-0125-A962-C885-64E704C5382D}"/>
              </a:ext>
            </a:extLst>
          </p:cNvPr>
          <p:cNvSpPr>
            <a:spLocks noGrp="1"/>
          </p:cNvSpPr>
          <p:nvPr>
            <p:ph type="sldNum" sz="quarter" idx="12"/>
          </p:nvPr>
        </p:nvSpPr>
        <p:spPr/>
        <p:txBody>
          <a:bodyPr/>
          <a:lstStyle/>
          <a:p>
            <a:fld id="{D57F1E4F-1CFF-5643-939E-02111984F565}" type="slidenum">
              <a:rPr lang="en-US" smtClean="0"/>
              <a:t>14</a:t>
            </a:fld>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EE8EA4-4A52-E685-9BCF-86FB845B3E9D}"/>
                  </a:ext>
                </a:extLst>
              </p:cNvPr>
              <p:cNvSpPr txBox="1"/>
              <p:nvPr/>
            </p:nvSpPr>
            <p:spPr>
              <a:xfrm>
                <a:off x="212351" y="841957"/>
                <a:ext cx="7327647" cy="3000821"/>
              </a:xfrm>
              <a:prstGeom prst="rect">
                <a:avLst/>
              </a:prstGeom>
              <a:noFill/>
            </p:spPr>
            <p:txBody>
              <a:bodyPr wrap="none" rtlCol="0">
                <a:spAutoFit/>
              </a:bodyPr>
              <a:lstStyle/>
              <a:p>
                <a:r>
                  <a:rPr lang="en-US" sz="2100"/>
                  <a:t>Here is an example.</a:t>
                </a:r>
              </a:p>
              <a:p>
                <a:endParaRPr lang="en-US" sz="2100">
                  <a:solidFill>
                    <a:srgbClr val="FF0000"/>
                  </a:solidFill>
                </a:endParaRPr>
              </a:p>
              <a:p>
                <a:r>
                  <a:rPr lang="en-US" sz="2100" b="1"/>
                  <a:t>The following two loops are equivalent:</a:t>
                </a:r>
              </a:p>
              <a:p>
                <a:endParaRPr lang="en-US" sz="2100">
                  <a:solidFill>
                    <a:srgbClr val="FF0000"/>
                  </a:solidFill>
                </a:endParaRPr>
              </a:p>
              <a:p>
                <a:r>
                  <a:rPr lang="en-US" sz="2100"/>
                  <a:t>Python									AP Exam</a:t>
                </a:r>
              </a:p>
              <a:p>
                <a:r>
                  <a:rPr lang="en-US" sz="2100"/>
                  <a:t>count = 0									count </a:t>
                </a:r>
                <a14:m>
                  <m:oMath xmlns:m="http://schemas.openxmlformats.org/officeDocument/2006/math">
                    <m:r>
                      <a:rPr lang="en-US" sz="2100" i="1">
                        <a:latin typeface="Cambria Math" panose="02040503050406030204" pitchFamily="18" charset="0"/>
                        <a:ea typeface="Cambria Math" panose="02040503050406030204" pitchFamily="18" charset="0"/>
                      </a:rPr>
                      <m:t>←</m:t>
                    </m:r>
                  </m:oMath>
                </a14:m>
                <a:r>
                  <a:rPr lang="en-US" sz="2100"/>
                  <a:t> 0</a:t>
                </a:r>
              </a:p>
              <a:p>
                <a:r>
                  <a:rPr lang="en-US" sz="2100"/>
                  <a:t>while count &lt; 5:							REPEAT UNTIL(count &gt;= 5):</a:t>
                </a:r>
              </a:p>
              <a:p>
                <a:r>
                  <a:rPr lang="en-US" sz="2100"/>
                  <a:t>	count = count + 2						 count </a:t>
                </a:r>
                <a14:m>
                  <m:oMath xmlns:m="http://schemas.openxmlformats.org/officeDocument/2006/math">
                    <m:r>
                      <a:rPr lang="en-US" sz="2100" i="1">
                        <a:latin typeface="Cambria Math" panose="02040503050406030204" pitchFamily="18" charset="0"/>
                        <a:ea typeface="Cambria Math" panose="02040503050406030204" pitchFamily="18" charset="0"/>
                      </a:rPr>
                      <m:t>←</m:t>
                    </m:r>
                  </m:oMath>
                </a14:m>
                <a:r>
                  <a:rPr lang="en-US" sz="2100"/>
                  <a:t> count + 2</a:t>
                </a:r>
              </a:p>
              <a:p>
                <a:r>
                  <a:rPr lang="en-US" sz="2100"/>
                  <a:t>	print(count, end=“ ”)					 DISPLAY(count)	</a:t>
                </a:r>
              </a:p>
            </p:txBody>
          </p:sp>
        </mc:Choice>
        <mc:Fallback xmlns="">
          <p:sp>
            <p:nvSpPr>
              <p:cNvPr id="7" name="TextBox 6">
                <a:extLst>
                  <a:ext uri="{FF2B5EF4-FFF2-40B4-BE49-F238E27FC236}">
                    <a16:creationId xmlns:a16="http://schemas.microsoft.com/office/drawing/2014/main" id="{D7EE8EA4-4A52-E685-9BCF-86FB845B3E9D}"/>
                  </a:ext>
                </a:extLst>
              </p:cNvPr>
              <p:cNvSpPr txBox="1">
                <a:spLocks noRot="1" noChangeAspect="1" noMove="1" noResize="1" noEditPoints="1" noAdjustHandles="1" noChangeArrowheads="1" noChangeShapeType="1" noTextEdit="1"/>
              </p:cNvSpPr>
              <p:nvPr/>
            </p:nvSpPr>
            <p:spPr>
              <a:xfrm>
                <a:off x="212351" y="841957"/>
                <a:ext cx="7327647" cy="3000821"/>
              </a:xfrm>
              <a:prstGeom prst="rect">
                <a:avLst/>
              </a:prstGeom>
              <a:blipFill>
                <a:blip r:embed="rId2"/>
                <a:stretch>
                  <a:fillRect l="-865" t="-1266" b="-2954"/>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316B1A1-5824-82F8-0714-BBC978F1DC74}"/>
              </a:ext>
            </a:extLst>
          </p:cNvPr>
          <p:cNvSpPr txBox="1"/>
          <p:nvPr/>
        </p:nvSpPr>
        <p:spPr>
          <a:xfrm>
            <a:off x="4337311" y="4296938"/>
            <a:ext cx="4780219" cy="1061829"/>
          </a:xfrm>
          <a:prstGeom prst="rect">
            <a:avLst/>
          </a:prstGeom>
          <a:noFill/>
        </p:spPr>
        <p:txBody>
          <a:bodyPr wrap="none" rtlCol="0">
            <a:spAutoFit/>
          </a:bodyPr>
          <a:lstStyle/>
          <a:p>
            <a:r>
              <a:rPr lang="en-US" sz="2100"/>
              <a:t>This loop repeats until count &gt;= 5, that is,</a:t>
            </a:r>
          </a:p>
          <a:p>
            <a:r>
              <a:rPr lang="en-US" sz="2100"/>
              <a:t>it also repeats as long as count &lt; 5 and</a:t>
            </a:r>
          </a:p>
          <a:p>
            <a:r>
              <a:rPr lang="en-US" sz="2100"/>
              <a:t>termintes when count &gt;= 5</a:t>
            </a:r>
          </a:p>
        </p:txBody>
      </p:sp>
      <p:sp>
        <p:nvSpPr>
          <p:cNvPr id="9" name="TextBox 8">
            <a:extLst>
              <a:ext uri="{FF2B5EF4-FFF2-40B4-BE49-F238E27FC236}">
                <a16:creationId xmlns:a16="http://schemas.microsoft.com/office/drawing/2014/main" id="{09FCE996-06E8-D2D7-09A7-47B3124708FF}"/>
              </a:ext>
            </a:extLst>
          </p:cNvPr>
          <p:cNvSpPr txBox="1"/>
          <p:nvPr/>
        </p:nvSpPr>
        <p:spPr>
          <a:xfrm>
            <a:off x="242831" y="4296939"/>
            <a:ext cx="3624710" cy="1061829"/>
          </a:xfrm>
          <a:prstGeom prst="rect">
            <a:avLst/>
          </a:prstGeom>
          <a:noFill/>
        </p:spPr>
        <p:txBody>
          <a:bodyPr wrap="none" rtlCol="0">
            <a:spAutoFit/>
          </a:bodyPr>
          <a:lstStyle/>
          <a:p>
            <a:r>
              <a:rPr lang="en-US" sz="2100"/>
              <a:t>This loop repeats as long as </a:t>
            </a:r>
          </a:p>
          <a:p>
            <a:r>
              <a:rPr lang="en-US" sz="2100"/>
              <a:t>count &lt; 5 and terminates when</a:t>
            </a:r>
          </a:p>
          <a:p>
            <a:r>
              <a:rPr lang="en-US" sz="2100"/>
              <a:t>count &gt;= 5</a:t>
            </a:r>
          </a:p>
        </p:txBody>
      </p:sp>
      <p:cxnSp>
        <p:nvCxnSpPr>
          <p:cNvPr id="11" name="Straight Arrow Connector 10">
            <a:extLst>
              <a:ext uri="{FF2B5EF4-FFF2-40B4-BE49-F238E27FC236}">
                <a16:creationId xmlns:a16="http://schemas.microsoft.com/office/drawing/2014/main" id="{D0876692-EEB1-854F-1C57-F19444F62257}"/>
              </a:ext>
            </a:extLst>
          </p:cNvPr>
          <p:cNvCxnSpPr>
            <a:cxnSpLocks/>
          </p:cNvCxnSpPr>
          <p:nvPr/>
        </p:nvCxnSpPr>
        <p:spPr>
          <a:xfrm flipH="1" flipV="1">
            <a:off x="1889760" y="3842778"/>
            <a:ext cx="312746" cy="4541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1842D776-97AC-D91C-679B-EA96117EA9E9}"/>
              </a:ext>
            </a:extLst>
          </p:cNvPr>
          <p:cNvCxnSpPr>
            <a:cxnSpLocks/>
          </p:cNvCxnSpPr>
          <p:nvPr/>
        </p:nvCxnSpPr>
        <p:spPr>
          <a:xfrm flipH="1" flipV="1">
            <a:off x="5933440" y="3842778"/>
            <a:ext cx="299673" cy="454160"/>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8E5EC2F-AF05-FEF1-53DC-6C6361D7C31E}"/>
              </a:ext>
            </a:extLst>
          </p:cNvPr>
          <p:cNvSpPr txBox="1"/>
          <p:nvPr/>
        </p:nvSpPr>
        <p:spPr>
          <a:xfrm>
            <a:off x="7752349" y="2088059"/>
            <a:ext cx="1091966" cy="769441"/>
          </a:xfrm>
          <a:prstGeom prst="rect">
            <a:avLst/>
          </a:prstGeom>
          <a:noFill/>
        </p:spPr>
        <p:txBody>
          <a:bodyPr wrap="none" rtlCol="0">
            <a:spAutoFit/>
          </a:bodyPr>
          <a:lstStyle/>
          <a:p>
            <a:r>
              <a:rPr lang="en-US" sz="2200">
                <a:solidFill>
                  <a:srgbClr val="FF0000"/>
                </a:solidFill>
              </a:rPr>
              <a:t>Output:</a:t>
            </a:r>
          </a:p>
          <a:p>
            <a:r>
              <a:rPr lang="en-US" sz="2200">
                <a:solidFill>
                  <a:srgbClr val="FF0000"/>
                </a:solidFill>
              </a:rPr>
              <a:t>2 4 6</a:t>
            </a:r>
          </a:p>
        </p:txBody>
      </p:sp>
    </p:spTree>
    <p:extLst>
      <p:ext uri="{BB962C8B-B14F-4D97-AF65-F5344CB8AC3E}">
        <p14:creationId xmlns:p14="http://schemas.microsoft.com/office/powerpoint/2010/main" val="1645223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Nested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a:t>
            </a:r>
            <a:r>
              <a:rPr lang="en-US" i="1" dirty="0">
                <a:latin typeface="Gill Sans MT" panose="020B0502020104020203" pitchFamily="34" charset="77"/>
              </a:rPr>
              <a:t>nested loop</a:t>
            </a:r>
            <a:r>
              <a:rPr lang="en-US" dirty="0">
                <a:latin typeface="Gill Sans MT" panose="020B0502020104020203" pitchFamily="34" charset="77"/>
              </a:rPr>
              <a:t> is a loop inside of another loop. </a:t>
            </a:r>
          </a:p>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1, 4</a:t>
            </a:r>
            <a:r>
              <a:rPr lang="en-US" b="1" dirty="0">
                <a:latin typeface="Inconsolata" panose="020B0609030003000000" pitchFamily="49" charset="77"/>
              </a:rPr>
              <a:t>):</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r>
              <a:rPr lang="en-US" b="1" dirty="0" err="1">
                <a:solidFill>
                  <a:srgbClr val="000087"/>
                </a:solidFill>
                <a:latin typeface="Inconsolata" panose="020B0609030003000000" pitchFamily="49" charset="77"/>
              </a:rPr>
              <a:t>i</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a:t>
            </a:r>
            <a:r>
              <a:rPr lang="en-US" b="1" dirty="0">
                <a:latin typeface="Inconsolata" panose="020B0609030003000000" pitchFamily="49" charset="77"/>
              </a:rPr>
              <a:t>) </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1, 5</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a:t>
            </a:r>
            <a:r>
              <a:rPr lang="en-US" b="1" dirty="0">
                <a:solidFill>
                  <a:srgbClr val="000087"/>
                </a:solidFill>
                <a:latin typeface="Inconsolata" panose="020B0609030003000000" pitchFamily="49" charset="77"/>
              </a:rPr>
              <a:t>j</a:t>
            </a:r>
            <a:r>
              <a:rPr lang="en-US" b="1" dirty="0">
                <a:latin typeface="Inconsolata" panose="020B0609030003000000" pitchFamily="49" charset="77"/>
              </a:rPr>
              <a:t>,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1:1 2 3 4 </a:t>
            </a:r>
          </a:p>
          <a:p>
            <a:pPr marL="0" indent="0">
              <a:buNone/>
            </a:pPr>
            <a:r>
              <a:rPr lang="en-US" b="1" dirty="0">
                <a:latin typeface="Inconsolata" panose="020B0609030003000000" pitchFamily="49" charset="77"/>
              </a:rPr>
              <a:t>2:1 2 3 4 </a:t>
            </a:r>
          </a:p>
          <a:p>
            <a:pPr marL="0" indent="0">
              <a:buNone/>
            </a:pPr>
            <a:r>
              <a:rPr lang="en-US" b="1" dirty="0">
                <a:latin typeface="Inconsolata" panose="020B0609030003000000" pitchFamily="49" charset="77"/>
              </a:rPr>
              <a:t>3:1 2 3 4</a:t>
            </a:r>
            <a:endParaRPr lang="en-US" sz="2100"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16612CE-F205-704B-A1A0-DA8AFE914EE0}"/>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40344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0671" y="134008"/>
            <a:ext cx="7053542" cy="683886"/>
          </a:xfrm>
        </p:spPr>
        <p:txBody>
          <a:bodyPr/>
          <a:lstStyle/>
          <a:p>
            <a:r>
              <a:rPr lang="en-US" dirty="0"/>
              <a:t>Nested Loops Example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00298" y="817895"/>
            <a:ext cx="8335276" cy="4763098"/>
          </a:xfrm>
        </p:spPr>
        <p:txBody>
          <a:bodyPr>
            <a:normAutofit/>
          </a:bodyPr>
          <a:lstStyle/>
          <a:p>
            <a:pPr marL="0" indent="0">
              <a:buNone/>
            </a:pPr>
            <a:endParaRPr lang="en-US" dirty="0">
              <a:latin typeface="Gill Sans MT" panose="020B0502020104020203" pitchFamily="34" charset="77"/>
            </a:endParaRP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i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1, 6</a:t>
            </a:r>
            <a:r>
              <a:rPr lang="en-US" b="1" dirty="0">
                <a:latin typeface="Inconsolata" panose="020B0609030003000000" pitchFamily="49" charset="77"/>
              </a:rPr>
              <a:t>):</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j </a:t>
            </a:r>
            <a:r>
              <a:rPr lang="en-US" b="1" dirty="0">
                <a:latin typeface="Inconsolata" panose="020B0609030003000000" pitchFamily="49" charset="77"/>
              </a:rPr>
              <a:t>in </a:t>
            </a:r>
            <a:r>
              <a:rPr lang="en-US" b="1" dirty="0">
                <a:solidFill>
                  <a:srgbClr val="336666"/>
                </a:solidFill>
                <a:latin typeface="Inconsolata" panose="020B0609030003000000" pitchFamily="49" charset="77"/>
              </a:rPr>
              <a:t>range</a:t>
            </a:r>
            <a:r>
              <a:rPr lang="en-US" b="1" dirty="0">
                <a:latin typeface="Inconsolata" panose="020B0609030003000000" pitchFamily="49" charset="77"/>
              </a:rPr>
              <a:t>(</a:t>
            </a:r>
            <a:r>
              <a:rPr lang="en-US" b="1" dirty="0">
                <a:solidFill>
                  <a:srgbClr val="FF6600"/>
                </a:solidFill>
                <a:latin typeface="Inconsolata" panose="020B0609030003000000" pitchFamily="49" charset="77"/>
              </a:rPr>
              <a:t>1, i+1</a:t>
            </a:r>
            <a:r>
              <a:rPr lang="en-US" b="1" dirty="0">
                <a:latin typeface="Inconsolata" panose="020B0609030003000000" pitchFamily="49" charset="77"/>
              </a:rPr>
              <a:t>): </a:t>
            </a:r>
          </a:p>
          <a:p>
            <a:pPr marL="0" indent="0">
              <a:buNone/>
            </a:pPr>
            <a:r>
              <a:rPr lang="en-US" b="1" dirty="0">
                <a:solidFill>
                  <a:srgbClr val="006699"/>
                </a:solidFill>
                <a:latin typeface="Inconsolata" panose="020B0609030003000000" pitchFamily="49" charset="77"/>
              </a:rPr>
              <a:t>		print</a:t>
            </a:r>
            <a:r>
              <a:rPr lang="en-US" b="1" dirty="0">
                <a:latin typeface="Inconsolata" panose="020B0609030003000000" pitchFamily="49" charset="77"/>
              </a:rPr>
              <a:t>(j, </a:t>
            </a:r>
            <a:r>
              <a:rPr lang="en-US" b="1" dirty="0">
                <a:solidFill>
                  <a:srgbClr val="000087"/>
                </a:solidFill>
                <a:latin typeface="Inconsolata" panose="020B0609030003000000" pitchFamily="49" charset="77"/>
              </a:rPr>
              <a:t>end</a:t>
            </a:r>
            <a:r>
              <a:rPr lang="en-US" b="1" dirty="0">
                <a:solidFill>
                  <a:srgbClr val="545454"/>
                </a:solidFill>
                <a:latin typeface="Inconsolata" panose="020B0609030003000000" pitchFamily="49" charset="77"/>
              </a:rPr>
              <a:t>=</a:t>
            </a:r>
            <a:r>
              <a:rPr lang="en-US" b="1" dirty="0">
                <a:solidFill>
                  <a:srgbClr val="CC3300"/>
                </a:solidFill>
                <a:latin typeface="Inconsolata" panose="020B0609030003000000" pitchFamily="49" charset="77"/>
              </a:rPr>
              <a:t>‘ ’</a:t>
            </a:r>
            <a:r>
              <a:rPr lang="en-US" b="1" dirty="0">
                <a:latin typeface="Inconsolata" panose="020B0609030003000000" pitchFamily="49" charset="77"/>
              </a:rPr>
              <a:t>) </a:t>
            </a:r>
          </a:p>
          <a:p>
            <a:pPr marL="0" indent="0">
              <a:buNone/>
            </a:pPr>
            <a:r>
              <a:rPr lang="en-US" b="1" dirty="0">
                <a:latin typeface="Inconsolata" panose="020B0609030003000000" pitchFamily="49" charset="77"/>
              </a:rPr>
              <a:t>	</a:t>
            </a:r>
            <a:r>
              <a:rPr lang="en-US" b="1" dirty="0">
                <a:solidFill>
                  <a:srgbClr val="006699"/>
                </a:solidFill>
                <a:latin typeface="Inconsolata" panose="020B0609030003000000" pitchFamily="49" charset="77"/>
              </a:rPr>
              <a:t>print</a:t>
            </a:r>
            <a:r>
              <a:rPr lang="en-US" b="1" dirty="0">
                <a:latin typeface="Inconsolata" panose="020B0609030003000000" pitchFamily="49" charset="77"/>
              </a:rPr>
              <a:t>()</a:t>
            </a:r>
          </a:p>
          <a:p>
            <a:pPr marL="0" indent="0">
              <a:buNone/>
            </a:pPr>
            <a:endParaRPr lang="en-US" dirty="0"/>
          </a:p>
          <a:p>
            <a:pPr marL="0" indent="0">
              <a:buNone/>
            </a:pPr>
            <a:r>
              <a:rPr lang="en-US" b="1" dirty="0">
                <a:latin typeface="Inconsolata" panose="020B0609030003000000" pitchFamily="49" charset="77"/>
              </a:rPr>
              <a:t>1  </a:t>
            </a:r>
          </a:p>
          <a:p>
            <a:pPr marL="0" indent="0">
              <a:buNone/>
            </a:pPr>
            <a:r>
              <a:rPr lang="en-US" b="1" dirty="0">
                <a:latin typeface="Inconsolata" panose="020B0609030003000000" pitchFamily="49" charset="77"/>
              </a:rPr>
              <a:t>1 2 </a:t>
            </a:r>
          </a:p>
          <a:p>
            <a:pPr marL="0" indent="0">
              <a:buNone/>
            </a:pPr>
            <a:r>
              <a:rPr lang="en-US" sz="2100" b="1" dirty="0">
                <a:latin typeface="Inconsolata" panose="020B0609030003000000" pitchFamily="49" charset="77"/>
              </a:rPr>
              <a:t>1 2 3</a:t>
            </a:r>
          </a:p>
          <a:p>
            <a:pPr marL="0" indent="0">
              <a:buNone/>
            </a:pPr>
            <a:r>
              <a:rPr lang="en-US" b="1" dirty="0">
                <a:latin typeface="Inconsolata" panose="020B0609030003000000" pitchFamily="49" charset="77"/>
              </a:rPr>
              <a:t>1 2 3 4 </a:t>
            </a:r>
          </a:p>
          <a:p>
            <a:pPr marL="0" indent="0">
              <a:buNone/>
            </a:pPr>
            <a:r>
              <a:rPr lang="en-US" sz="2100" b="1" dirty="0">
                <a:latin typeface="Inconsolata" panose="020B0609030003000000" pitchFamily="49" charset="77"/>
              </a:rPr>
              <a:t>1 2 3 4 5</a:t>
            </a:r>
          </a:p>
        </p:txBody>
      </p:sp>
      <p:sp>
        <p:nvSpPr>
          <p:cNvPr id="3" name="Slide Number Placeholder 2">
            <a:extLst>
              <a:ext uri="{FF2B5EF4-FFF2-40B4-BE49-F238E27FC236}">
                <a16:creationId xmlns:a16="http://schemas.microsoft.com/office/drawing/2014/main" id="{079F9442-BDD5-664F-B683-5FEDE5D4DFC6}"/>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370395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It can represent data from an excel sheet or pixels in an image(more on this in a later lecture). </a:t>
            </a:r>
          </a:p>
          <a:p>
            <a:pPr marL="0" indent="0">
              <a:buNone/>
            </a:pPr>
            <a:endParaRPr lang="en-US" dirty="0">
              <a:latin typeface="INCONSOLATA" panose="020B0609030003000000" pitchFamily="49" charset="77"/>
            </a:endParaRPr>
          </a:p>
          <a:p>
            <a:pPr marL="0" indent="0">
              <a:buNone/>
            </a:pPr>
            <a:r>
              <a:rPr lang="en-US" dirty="0">
                <a:latin typeface="INCONSOLATA" panose="020B0609030003000000" pitchFamily="49" charset="77"/>
              </a:rPr>
              <a:t>list2d =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print(list2d[0])	# [1, 2, 5]</a:t>
            </a:r>
          </a:p>
          <a:p>
            <a:pPr marL="0" indent="0">
              <a:buNone/>
            </a:pPr>
            <a:r>
              <a:rPr lang="en-US" dirty="0">
                <a:latin typeface="Inconsolata" panose="020B0609030003000000" pitchFamily="49" charset="77"/>
              </a:rPr>
              <a:t>print(list2d[0][1])	# 2</a:t>
            </a:r>
          </a:p>
          <a:p>
            <a:pPr marL="0" indent="0">
              <a:buNone/>
            </a:pPr>
            <a:r>
              <a:rPr lang="en-US" dirty="0">
                <a:latin typeface="Inconsolata" panose="020B0609030003000000" pitchFamily="49" charset="77"/>
              </a:rPr>
              <a:t>print(list2d[2][0])	# 10</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68130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278063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Nested loops is often used to traverse 2-dimensional data.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row </a:t>
            </a:r>
            <a:r>
              <a:rPr lang="en-US" b="1" dirty="0">
                <a:latin typeface="Inconsolata" panose="020B0609030003000000" pitchFamily="49" charset="77"/>
              </a:rPr>
              <a:t>in 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a:t>
            </a:r>
            <a:r>
              <a:rPr lang="en-US" b="1" dirty="0">
                <a:solidFill>
                  <a:srgbClr val="000087"/>
                </a:solidFill>
                <a:latin typeface="Inconsolata" panose="020B0609030003000000" pitchFamily="49" charset="77"/>
              </a:rPr>
              <a:t>num </a:t>
            </a:r>
            <a:r>
              <a:rPr lang="en-US" b="1" dirty="0">
                <a:latin typeface="Inconsolata" panose="020B0609030003000000" pitchFamily="49" charset="77"/>
              </a:rPr>
              <a:t>in row: </a:t>
            </a:r>
          </a:p>
          <a:p>
            <a:pPr marL="0" indent="0">
              <a:buNone/>
            </a:pPr>
            <a:r>
              <a:rPr lang="en-US" b="1" dirty="0">
                <a:solidFill>
                  <a:srgbClr val="006699"/>
                </a:solidFill>
                <a:latin typeface="Inconsolata" panose="020B0609030003000000" pitchFamily="49" charset="77"/>
              </a:rPr>
              <a:t>		sum += num</a:t>
            </a:r>
            <a:r>
              <a:rPr lang="en-US" b="1" dirty="0">
                <a:latin typeface="Inconsolata" panose="020B0609030003000000" pitchFamily="49" charset="77"/>
              </a:rPr>
              <a:t> </a:t>
            </a: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1330680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0339" y="134008"/>
            <a:ext cx="7053542" cy="683886"/>
          </a:xfrm>
        </p:spPr>
        <p:txBody>
          <a:bodyPr/>
          <a:lstStyle/>
          <a:p>
            <a:r>
              <a:rPr lang="en-US" dirty="0"/>
              <a:t>Sum of 2D lists(Using Indices)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70340" y="817895"/>
            <a:ext cx="8365234" cy="4763098"/>
          </a:xfrm>
        </p:spPr>
        <p:txBody>
          <a:bodyPr>
            <a:normAutofit/>
          </a:bodyPr>
          <a:lstStyle/>
          <a:p>
            <a:pPr marL="0" indent="0">
              <a:buNone/>
            </a:pPr>
            <a:r>
              <a:rPr lang="en-US" dirty="0">
                <a:latin typeface="Gill Sans MT" panose="020B0502020104020203" pitchFamily="34" charset="77"/>
              </a:rPr>
              <a:t>A 2D list is a list of lists. </a:t>
            </a:r>
          </a:p>
          <a:p>
            <a:pPr marL="0" indent="0">
              <a:buNone/>
            </a:pPr>
            <a:r>
              <a:rPr lang="en-US" dirty="0">
                <a:latin typeface="INCONSOLATA" panose="020B0609030003000000" pitchFamily="49" charset="77"/>
              </a:rPr>
              <a:t>list2d = [[1, 2, 5],</a:t>
            </a:r>
          </a:p>
          <a:p>
            <a:pPr marL="0" indent="0">
              <a:buNone/>
            </a:pPr>
            <a:r>
              <a:rPr lang="en-US" dirty="0">
                <a:latin typeface="INCONSOLATA" panose="020B0609030003000000" pitchFamily="49" charset="77"/>
              </a:rPr>
              <a:t>		[3, -1, 6],</a:t>
            </a:r>
          </a:p>
          <a:p>
            <a:pPr marL="0" indent="0">
              <a:buNone/>
            </a:pPr>
            <a:r>
              <a:rPr lang="en-US" dirty="0">
                <a:latin typeface="INCONSOLATA" panose="020B0609030003000000" pitchFamily="49" charset="77"/>
              </a:rPr>
              <a:t>		[10, 1, 0]]</a:t>
            </a:r>
          </a:p>
          <a:p>
            <a:pPr marL="0" indent="0">
              <a:buNone/>
            </a:pPr>
            <a:r>
              <a:rPr lang="en-US" dirty="0">
                <a:latin typeface="INCONSOLATA" panose="020B0609030003000000" pitchFamily="49" charset="77"/>
              </a:rPr>
              <a:t>sum = 0</a:t>
            </a:r>
          </a:p>
          <a:p>
            <a:pPr marL="0" indent="0">
              <a:buNone/>
            </a:pPr>
            <a:r>
              <a:rPr lang="en-US" b="1" dirty="0">
                <a:solidFill>
                  <a:srgbClr val="006699"/>
                </a:solidFill>
                <a:latin typeface="Inconsolata" panose="020B0609030003000000" pitchFamily="49" charset="77"/>
              </a:rPr>
              <a:t>for </a:t>
            </a:r>
            <a:r>
              <a:rPr lang="en-US" b="1" dirty="0" err="1">
                <a:solidFill>
                  <a:srgbClr val="000087"/>
                </a:solidFill>
                <a:latin typeface="Inconsolata" panose="020B0609030003000000" pitchFamily="49" charset="77"/>
              </a:rPr>
              <a:t>i</a:t>
            </a:r>
            <a:r>
              <a:rPr lang="en-US" b="1" dirty="0">
                <a:solidFill>
                  <a:srgbClr val="000087"/>
                </a:solidFill>
                <a:latin typeface="Inconsolata" panose="020B0609030003000000" pitchFamily="49" charset="77"/>
              </a:rPr>
              <a:t>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p>
          <a:p>
            <a:pPr marL="0" indent="0">
              <a:buNone/>
            </a:pPr>
            <a:r>
              <a:rPr lang="en-US" b="1" dirty="0">
                <a:solidFill>
                  <a:srgbClr val="FF6600"/>
                </a:solidFill>
                <a:latin typeface="Inconsolata" panose="020B0609030003000000" pitchFamily="49" charset="77"/>
              </a:rPr>
              <a:t>	</a:t>
            </a:r>
            <a:r>
              <a:rPr lang="en-US" b="1" dirty="0">
                <a:solidFill>
                  <a:srgbClr val="006699"/>
                </a:solidFill>
                <a:latin typeface="Inconsolata" panose="020B0609030003000000" pitchFamily="49" charset="77"/>
              </a:rPr>
              <a:t>for j </a:t>
            </a:r>
            <a:r>
              <a:rPr lang="en-US" b="1" dirty="0">
                <a:latin typeface="Inconsolata" panose="020B0609030003000000" pitchFamily="49" charset="77"/>
              </a:rPr>
              <a:t>in range(</a:t>
            </a:r>
            <a:r>
              <a:rPr lang="en-US" b="1" dirty="0" err="1">
                <a:latin typeface="Inconsolata" panose="020B0609030003000000" pitchFamily="49" charset="77"/>
              </a:rPr>
              <a:t>len</a:t>
            </a:r>
            <a:r>
              <a:rPr lang="en-US" b="1" dirty="0">
                <a:latin typeface="Inconsolata" panose="020B0609030003000000" pitchFamily="49" charset="77"/>
              </a:rPr>
              <a:t>(list2d[</a:t>
            </a:r>
            <a:r>
              <a:rPr lang="en-US" b="1" dirty="0" err="1">
                <a:latin typeface="Inconsolata" panose="020B0609030003000000" pitchFamily="49" charset="77"/>
              </a:rPr>
              <a:t>i</a:t>
            </a:r>
            <a:r>
              <a:rPr lang="en-US" b="1">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6699"/>
                </a:solidFill>
                <a:latin typeface="Inconsolata" panose="020B0609030003000000" pitchFamily="49" charset="77"/>
              </a:rPr>
              <a:t>		sum += list2d[</a:t>
            </a:r>
            <a:r>
              <a:rPr lang="en-US" b="1" dirty="0" err="1">
                <a:solidFill>
                  <a:srgbClr val="006699"/>
                </a:solidFill>
                <a:latin typeface="Inconsolata" panose="020B0609030003000000" pitchFamily="49" charset="77"/>
              </a:rPr>
              <a:t>i</a:t>
            </a:r>
            <a:r>
              <a:rPr lang="en-US" b="1" dirty="0">
                <a:solidFill>
                  <a:srgbClr val="006699"/>
                </a:solidFill>
                <a:latin typeface="Inconsolata" panose="020B0609030003000000" pitchFamily="49" charset="77"/>
              </a:rPr>
              <a:t>][j]</a:t>
            </a:r>
            <a:endParaRPr lang="en-US" b="1" dirty="0">
              <a:latin typeface="Inconsolata" panose="020B0609030003000000" pitchFamily="49" charset="77"/>
            </a:endParaRPr>
          </a:p>
          <a:p>
            <a:pPr marL="0" indent="0">
              <a:buNone/>
            </a:pPr>
            <a:r>
              <a:rPr lang="en-US" b="1" dirty="0">
                <a:latin typeface="Inconsolata" panose="020B0609030003000000" pitchFamily="49" charset="77"/>
              </a:rPr>
              <a:t>print(sum)</a:t>
            </a:r>
          </a:p>
          <a:p>
            <a:pPr marL="0" indent="0">
              <a:buNone/>
            </a:pPr>
            <a:endParaRPr lang="en-US" b="1" dirty="0">
              <a:latin typeface="Inconsolata" panose="020B0609030003000000" pitchFamily="49" charset="77"/>
            </a:endParaRPr>
          </a:p>
          <a:p>
            <a:pPr marL="0" indent="0">
              <a:buNone/>
            </a:pPr>
            <a:r>
              <a:rPr lang="en-US" dirty="0">
                <a:latin typeface="Gill Sans MT" panose="020B0502020104020203" pitchFamily="34" charset="77"/>
              </a:rPr>
              <a:t>Output:</a:t>
            </a:r>
          </a:p>
          <a:p>
            <a:pPr marL="0" indent="0">
              <a:buNone/>
            </a:pPr>
            <a:r>
              <a:rPr lang="en-US" dirty="0">
                <a:latin typeface="Gill Sans MT" panose="020B0502020104020203" pitchFamily="34" charset="77"/>
              </a:rPr>
              <a:t>27</a:t>
            </a:r>
          </a:p>
        </p:txBody>
      </p:sp>
      <p:sp>
        <p:nvSpPr>
          <p:cNvPr id="3" name="TextBox 2">
            <a:extLst>
              <a:ext uri="{FF2B5EF4-FFF2-40B4-BE49-F238E27FC236}">
                <a16:creationId xmlns:a16="http://schemas.microsoft.com/office/drawing/2014/main" id="{48DA4FF1-142A-6D44-9986-344D8D8232A1}"/>
              </a:ext>
            </a:extLst>
          </p:cNvPr>
          <p:cNvSpPr txBox="1"/>
          <p:nvPr/>
        </p:nvSpPr>
        <p:spPr>
          <a:xfrm>
            <a:off x="3610024" y="1166950"/>
            <a:ext cx="5786322" cy="1015663"/>
          </a:xfrm>
          <a:prstGeom prst="rect">
            <a:avLst/>
          </a:prstGeom>
          <a:noFill/>
        </p:spPr>
        <p:txBody>
          <a:bodyPr wrap="square" rtlCol="0">
            <a:spAutoFit/>
          </a:bodyPr>
          <a:lstStyle/>
          <a:p>
            <a:r>
              <a:rPr lang="en-US" sz="2000" dirty="0">
                <a:solidFill>
                  <a:srgbClr val="FF0000"/>
                </a:solidFill>
              </a:rPr>
              <a:t>Equivalently:</a:t>
            </a:r>
          </a:p>
          <a:p>
            <a:r>
              <a:rPr lang="en-US" sz="2000" dirty="0">
                <a:solidFill>
                  <a:srgbClr val="FF0000"/>
                </a:solidFill>
                <a:latin typeface="INCONSOLATA" panose="020B0609030003000000" pitchFamily="49" charset="77"/>
              </a:rPr>
              <a:t>list2d = [[1, 2, 5],[3, -1, 6],[10, 1, 0]]</a:t>
            </a:r>
          </a:p>
          <a:p>
            <a:endParaRPr lang="en-US" sz="2000" dirty="0"/>
          </a:p>
        </p:txBody>
      </p:sp>
      <p:sp>
        <p:nvSpPr>
          <p:cNvPr id="4" name="Slide Number Placeholder 3">
            <a:extLst>
              <a:ext uri="{FF2B5EF4-FFF2-40B4-BE49-F238E27FC236}">
                <a16:creationId xmlns:a16="http://schemas.microsoft.com/office/drawing/2014/main" id="{9D9AD293-8923-2F42-8581-E79C1EA45B01}"/>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35365503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A </a:t>
            </a:r>
            <a:r>
              <a:rPr lang="en-US" b="1" dirty="0"/>
              <a:t>for </a:t>
            </a:r>
            <a:r>
              <a:rPr lang="en-US" dirty="0"/>
              <a:t>loop, we discussed earlier is an example of a </a:t>
            </a:r>
            <a:r>
              <a:rPr lang="en-US" b="1" dirty="0"/>
              <a:t>definite loop</a:t>
            </a:r>
            <a:r>
              <a:rPr lang="en-US" dirty="0"/>
              <a:t>, the number of iterations can be specified ahead of time by the programmer.</a:t>
            </a:r>
          </a:p>
          <a:p>
            <a:pPr marL="0" indent="0">
              <a:buNone/>
            </a:pPr>
            <a:endParaRPr lang="en-US" dirty="0"/>
          </a:p>
          <a:p>
            <a:pPr marL="0" indent="0">
              <a:buNone/>
            </a:pPr>
            <a:r>
              <a:rPr lang="en-US" dirty="0"/>
              <a:t>In some cases, however, the number of iterations can be unknown.  This type of loop is called an </a:t>
            </a:r>
            <a:r>
              <a:rPr lang="en-US" b="1" dirty="0"/>
              <a:t>indefinite loop.  </a:t>
            </a:r>
            <a:r>
              <a:rPr lang="en-US" dirty="0"/>
              <a:t>For example, a user is asked to enter a sequence of positive numbers. The user can enter 0 to finish with their inputs. The number of inputs the user enter is not known in advance. </a:t>
            </a:r>
          </a:p>
          <a:p>
            <a:pPr marL="0" indent="0">
              <a:buNone/>
            </a:pPr>
            <a:endParaRPr lang="en-US" dirty="0"/>
          </a:p>
          <a:p>
            <a:pPr marL="0" indent="0">
              <a:buNone/>
            </a:pPr>
            <a:r>
              <a:rPr lang="en-US" dirty="0"/>
              <a:t>In this section, we explore the use of the </a:t>
            </a:r>
            <a:r>
              <a:rPr lang="en-US" b="1" dirty="0"/>
              <a:t>while </a:t>
            </a:r>
            <a:r>
              <a:rPr lang="en-US" dirty="0"/>
              <a:t>loop to describe conditional iteration: iteration that repeats as long as a condition is true. </a:t>
            </a:r>
          </a:p>
          <a:p>
            <a:pPr marL="0" indent="0">
              <a:buNone/>
            </a:pPr>
            <a:endParaRPr lang="en-US" dirty="0"/>
          </a:p>
          <a:p>
            <a:pPr marL="0" indent="0">
              <a:buNone/>
            </a:pPr>
            <a:r>
              <a:rPr lang="en-US" dirty="0"/>
              <a:t>Between the two loops, the for loop is more common. </a:t>
            </a: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BDC2059B-C28B-4640-BA06-033C10FB8E3F}"/>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92461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85898" y="123498"/>
            <a:ext cx="7053542" cy="683886"/>
          </a:xfrm>
        </p:spPr>
        <p:txBody>
          <a:bodyPr/>
          <a:lstStyle/>
          <a:p>
            <a:r>
              <a:rPr lang="en-US" dirty="0"/>
              <a:t>Tuples as Records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5898" y="807384"/>
            <a:ext cx="8680700" cy="4617371"/>
          </a:xfrm>
        </p:spPr>
        <p:txBody>
          <a:bodyPr>
            <a:normAutofit lnSpcReduction="10000"/>
          </a:bodyPr>
          <a:lstStyle/>
          <a:p>
            <a:pPr marL="0" indent="0">
              <a:buNone/>
            </a:pPr>
            <a:r>
              <a:rPr lang="en-US" dirty="0">
                <a:latin typeface="Gill Sans MT" panose="020B0502020104020203" pitchFamily="34" charset="77"/>
              </a:rPr>
              <a:t>Often we have data that contains several pieces of information rather than just one. For example, a student data may contain both their name and gpa.  A variable containing information about a car may contain its make, model and year. </a:t>
            </a:r>
          </a:p>
          <a:p>
            <a:pPr marL="0" indent="0">
              <a:buNone/>
            </a:pPr>
            <a:endParaRPr lang="en-US" dirty="0"/>
          </a:p>
          <a:p>
            <a:pPr marL="0" indent="0">
              <a:buNone/>
            </a:pPr>
            <a:r>
              <a:rPr lang="en-US" dirty="0"/>
              <a:t>Tuples is a list-like datatype that is used as </a:t>
            </a:r>
            <a:r>
              <a:rPr lang="en-US" b="1" dirty="0"/>
              <a:t>records, </a:t>
            </a:r>
            <a:r>
              <a:rPr lang="en-US" dirty="0"/>
              <a:t>containing a collection of fields.</a:t>
            </a:r>
          </a:p>
          <a:p>
            <a:pPr marL="0" indent="0">
              <a:buNone/>
            </a:pPr>
            <a:r>
              <a:rPr lang="en-US" b="1" dirty="0">
                <a:latin typeface="Inconsolata" panose="020B0609030003000000" pitchFamily="49" charset="77"/>
              </a:rPr>
              <a:t>student = (“Mike Smith”, 3.5)  </a:t>
            </a:r>
            <a:r>
              <a:rPr lang="en-US" b="1" dirty="0">
                <a:solidFill>
                  <a:srgbClr val="000087"/>
                </a:solidFill>
                <a:latin typeface="Inconsolata" panose="020B0609030003000000" pitchFamily="49" charset="77"/>
              </a:rPr>
              <a:t># (name, gpa) tuple</a:t>
            </a:r>
          </a:p>
          <a:p>
            <a:pPr marL="0" indent="0">
              <a:buNone/>
            </a:pPr>
            <a:r>
              <a:rPr lang="en-US" b="1" dirty="0">
                <a:latin typeface="Inconsolata" panose="020B0609030003000000" pitchFamily="49" charset="77"/>
              </a:rPr>
              <a:t>car = (“Tesla”, “X”, 2017)</a:t>
            </a:r>
          </a:p>
          <a:p>
            <a:pPr marL="0" indent="0">
              <a:buNone/>
            </a:pPr>
            <a:endParaRPr lang="en-US" b="1" dirty="0">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r>
              <a:rPr lang="en-US" dirty="0"/>
              <a:t>They can also be defined without any brackets at all: </a:t>
            </a:r>
            <a:endParaRPr lang="en-US" b="1" dirty="0">
              <a:latin typeface="Inconsolata" panose="020B0609030003000000" pitchFamily="49" charset="77"/>
            </a:endParaRPr>
          </a:p>
          <a:p>
            <a:pPr marL="0" indent="0">
              <a:buNone/>
            </a:pPr>
            <a:r>
              <a:rPr lang="en-US" b="1" dirty="0">
                <a:latin typeface="Inconsolata" panose="020B0609030003000000" pitchFamily="49" charset="77"/>
              </a:rPr>
              <a:t>student = “Mike Smith”, 3.5</a:t>
            </a:r>
            <a:endParaRPr lang="en-US" b="1" dirty="0">
              <a:solidFill>
                <a:srgbClr val="000087"/>
              </a:solidFill>
              <a:latin typeface="Inconsolata" panose="020B0609030003000000" pitchFamily="49" charset="77"/>
            </a:endParaRPr>
          </a:p>
          <a:p>
            <a:pPr marL="0" indent="0">
              <a:buNone/>
            </a:pPr>
            <a:r>
              <a:rPr lang="en-US" b="1" dirty="0">
                <a:latin typeface="Inconsolata" panose="020B0609030003000000" pitchFamily="49" charset="77"/>
              </a:rPr>
              <a:t>car = “Tesla”, “X”, 2017</a:t>
            </a:r>
          </a:p>
          <a:p>
            <a:pPr marL="0" indent="0">
              <a:buNone/>
            </a:pPr>
            <a:endParaRPr lang="en-US"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55D37896-0DD4-C049-9F06-EA3D0B851D8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2144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75623" y="123497"/>
            <a:ext cx="7053542" cy="683886"/>
          </a:xfrm>
        </p:spPr>
        <p:txBody>
          <a:bodyPr/>
          <a:lstStyle/>
          <a:p>
            <a:r>
              <a:rPr lang="en-US" dirty="0"/>
              <a:t>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87676" y="807383"/>
            <a:ext cx="8548099" cy="4784120"/>
          </a:xfrm>
        </p:spPr>
        <p:txBody>
          <a:bodyPr>
            <a:normAutofit fontScale="92500" lnSpcReduction="10000"/>
          </a:bodyPr>
          <a:lstStyle/>
          <a:p>
            <a:pPr marL="0" indent="0">
              <a:buNone/>
            </a:pPr>
            <a:r>
              <a:rPr lang="en-US" dirty="0"/>
              <a:t>Like the lists, tuples have a length and individual elements can be extracted using square-bracket indexing. Slicing is also supported.  Unlike lists, however, tuples are immutable: it cannot be modified!</a:t>
            </a:r>
          </a:p>
          <a:p>
            <a:pPr marL="0" indent="0">
              <a:buNone/>
            </a:pP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student </a:t>
            </a:r>
            <a:r>
              <a:rPr lang="en-US" b="1" dirty="0">
                <a:solidFill>
                  <a:srgbClr val="545454"/>
                </a:solidFill>
                <a:latin typeface="Inconsolata" panose="020B0609030003000000" pitchFamily="49" charset="77"/>
              </a:rPr>
              <a:t>= </a:t>
            </a:r>
            <a:r>
              <a:rPr lang="en-US" b="1" dirty="0">
                <a:latin typeface="Inconsolata" panose="020B0609030003000000" pitchFamily="49" charset="77"/>
              </a:rPr>
              <a:t>(</a:t>
            </a:r>
            <a:r>
              <a:rPr lang="en-US" b="1" dirty="0">
                <a:solidFill>
                  <a:srgbClr val="FF6600"/>
                </a:solidFill>
                <a:latin typeface="Inconsolata" panose="020B0609030003000000" pitchFamily="49" charset="77"/>
              </a:rPr>
              <a:t>“Mike Smith”</a:t>
            </a:r>
            <a:r>
              <a:rPr lang="en-US" b="1" dirty="0">
                <a:latin typeface="Inconsolata" panose="020B0609030003000000" pitchFamily="49" charset="77"/>
              </a:rPr>
              <a:t>, </a:t>
            </a:r>
            <a:r>
              <a:rPr lang="en-US" b="1" dirty="0">
                <a:solidFill>
                  <a:srgbClr val="FF6600"/>
                </a:solidFill>
                <a:latin typeface="Inconsolata" panose="020B0609030003000000" pitchFamily="49" charset="77"/>
              </a:rPr>
              <a:t>3.5</a:t>
            </a:r>
            <a:r>
              <a:rPr lang="en-US" b="1" dirty="0">
                <a:latin typeface="Inconsolata" panose="020B0609030003000000" pitchFamily="49" charset="77"/>
              </a:rPr>
              <a:t>)</a:t>
            </a:r>
            <a:endParaRPr lang="en-US"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err="1">
                <a:solidFill>
                  <a:srgbClr val="336666"/>
                </a:solidFill>
                <a:latin typeface="Inconsolata" panose="020B0609030003000000" pitchFamily="49" charset="77"/>
              </a:rPr>
              <a:t>len</a:t>
            </a:r>
            <a:r>
              <a:rPr lang="en-US" b="1" dirty="0">
                <a:latin typeface="Inconsolata" panose="020B0609030003000000" pitchFamily="49" charset="77"/>
              </a:rPr>
              <a:t>(</a:t>
            </a:r>
            <a:r>
              <a:rPr lang="en-US" b="1" dirty="0">
                <a:solidFill>
                  <a:srgbClr val="000087"/>
                </a:solidFill>
                <a:latin typeface="Inconsolata" panose="020B0609030003000000" pitchFamily="49" charset="77"/>
              </a:rPr>
              <a:t>student</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2</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0</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Mike Smith</a:t>
            </a:r>
          </a:p>
          <a:p>
            <a:pPr marL="0" indent="0">
              <a:buNone/>
            </a:pPr>
            <a:r>
              <a:rPr lang="en-US" b="1" dirty="0">
                <a:solidFill>
                  <a:srgbClr val="000087"/>
                </a:solidFill>
                <a:latin typeface="Inconsolata" panose="020B0609030003000000" pitchFamily="49" charset="77"/>
              </a:rPr>
              <a:t>print(student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1</a:t>
            </a:r>
            <a:r>
              <a:rPr lang="en-US" b="1" dirty="0">
                <a:latin typeface="Inconsolata" panose="020B0609030003000000" pitchFamily="49" charset="77"/>
              </a:rPr>
              <a:t>]) 		</a:t>
            </a:r>
            <a:r>
              <a:rPr lang="en-US" b="1" i="1" dirty="0">
                <a:solidFill>
                  <a:srgbClr val="33566B"/>
                </a:solidFill>
                <a:latin typeface="Inconsolata" panose="020B0609030003000000" pitchFamily="49" charset="77"/>
              </a:rPr>
              <a:t># 3.5</a:t>
            </a:r>
          </a:p>
          <a:p>
            <a:pPr marL="0" indent="0">
              <a:buNone/>
            </a:pPr>
            <a:r>
              <a:rPr lang="en-US" b="1" dirty="0">
                <a:solidFill>
                  <a:srgbClr val="000087"/>
                </a:solidFill>
                <a:latin typeface="Inconsolata" panose="020B0609030003000000" pitchFamily="49" charset="77"/>
              </a:rPr>
              <a:t>student</a:t>
            </a:r>
            <a:r>
              <a:rPr lang="en-US" b="1" dirty="0">
                <a:latin typeface="Inconsolata" panose="020B0609030003000000" pitchFamily="49" charset="77"/>
              </a:rPr>
              <a:t>[</a:t>
            </a:r>
            <a:r>
              <a:rPr lang="en-US" b="1" dirty="0">
                <a:solidFill>
                  <a:srgbClr val="FF6600"/>
                </a:solidFill>
                <a:latin typeface="Inconsolata" panose="020B0609030003000000" pitchFamily="49" charset="77"/>
              </a:rPr>
              <a:t>0</a:t>
            </a:r>
            <a:r>
              <a:rPr lang="en-US" b="1" dirty="0">
                <a:latin typeface="Inconsolata" panose="020B0609030003000000" pitchFamily="49" charset="77"/>
              </a:rPr>
              <a:t>] = </a:t>
            </a:r>
            <a:r>
              <a:rPr lang="en-US" b="1" dirty="0">
                <a:solidFill>
                  <a:srgbClr val="FF6600"/>
                </a:solidFill>
                <a:latin typeface="Inconsolata" panose="020B0609030003000000" pitchFamily="49" charset="77"/>
              </a:rPr>
              <a:t>“Mike Smith” 	</a:t>
            </a:r>
            <a:r>
              <a:rPr lang="en-US" b="1" i="1" dirty="0">
                <a:solidFill>
                  <a:srgbClr val="33566B"/>
                </a:solidFill>
                <a:latin typeface="Inconsolata" panose="020B0609030003000000" pitchFamily="49" charset="77"/>
              </a:rPr>
              <a:t># error! tuples are immutable</a:t>
            </a:r>
          </a:p>
          <a:p>
            <a:pPr marL="0" indent="0">
              <a:buNone/>
            </a:pPr>
            <a:endParaRPr lang="en-US" dirty="0"/>
          </a:p>
          <a:p>
            <a:pPr marL="0" indent="0">
              <a:buNone/>
            </a:pPr>
            <a:r>
              <a:rPr lang="en-US" dirty="0">
                <a:solidFill>
                  <a:srgbClr val="FF0000"/>
                </a:solidFill>
              </a:rPr>
              <a:t>Rather than accessing tuple data using indices like above, we usually will use tuples unpacking to unpack a tuple into meaningful variables:</a:t>
            </a:r>
          </a:p>
          <a:p>
            <a:pPr marL="0" indent="0">
              <a:buNone/>
            </a:pPr>
            <a:endParaRPr lang="en-US" b="1" dirty="0">
              <a:latin typeface="Inconsolata" panose="020B0609030003000000" pitchFamily="49" charset="77"/>
            </a:endParaRPr>
          </a:p>
          <a:p>
            <a:pPr marL="0" indent="0">
              <a:buNone/>
            </a:pPr>
            <a:r>
              <a:rPr lang="en-US" b="1" dirty="0">
                <a:latin typeface="Inconsolata" panose="020B0609030003000000" pitchFamily="49" charset="77"/>
              </a:rPr>
              <a:t>name, gpa = (</a:t>
            </a:r>
            <a:r>
              <a:rPr lang="en-US" b="1" dirty="0">
                <a:solidFill>
                  <a:srgbClr val="FF6600"/>
                </a:solidFill>
                <a:latin typeface="Inconsolata" panose="020B0609030003000000" pitchFamily="49" charset="77"/>
              </a:rPr>
              <a:t>“Mike Smith”</a:t>
            </a:r>
            <a:r>
              <a:rPr lang="en-US" b="1" dirty="0">
                <a:latin typeface="Inconsolata" panose="020B0609030003000000" pitchFamily="49" charset="77"/>
              </a:rPr>
              <a:t>, </a:t>
            </a:r>
            <a:r>
              <a:rPr lang="en-US" b="1" dirty="0">
                <a:solidFill>
                  <a:srgbClr val="FF6600"/>
                </a:solidFill>
                <a:latin typeface="Inconsolata" panose="020B0609030003000000" pitchFamily="49" charset="77"/>
              </a:rPr>
              <a:t>3.5</a:t>
            </a:r>
            <a:r>
              <a:rPr lang="en-US" b="1" dirty="0">
                <a:latin typeface="Inconsolata" panose="020B0609030003000000" pitchFamily="49" charset="77"/>
              </a:rPr>
              <a:t>)</a:t>
            </a:r>
          </a:p>
          <a:p>
            <a:pPr marL="0" indent="0">
              <a:buNone/>
            </a:pPr>
            <a:r>
              <a:rPr lang="en-US" b="1" dirty="0">
                <a:latin typeface="Inconsolata" panose="020B0609030003000000" pitchFamily="49" charset="77"/>
              </a:rPr>
              <a:t>make, model, year = </a:t>
            </a:r>
            <a:r>
              <a:rPr lang="en-US" b="1" dirty="0">
                <a:solidFill>
                  <a:srgbClr val="FF6600"/>
                </a:solidFill>
                <a:latin typeface="Inconsolata" panose="020B0609030003000000" pitchFamily="49" charset="77"/>
              </a:rPr>
              <a:t>“Tesla”</a:t>
            </a:r>
            <a:r>
              <a:rPr lang="en-US" b="1" dirty="0">
                <a:latin typeface="Inconsolata" panose="020B0609030003000000" pitchFamily="49" charset="77"/>
              </a:rPr>
              <a:t>, </a:t>
            </a:r>
            <a:r>
              <a:rPr lang="en-US" b="1" dirty="0">
                <a:solidFill>
                  <a:srgbClr val="FF6600"/>
                </a:solidFill>
                <a:latin typeface="Inconsolata" panose="020B0609030003000000" pitchFamily="49" charset="77"/>
              </a:rPr>
              <a:t>“X”</a:t>
            </a:r>
            <a:r>
              <a:rPr lang="en-US" b="1" dirty="0">
                <a:latin typeface="Inconsolata" panose="020B0609030003000000" pitchFamily="49" charset="77"/>
              </a:rPr>
              <a:t>,</a:t>
            </a:r>
            <a:r>
              <a:rPr lang="en-US" b="1" dirty="0">
                <a:solidFill>
                  <a:srgbClr val="FF6600"/>
                </a:solidFill>
                <a:latin typeface="Inconsolata" panose="020B0609030003000000" pitchFamily="49" charset="77"/>
              </a:rPr>
              <a:t> 2017</a:t>
            </a:r>
            <a:endParaRPr lang="en-US" b="1" dirty="0">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a:p>
            <a:pPr marL="0" indent="0">
              <a:buNone/>
            </a:pPr>
            <a:endParaRPr lang="en-US" b="1" dirty="0">
              <a:solidFill>
                <a:srgbClr val="000087"/>
              </a:solidFill>
              <a:latin typeface="Inconsolata" panose="020B0609030003000000" pitchFamily="49" charset="77"/>
            </a:endParaRPr>
          </a:p>
        </p:txBody>
      </p:sp>
      <p:sp>
        <p:nvSpPr>
          <p:cNvPr id="3" name="Slide Number Placeholder 2">
            <a:extLst>
              <a:ext uri="{FF2B5EF4-FFF2-40B4-BE49-F238E27FC236}">
                <a16:creationId xmlns:a16="http://schemas.microsoft.com/office/drawing/2014/main" id="{BF343798-C4CD-B047-8E32-7A3902751D3D}"/>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11207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08068" y="0"/>
            <a:ext cx="7053542" cy="683886"/>
          </a:xfrm>
        </p:spPr>
        <p:txBody>
          <a:bodyPr/>
          <a:lstStyle/>
          <a:p>
            <a:r>
              <a:rPr lang="en-US" dirty="0"/>
              <a:t>List of Tuples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77588" y="500346"/>
            <a:ext cx="8958344" cy="5214654"/>
          </a:xfrm>
        </p:spPr>
        <p:txBody>
          <a:bodyPr>
            <a:noAutofit/>
          </a:bodyPr>
          <a:lstStyle/>
          <a:p>
            <a:pPr marL="0" indent="0">
              <a:buNone/>
            </a:pPr>
            <a:r>
              <a:rPr lang="en-US" dirty="0"/>
              <a:t>We can form a list of tuples to store a collection of items, each of which consists of more than one pieces of information. For example, a list of students where each student object contains a name and a gpa. </a:t>
            </a:r>
          </a:p>
          <a:p>
            <a:pPr marL="0" indent="0">
              <a:buNone/>
            </a:pPr>
            <a:endParaRPr lang="en-US" dirty="0"/>
          </a:p>
          <a:p>
            <a:pPr marL="0" indent="0">
              <a:buNone/>
            </a:pPr>
            <a:r>
              <a:rPr lang="en-US" dirty="0"/>
              <a:t>Here’s an example of a for loop that uses tuple unpacking. </a:t>
            </a:r>
          </a:p>
          <a:p>
            <a:pPr marL="0" indent="0">
              <a:buNone/>
            </a:pPr>
            <a:endParaRPr lang="en-US" sz="2000" b="1" dirty="0" err="1">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students </a:t>
            </a:r>
            <a:r>
              <a:rPr lang="en-US" sz="2000" b="1" dirty="0">
                <a:solidFill>
                  <a:srgbClr val="545454"/>
                </a:solidFill>
                <a:latin typeface="Inconsolata" panose="020B0609030003000000" pitchFamily="49" charset="77"/>
              </a:rPr>
              <a:t>= </a:t>
            </a:r>
            <a:r>
              <a:rPr lang="en-US" sz="2000" b="1" dirty="0">
                <a:latin typeface="Inconsolata" panose="020B0609030003000000" pitchFamily="49" charset="77"/>
              </a:rPr>
              <a:t>[</a:t>
            </a:r>
            <a:r>
              <a:rPr lang="en-US" sz="2000" b="1" dirty="0">
                <a:solidFill>
                  <a:srgbClr val="FF6600"/>
                </a:solidFill>
                <a:latin typeface="Inconsolata" panose="020B0609030003000000" pitchFamily="49" charset="77"/>
              </a:rPr>
              <a:t>(“Mike”, 3.2), (“Sarah”, 3.6), (“Jack”, 2.8)</a:t>
            </a:r>
            <a:r>
              <a:rPr lang="en-US" sz="2000" b="1" dirty="0">
                <a:latin typeface="Inconsolata" panose="020B0609030003000000" pitchFamily="49" charset="77"/>
              </a:rPr>
              <a:t>]</a:t>
            </a:r>
          </a:p>
          <a:p>
            <a:pPr marL="0" indent="0">
              <a:buNone/>
            </a:pPr>
            <a:r>
              <a:rPr lang="en-US" sz="2000" b="1" dirty="0">
                <a:latin typeface="Inconsolata" panose="020B0609030003000000" pitchFamily="49" charset="77"/>
              </a:rPr>
              <a:t>sum = 0</a:t>
            </a:r>
          </a:p>
          <a:p>
            <a:pPr marL="0" indent="0">
              <a:buNone/>
            </a:pPr>
            <a:r>
              <a:rPr lang="en-US" sz="2000" b="1" dirty="0">
                <a:solidFill>
                  <a:srgbClr val="006699"/>
                </a:solidFill>
                <a:latin typeface="Inconsolata" panose="020B0609030003000000" pitchFamily="49" charset="77"/>
              </a:rPr>
              <a:t>for </a:t>
            </a:r>
            <a:r>
              <a:rPr lang="en-US" sz="2000" b="1" dirty="0">
                <a:solidFill>
                  <a:srgbClr val="000087"/>
                </a:solidFill>
                <a:latin typeface="Inconsolata" panose="020B0609030003000000" pitchFamily="49" charset="77"/>
              </a:rPr>
              <a:t>name, </a:t>
            </a:r>
            <a:r>
              <a:rPr lang="en-US" sz="2000" b="1" dirty="0" err="1">
                <a:solidFill>
                  <a:srgbClr val="000087"/>
                </a:solidFill>
                <a:latin typeface="Inconsolata" panose="020B0609030003000000" pitchFamily="49" charset="77"/>
              </a:rPr>
              <a:t>gpa</a:t>
            </a:r>
            <a:r>
              <a:rPr lang="en-US" sz="2000" b="1" dirty="0">
                <a:solidFill>
                  <a:srgbClr val="000087"/>
                </a:solidFill>
                <a:latin typeface="Inconsolata" panose="020B0609030003000000" pitchFamily="49" charset="77"/>
              </a:rPr>
              <a:t> </a:t>
            </a:r>
            <a:r>
              <a:rPr lang="en-US" sz="2000" b="1" dirty="0">
                <a:latin typeface="Inconsolata" panose="020B0609030003000000" pitchFamily="49" charset="77"/>
              </a:rPr>
              <a:t>in </a:t>
            </a:r>
            <a:r>
              <a:rPr lang="en-US" sz="2000" b="1" dirty="0">
                <a:solidFill>
                  <a:srgbClr val="336666"/>
                </a:solidFill>
                <a:latin typeface="Inconsolata" panose="020B0609030003000000" pitchFamily="49" charset="77"/>
              </a:rPr>
              <a:t>students:  </a:t>
            </a:r>
            <a:r>
              <a:rPr lang="en-US" sz="2000" b="1" dirty="0">
                <a:solidFill>
                  <a:schemeClr val="accent1"/>
                </a:solidFill>
                <a:latin typeface="Inconsolata" panose="020B0609030003000000" pitchFamily="49" charset="77"/>
              </a:rPr>
              <a:t># tuple unpacking</a:t>
            </a:r>
          </a:p>
          <a:p>
            <a:pPr marL="0" indent="0">
              <a:buNone/>
            </a:pPr>
            <a:r>
              <a:rPr lang="en-US" sz="2000" b="1" dirty="0">
                <a:solidFill>
                  <a:srgbClr val="336666"/>
                </a:solidFill>
                <a:latin typeface="Inconsolata" panose="020B0609030003000000" pitchFamily="49" charset="77"/>
              </a:rPr>
              <a:t>	sum += gpa</a:t>
            </a:r>
          </a:p>
          <a:p>
            <a:pPr marL="0" indent="0">
              <a:buNone/>
            </a:pPr>
            <a:r>
              <a:rPr lang="en-US" sz="2000" b="1" dirty="0">
                <a:latin typeface="Inconsolata" panose="020B0609030003000000" pitchFamily="49" charset="77"/>
              </a:rPr>
              <a:t>ave = sum / len(students)</a:t>
            </a:r>
          </a:p>
          <a:p>
            <a:pPr marL="0" indent="0">
              <a:buNone/>
            </a:pPr>
            <a:endParaRPr lang="en-US" sz="2000" b="1" dirty="0">
              <a:latin typeface="Inconsolata" panose="020B0609030003000000" pitchFamily="49" charset="77"/>
            </a:endParaRPr>
          </a:p>
          <a:p>
            <a:pPr marL="0" indent="0">
              <a:buNone/>
            </a:pPr>
            <a:r>
              <a:rPr lang="en-US" sz="2000" dirty="0">
                <a:solidFill>
                  <a:srgbClr val="FF0000"/>
                </a:solidFill>
                <a:latin typeface="Gill Sans MT" panose="020B0502020104020203" pitchFamily="34" charset="77"/>
              </a:rPr>
              <a:t>Note: You will be asked to write a program and submit to the College Board as part of your portfolio. This is called the Create Task. One of the requirements is to have a list of data.  A list of tuples is a good way to fulfill this requirement. </a:t>
            </a:r>
          </a:p>
          <a:p>
            <a:pPr marL="0" indent="0">
              <a:buNone/>
            </a:pPr>
            <a:endParaRPr lang="en-US" sz="2000" b="1" dirty="0">
              <a:latin typeface="Gill Sans MT" panose="020B0502020104020203" pitchFamily="34" charset="77"/>
            </a:endParaRPr>
          </a:p>
          <a:p>
            <a:pPr marL="0" indent="0">
              <a:buNone/>
            </a:pPr>
            <a:endParaRPr lang="en-US" sz="2000" b="1" dirty="0">
              <a:latin typeface="Inconsolata" panose="020B0609030003000000" pitchFamily="49" charset="77"/>
            </a:endParaRPr>
          </a:p>
          <a:p>
            <a:pPr marL="0" indent="0">
              <a:buNone/>
            </a:pPr>
            <a:r>
              <a:rPr lang="en-US" dirty="0"/>
              <a:t>  	                </a:t>
            </a:r>
          </a:p>
          <a:p>
            <a:pPr marL="0" indent="0">
              <a:buNone/>
            </a:pPr>
            <a:endParaRPr lang="en-US" dirty="0"/>
          </a:p>
          <a:p>
            <a:pPr marL="0" indent="0">
              <a:buNone/>
            </a:pPr>
            <a:endParaRPr lang="en-US" dirty="0"/>
          </a:p>
          <a:p>
            <a:pPr marL="0" indent="0">
              <a:buNone/>
            </a:pPr>
            <a:r>
              <a:rPr lang="en-US" dirty="0"/>
              <a:t> </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D1D3E5B4-0EBA-1B43-A356-E2177BB30FF9}"/>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12893463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6816" y="97887"/>
            <a:ext cx="6962355" cy="587809"/>
          </a:xfrm>
        </p:spPr>
        <p:txBody>
          <a:bodyPr/>
          <a:lstStyle/>
          <a:p>
            <a:r>
              <a:rPr lang="en-US" dirty="0"/>
              <a:t>Lab 1</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6816" y="683887"/>
            <a:ext cx="8318757" cy="4935036"/>
          </a:xfrm>
        </p:spPr>
        <p:txBody>
          <a:bodyPr>
            <a:normAutofit lnSpcReduction="10000"/>
          </a:bodyPr>
          <a:lstStyle/>
          <a:p>
            <a:pPr marL="0" indent="0">
              <a:buNone/>
            </a:pPr>
            <a:r>
              <a:rPr lang="en-US" dirty="0"/>
              <a:t>In this lab, we will write a simple guessing game. </a:t>
            </a:r>
          </a:p>
          <a:p>
            <a:pPr marL="0" indent="0">
              <a:buNone/>
            </a:pPr>
            <a:endParaRPr lang="en-US" dirty="0"/>
          </a:p>
          <a:p>
            <a:pPr marL="0" indent="0">
              <a:buNone/>
            </a:pPr>
            <a:r>
              <a:rPr lang="en-US" dirty="0"/>
              <a:t>The computer randomly generate a number in some given range. On each pass through the loop, the user enters a number to attempt to guess the number selected by the computer. </a:t>
            </a:r>
          </a:p>
          <a:p>
            <a:pPr marL="0" indent="0">
              <a:buNone/>
            </a:pPr>
            <a:endParaRPr lang="en-US" dirty="0"/>
          </a:p>
          <a:p>
            <a:pPr marL="0" indent="0">
              <a:buNone/>
            </a:pPr>
            <a:r>
              <a:rPr lang="en-US" dirty="0"/>
              <a:t>The program responds by saying “You’ve got it,” “Too large, try again,” or “Too small, try again.” When the user finally guesses the correct number, the program congratulates him and tells him the total number of guesses. </a:t>
            </a:r>
          </a:p>
          <a:p>
            <a:pPr marL="0" indent="0">
              <a:buNone/>
            </a:pPr>
            <a:endParaRPr lang="en-US" sz="2000" b="1" dirty="0">
              <a:latin typeface="Inconsolata" panose="020B0609030003000000" pitchFamily="49" charset="77"/>
            </a:endParaRPr>
          </a:p>
          <a:p>
            <a:pPr marL="0" indent="0">
              <a:buNone/>
            </a:pPr>
            <a:r>
              <a:rPr lang="en-US" sz="2400" b="1" dirty="0">
                <a:solidFill>
                  <a:srgbClr val="FF0000"/>
                </a:solidFill>
                <a:latin typeface="Inconsolata" panose="020B0609030003000000" pitchFamily="49" charset="77"/>
              </a:rPr>
              <a:t>There is a template </a:t>
            </a:r>
            <a:r>
              <a:rPr lang="en-US" sz="2400" b="1" dirty="0" err="1">
                <a:solidFill>
                  <a:srgbClr val="FF0000"/>
                </a:solidFill>
                <a:latin typeface="Inconsolata" panose="020B0609030003000000" pitchFamily="49" charset="77"/>
              </a:rPr>
              <a:t>repl</a:t>
            </a:r>
            <a:r>
              <a:rPr lang="en-US" sz="2400" b="1" dirty="0">
                <a:solidFill>
                  <a:srgbClr val="FF0000"/>
                </a:solidFill>
                <a:latin typeface="Inconsolata" panose="020B0609030003000000" pitchFamily="49" charset="77"/>
              </a:rPr>
              <a:t> for this lab at here:</a:t>
            </a:r>
            <a:endParaRPr lang="en-US" sz="2000" b="1" dirty="0">
              <a:solidFill>
                <a:srgbClr val="FF0000"/>
              </a:solidFill>
              <a:latin typeface="Inconsolata" panose="020B0609030003000000" pitchFamily="49" charset="77"/>
            </a:endParaRPr>
          </a:p>
          <a:p>
            <a:pPr marL="0" indent="0">
              <a:buNone/>
            </a:pPr>
            <a:r>
              <a:rPr lang="en-US" sz="2000" b="1" dirty="0">
                <a:solidFill>
                  <a:srgbClr val="FF0000"/>
                </a:solidFill>
                <a:latin typeface="Inconsolata" panose="020B0609030003000000" pitchFamily="49" charset="77"/>
              </a:rPr>
              <a:t>https://</a:t>
            </a:r>
            <a:r>
              <a:rPr lang="en-US" sz="2000" b="1" dirty="0" err="1">
                <a:solidFill>
                  <a:srgbClr val="FF0000"/>
                </a:solidFill>
                <a:latin typeface="Inconsolata" panose="020B0609030003000000" pitchFamily="49" charset="77"/>
              </a:rPr>
              <a:t>repl.it</a:t>
            </a:r>
            <a:r>
              <a:rPr lang="en-US" sz="2000" b="1" dirty="0">
                <a:solidFill>
                  <a:srgbClr val="FF0000"/>
                </a:solidFill>
                <a:latin typeface="Inconsolata" panose="020B0609030003000000" pitchFamily="49" charset="77"/>
              </a:rPr>
              <a:t>/@LongNguyen18/</a:t>
            </a:r>
            <a:r>
              <a:rPr lang="en-US" sz="2000" b="1" dirty="0" err="1">
                <a:solidFill>
                  <a:srgbClr val="FF0000"/>
                </a:solidFill>
                <a:latin typeface="Inconsolata" panose="020B0609030003000000" pitchFamily="49" charset="77"/>
              </a:rPr>
              <a:t>GuessingGameLab</a:t>
            </a: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Let's look at a sample run. What's the strategy for guessing the number?</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2F8AA9C-740A-0B4D-9AD6-D531DA9B9312}"/>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45140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65988" y="-48459"/>
            <a:ext cx="6849233" cy="580191"/>
          </a:xfrm>
        </p:spPr>
        <p:txBody>
          <a:bodyPr>
            <a:normAutofit/>
          </a:bodyPr>
          <a:lstStyle/>
          <a:p>
            <a:r>
              <a:rPr lang="en-US" sz="3000" dirty="0"/>
              <a:t>Guessing Game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65988" y="531732"/>
            <a:ext cx="9012024" cy="5183268"/>
          </a:xfrm>
        </p:spPr>
        <p:txBody>
          <a:bodyPr>
            <a:normAutofit lnSpcReduction="10000"/>
          </a:bodyPr>
          <a:lstStyle/>
          <a:p>
            <a:pPr marL="0" indent="0">
              <a:buNone/>
            </a:pPr>
            <a:r>
              <a:rPr lang="en-US" sz="1800" b="1" dirty="0">
                <a:solidFill>
                  <a:srgbClr val="193FFF"/>
                </a:solidFill>
                <a:latin typeface="LucidaSansTypewriterStd"/>
              </a:rPr>
              <a:t>Enter the smaller number: </a:t>
            </a:r>
            <a:r>
              <a:rPr lang="en-US" sz="1800" b="1" dirty="0">
                <a:latin typeface="LucidaSansTypewriterStd"/>
              </a:rPr>
              <a:t>10 </a:t>
            </a:r>
          </a:p>
          <a:p>
            <a:pPr marL="0" indent="0">
              <a:buNone/>
            </a:pPr>
            <a:r>
              <a:rPr lang="en-US" sz="1800" b="1" dirty="0">
                <a:solidFill>
                  <a:srgbClr val="193FFF"/>
                </a:solidFill>
                <a:latin typeface="LucidaSansTypewriterStd"/>
              </a:rPr>
              <a:t>Enter the larger number: </a:t>
            </a:r>
            <a:r>
              <a:rPr lang="en-US" sz="1800" b="1" dirty="0">
                <a:latin typeface="LucidaSansTypewriterStd"/>
              </a:rPr>
              <a:t>5</a:t>
            </a:r>
          </a:p>
          <a:p>
            <a:pPr marL="0" indent="0">
              <a:buNone/>
            </a:pPr>
            <a:r>
              <a:rPr lang="en-US" sz="1800" b="1" dirty="0">
                <a:solidFill>
                  <a:srgbClr val="193FFF"/>
                </a:solidFill>
                <a:latin typeface="LucidaSansTypewriterStd"/>
              </a:rPr>
              <a:t>Error! The small number must be &lt;= the larger number. Try again!</a:t>
            </a:r>
            <a:endParaRPr lang="en-US" sz="1800" b="1" dirty="0">
              <a:latin typeface="LucidaSansTypewriterStd"/>
            </a:endParaRPr>
          </a:p>
          <a:p>
            <a:pPr marL="0" indent="0">
              <a:buNone/>
            </a:pPr>
            <a:r>
              <a:rPr lang="en-US" sz="1800" b="1" dirty="0">
                <a:solidFill>
                  <a:srgbClr val="193FFF"/>
                </a:solidFill>
                <a:latin typeface="LucidaSansTypewriterStd"/>
              </a:rPr>
              <a:t>Enter the smaller number: </a:t>
            </a:r>
            <a:r>
              <a:rPr lang="en-US" sz="1800" b="1" dirty="0">
                <a:latin typeface="LucidaSansTypewriterStd"/>
              </a:rPr>
              <a:t>1</a:t>
            </a:r>
          </a:p>
          <a:p>
            <a:pPr marL="0" indent="0">
              <a:buNone/>
            </a:pPr>
            <a:r>
              <a:rPr lang="en-US" sz="1800" b="1" dirty="0">
                <a:solidFill>
                  <a:srgbClr val="193FFF"/>
                </a:solidFill>
                <a:latin typeface="LucidaSansTypewriterStd"/>
              </a:rPr>
              <a:t>Enter the larger number: </a:t>
            </a:r>
            <a:r>
              <a:rPr lang="en-US" sz="1800" b="1" dirty="0">
                <a:latin typeface="LucidaSansTypewriterStd"/>
              </a:rPr>
              <a:t>100</a:t>
            </a:r>
          </a:p>
          <a:p>
            <a:pPr marL="0" indent="0">
              <a:buNone/>
            </a:pPr>
            <a:r>
              <a:rPr lang="en-US" sz="1800" b="1" dirty="0">
                <a:solidFill>
                  <a:srgbClr val="193FFF"/>
                </a:solidFill>
                <a:latin typeface="LucidaSansTypewriterStd"/>
              </a:rPr>
              <a:t>Enter your guess: </a:t>
            </a:r>
            <a:r>
              <a:rPr lang="en-US" sz="1800" b="1" dirty="0">
                <a:latin typeface="LucidaSansTypewriterStd"/>
              </a:rPr>
              <a:t>50 </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75 </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62</a:t>
            </a:r>
          </a:p>
          <a:p>
            <a:pPr marL="0" indent="0">
              <a:buNone/>
            </a:pPr>
            <a:r>
              <a:rPr lang="en-US" sz="1800" b="1" dirty="0">
                <a:solidFill>
                  <a:srgbClr val="193FFF"/>
                </a:solidFill>
                <a:latin typeface="LucidaSansTypewriterStd"/>
              </a:rPr>
              <a:t>Too small! </a:t>
            </a:r>
          </a:p>
          <a:p>
            <a:pPr marL="0" indent="0">
              <a:buNone/>
            </a:pPr>
            <a:r>
              <a:rPr lang="en-US" sz="1800" b="1" dirty="0">
                <a:solidFill>
                  <a:srgbClr val="193FFF"/>
                </a:solidFill>
                <a:latin typeface="LucidaSansTypewriterStd"/>
              </a:rPr>
              <a:t>Enter your guess: </a:t>
            </a:r>
            <a:r>
              <a:rPr lang="en-US" sz="1800" b="1" dirty="0">
                <a:latin typeface="LucidaSansTypewriterStd"/>
              </a:rPr>
              <a:t>68</a:t>
            </a:r>
          </a:p>
          <a:p>
            <a:pPr marL="0" indent="0">
              <a:buNone/>
            </a:pPr>
            <a:r>
              <a:rPr lang="en-US" sz="1800" b="1" dirty="0">
                <a:solidFill>
                  <a:srgbClr val="193FFF"/>
                </a:solidFill>
                <a:latin typeface="LucidaSansTypewriterStd"/>
              </a:rPr>
              <a:t>Too large! </a:t>
            </a:r>
          </a:p>
          <a:p>
            <a:pPr marL="0" indent="0">
              <a:buNone/>
            </a:pPr>
            <a:r>
              <a:rPr lang="en-US" sz="1800" b="1" dirty="0">
                <a:solidFill>
                  <a:srgbClr val="193FFF"/>
                </a:solidFill>
                <a:latin typeface="LucidaSansTypewriterStd"/>
              </a:rPr>
              <a:t>Enter your guess: </a:t>
            </a:r>
            <a:r>
              <a:rPr lang="en-US" sz="1800" b="1" dirty="0">
                <a:latin typeface="LucidaSansTypewriterStd"/>
              </a:rPr>
              <a:t>65 </a:t>
            </a:r>
          </a:p>
          <a:p>
            <a:pPr marL="0" indent="0">
              <a:buNone/>
            </a:pPr>
            <a:r>
              <a:rPr lang="en-US" sz="1800" b="1" dirty="0">
                <a:solidFill>
                  <a:srgbClr val="193FFF"/>
                </a:solidFill>
                <a:latin typeface="LucidaSansTypewriterStd"/>
              </a:rPr>
              <a:t>You've got it in 5 tries! </a:t>
            </a:r>
            <a:endParaRPr lang="en-US" sz="1800" dirty="0"/>
          </a:p>
        </p:txBody>
      </p:sp>
      <p:sp>
        <p:nvSpPr>
          <p:cNvPr id="4" name="TextBox 3">
            <a:extLst>
              <a:ext uri="{FF2B5EF4-FFF2-40B4-BE49-F238E27FC236}">
                <a16:creationId xmlns:a16="http://schemas.microsoft.com/office/drawing/2014/main" id="{82B7CFAA-F2D6-8B42-AC58-997AD5662DAB}"/>
              </a:ext>
            </a:extLst>
          </p:cNvPr>
          <p:cNvSpPr txBox="1"/>
          <p:nvPr/>
        </p:nvSpPr>
        <p:spPr>
          <a:xfrm>
            <a:off x="3070683" y="2439389"/>
            <a:ext cx="5771659" cy="1077859"/>
          </a:xfrm>
          <a:prstGeom prst="rect">
            <a:avLst/>
          </a:prstGeom>
          <a:noFill/>
        </p:spPr>
        <p:txBody>
          <a:bodyPr wrap="square" rtlCol="0">
            <a:spAutoFit/>
          </a:bodyPr>
          <a:lstStyle/>
          <a:p>
            <a:r>
              <a:rPr lang="en-US" sz="1800" b="1" dirty="0">
                <a:solidFill>
                  <a:srgbClr val="FF0000"/>
                </a:solidFill>
                <a:latin typeface="Inconsolata" panose="020B0609030003000000" pitchFamily="49" charset="77"/>
              </a:rPr>
              <a:t>There is a template </a:t>
            </a:r>
            <a:r>
              <a:rPr lang="en-US" sz="1800" b="1" dirty="0" err="1">
                <a:solidFill>
                  <a:srgbClr val="FF0000"/>
                </a:solidFill>
                <a:latin typeface="Inconsolata" panose="020B0609030003000000" pitchFamily="49" charset="77"/>
              </a:rPr>
              <a:t>repl</a:t>
            </a:r>
            <a:r>
              <a:rPr lang="en-US" sz="1800" b="1" dirty="0">
                <a:solidFill>
                  <a:srgbClr val="FF0000"/>
                </a:solidFill>
                <a:latin typeface="Inconsolata" panose="020B0609030003000000" pitchFamily="49" charset="77"/>
              </a:rPr>
              <a:t> for this lab at here:</a:t>
            </a:r>
          </a:p>
          <a:p>
            <a:endParaRPr lang="en-US" sz="1600" b="1" dirty="0">
              <a:solidFill>
                <a:srgbClr val="FF0000"/>
              </a:solidFill>
              <a:latin typeface="Inconsolata" panose="020B0609030003000000" pitchFamily="49" charset="77"/>
            </a:endParaRPr>
          </a:p>
          <a:p>
            <a:r>
              <a:rPr lang="en-US" sz="1600" b="1" dirty="0">
                <a:solidFill>
                  <a:srgbClr val="FF0000"/>
                </a:solidFill>
                <a:latin typeface="Inconsolata" panose="020B0609030003000000" pitchFamily="49" charset="77"/>
              </a:rPr>
              <a:t>https://</a:t>
            </a:r>
            <a:r>
              <a:rPr lang="en-US" sz="1600" b="1" dirty="0" err="1">
                <a:solidFill>
                  <a:srgbClr val="FF0000"/>
                </a:solidFill>
                <a:latin typeface="Inconsolata" panose="020B0609030003000000" pitchFamily="49" charset="77"/>
              </a:rPr>
              <a:t>repl.it</a:t>
            </a:r>
            <a:r>
              <a:rPr lang="en-US" sz="1600" b="1" dirty="0">
                <a:solidFill>
                  <a:srgbClr val="FF0000"/>
                </a:solidFill>
                <a:latin typeface="Inconsolata" panose="020B0609030003000000" pitchFamily="49" charset="77"/>
              </a:rPr>
              <a:t>/@LongNguyen18/</a:t>
            </a:r>
            <a:r>
              <a:rPr lang="en-US" sz="1600" b="1" dirty="0" err="1">
                <a:solidFill>
                  <a:srgbClr val="FF0000"/>
                </a:solidFill>
                <a:latin typeface="Inconsolata" panose="020B0609030003000000" pitchFamily="49" charset="77"/>
              </a:rPr>
              <a:t>GuessingGameLab</a:t>
            </a:r>
            <a:endParaRPr lang="en-US" sz="1600" b="1" dirty="0">
              <a:solidFill>
                <a:srgbClr val="FF0000"/>
              </a:solidFill>
              <a:latin typeface="Inconsolata" panose="020B0609030003000000" pitchFamily="49" charset="77"/>
            </a:endParaRPr>
          </a:p>
          <a:p>
            <a:endParaRPr lang="en-US" dirty="0"/>
          </a:p>
        </p:txBody>
      </p:sp>
      <p:sp>
        <p:nvSpPr>
          <p:cNvPr id="3" name="Slide Number Placeholder 2">
            <a:extLst>
              <a:ext uri="{FF2B5EF4-FFF2-40B4-BE49-F238E27FC236}">
                <a16:creationId xmlns:a16="http://schemas.microsoft.com/office/drawing/2014/main" id="{71A391CE-3106-A64C-86FD-38D7AFDB1446}"/>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171200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 </a:t>
            </a:r>
            <a:r>
              <a:rPr lang="en-US" dirty="0" err="1"/>
              <a:t>O’reilly</a:t>
            </a:r>
            <a:r>
              <a:rPr lang="en-US" dirty="0"/>
              <a:t> Media. </a:t>
            </a:r>
          </a:p>
          <a:p>
            <a:pPr marL="457200" indent="-457200">
              <a:buAutoNum type="arabicParenR"/>
            </a:pPr>
            <a:r>
              <a:rPr lang="en-US" dirty="0"/>
              <a:t>Lambert</a:t>
            </a:r>
            <a:r>
              <a:rPr lang="en-US"/>
              <a:t>, Kenneth, </a:t>
            </a:r>
            <a:r>
              <a:rPr lang="en-US" dirty="0"/>
              <a:t>Fundamentals of Python: First Programs, </a:t>
            </a:r>
            <a:r>
              <a:rPr lang="en-US"/>
              <a:t>Cengage Learning, 2017.</a:t>
            </a: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A6EC21DB-BE94-5A4E-B755-315F7F935D76}"/>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14526007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7964" y="13400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7964" y="817894"/>
            <a:ext cx="8337610" cy="4763099"/>
          </a:xfrm>
        </p:spPr>
        <p:txBody>
          <a:bodyPr>
            <a:normAutofit/>
          </a:bodyPr>
          <a:lstStyle/>
          <a:p>
            <a:pPr marL="0" indent="0">
              <a:buNone/>
            </a:pPr>
            <a:r>
              <a:rPr lang="en-US" dirty="0"/>
              <a:t>The </a:t>
            </a:r>
            <a:r>
              <a:rPr lang="en-US" b="1" dirty="0"/>
              <a:t>while </a:t>
            </a:r>
            <a:r>
              <a:rPr lang="en-US" dirty="0"/>
              <a:t>loop is used to describe conditional iteration: iteration that repeats as long as a condition is true. </a:t>
            </a:r>
          </a:p>
          <a:p>
            <a:pPr marL="0" indent="0">
              <a:buNone/>
            </a:pPr>
            <a:endParaRPr lang="en-US" dirty="0"/>
          </a:p>
          <a:p>
            <a:pPr marL="0" indent="0">
              <a:buNone/>
            </a:pPr>
            <a:r>
              <a:rPr lang="en-US" b="1" dirty="0">
                <a:solidFill>
                  <a:srgbClr val="006699"/>
                </a:solidFill>
                <a:latin typeface="Inconsolata" panose="020B0609030003000000" pitchFamily="49" charset="77"/>
              </a:rPr>
              <a:t>while </a:t>
            </a:r>
            <a:r>
              <a:rPr lang="en-US" b="1" dirty="0">
                <a:solidFill>
                  <a:srgbClr val="FF0000"/>
                </a:solidFill>
                <a:latin typeface="Inconsolata" panose="020B0609030003000000" pitchFamily="49" charset="77"/>
              </a:rPr>
              <a:t>&lt;condition&gt;</a:t>
            </a:r>
            <a:r>
              <a:rPr lang="en-US" b="1" dirty="0">
                <a:latin typeface="Inconsolata" panose="020B0609030003000000" pitchFamily="49" charset="77"/>
              </a:rPr>
              <a:t>:</a:t>
            </a:r>
            <a:br>
              <a:rPr lang="en-US" b="1" dirty="0">
                <a:latin typeface="Inconsolata" panose="020B0609030003000000" pitchFamily="49" charset="77"/>
              </a:rPr>
            </a:br>
            <a:r>
              <a:rPr lang="en-US" b="1" dirty="0">
                <a:latin typeface="Inconsolata" panose="020B0609030003000000" pitchFamily="49" charset="77"/>
              </a:rPr>
              <a:t>	</a:t>
            </a:r>
            <a:r>
              <a:rPr lang="en-US" b="1" dirty="0">
                <a:solidFill>
                  <a:srgbClr val="006699"/>
                </a:solidFill>
                <a:latin typeface="Inconsolata" panose="020B0609030003000000" pitchFamily="49" charset="77"/>
              </a:rPr>
              <a:t>block</a:t>
            </a:r>
            <a:r>
              <a:rPr lang="en-US" b="1" dirty="0">
                <a:latin typeface="Inconsolata" panose="020B0609030003000000" pitchFamily="49" charset="77"/>
              </a:rPr>
              <a:t> </a:t>
            </a:r>
          </a:p>
          <a:p>
            <a:pPr marL="0" indent="0">
              <a:buNone/>
              <a:defRPr/>
            </a:pPr>
            <a:endParaRPr lang="en-US" b="1" dirty="0">
              <a:latin typeface="Courier New" charset="0"/>
            </a:endParaRPr>
          </a:p>
          <a:p>
            <a:pPr marL="0" indent="0">
              <a:buNone/>
              <a:defRPr/>
            </a:pPr>
            <a:r>
              <a:rPr lang="en-US" dirty="0">
                <a:latin typeface="Gill Sans MT" panose="020B0502020104020203" pitchFamily="34" charset="77"/>
              </a:rPr>
              <a:t>The loop</a:t>
            </a:r>
            <a:r>
              <a:rPr lang="en-US" b="1" dirty="0">
                <a:latin typeface="Gill Sans MT" panose="020B0502020104020203" pitchFamily="34" charset="77"/>
              </a:rPr>
              <a:t> r</a:t>
            </a:r>
            <a:r>
              <a:rPr lang="en-US" dirty="0">
                <a:latin typeface="Gill Sans MT" panose="020B0502020104020203" pitchFamily="34" charset="77"/>
              </a:rPr>
              <a:t>epeatedly executes its block of code </a:t>
            </a:r>
            <a:r>
              <a:rPr lang="en-US" dirty="0">
                <a:solidFill>
                  <a:srgbClr val="FF0000"/>
                </a:solidFill>
                <a:latin typeface="Gill Sans MT" panose="020B0502020104020203" pitchFamily="34" charset="77"/>
              </a:rPr>
              <a:t>as long as the condition is true. </a:t>
            </a:r>
            <a:r>
              <a:rPr lang="en-US" dirty="0">
                <a:latin typeface="Gill Sans MT" panose="020B0502020104020203" pitchFamily="34" charset="77"/>
              </a:rPr>
              <a:t>The first time the condition is false, the while loop terminates. </a:t>
            </a:r>
          </a:p>
          <a:p>
            <a:pPr marL="0" indent="0">
              <a:buNone/>
              <a:defRPr/>
            </a:pPr>
            <a:endParaRPr lang="en-US" dirty="0">
              <a:latin typeface="Gill Sans MT" panose="020B0502020104020203" pitchFamily="34" charset="77"/>
            </a:endParaRPr>
          </a:p>
          <a:p>
            <a:pPr marL="0" indent="0">
              <a:buNone/>
              <a:defRPr/>
            </a:pPr>
            <a:r>
              <a:rPr lang="en-US" dirty="0"/>
              <a:t>At least one statement in the block of the loop must update a variable that affects the value of the condition. Otherwise, the loop will continue forever, an error known as an </a:t>
            </a:r>
            <a:r>
              <a:rPr lang="en-US" b="1" dirty="0"/>
              <a:t>infinite loop</a:t>
            </a:r>
            <a:r>
              <a:rPr lang="en-US" dirty="0"/>
              <a:t>. </a:t>
            </a: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2921E85-92BD-2245-8705-A9D236339CAB}"/>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3758830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Definite vs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1007165"/>
            <a:ext cx="8804636" cy="4573828"/>
          </a:xfrm>
        </p:spPr>
        <p:txBody>
          <a:bodyPr>
            <a:normAutofit/>
          </a:bodyPr>
          <a:lstStyle/>
          <a:p>
            <a:pPr marL="0" indent="0">
              <a:buNone/>
            </a:pPr>
            <a:r>
              <a:rPr lang="en-US" dirty="0"/>
              <a:t>For loops are commonly used for definite loops: loops where the number of iterations is known in advance. For example, count the number of prime numbers between 1 and 1000. Loop 1000 times from 1 to 1000. </a:t>
            </a:r>
          </a:p>
          <a:p>
            <a:pPr marL="0" indent="0">
              <a:buNone/>
            </a:pPr>
            <a:endParaRPr lang="en-US" dirty="0"/>
          </a:p>
          <a:p>
            <a:pPr marL="0" indent="0">
              <a:buNone/>
            </a:pPr>
            <a:r>
              <a:rPr lang="en-US" dirty="0"/>
              <a:t>While loops are used for indefinite loops: loops where the number of iterations is unknown in advance. For example, generate and print out random numbers from 1 to 10. Stop when there are a total of 5 primes. </a:t>
            </a:r>
          </a:p>
          <a:p>
            <a:pPr marL="0" indent="0">
              <a:buNone/>
            </a:pPr>
            <a:endParaRPr lang="en-US" dirty="0"/>
          </a:p>
          <a:p>
            <a:pPr marL="0" indent="0">
              <a:buNone/>
            </a:pPr>
            <a:r>
              <a:rPr lang="en-US" dirty="0"/>
              <a:t>Sample run(9 iterations): 4 6 5 5 7 8 10 2 2</a:t>
            </a:r>
          </a:p>
          <a:p>
            <a:pPr marL="0" indent="0">
              <a:buNone/>
            </a:pPr>
            <a:r>
              <a:rPr lang="en-US" dirty="0"/>
              <a:t>Sample run(5 iterations): 5 7 2 5 2 </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4</a:t>
            </a:fld>
            <a:endParaRPr lang="en-US" dirty="0"/>
          </a:p>
        </p:txBody>
      </p:sp>
      <p:sp>
        <p:nvSpPr>
          <p:cNvPr id="4" name="TextBox 3">
            <a:extLst>
              <a:ext uri="{FF2B5EF4-FFF2-40B4-BE49-F238E27FC236}">
                <a16:creationId xmlns:a16="http://schemas.microsoft.com/office/drawing/2014/main" id="{B8979A2B-F24F-CA14-4D7B-E47B5DB99A14}"/>
              </a:ext>
            </a:extLst>
          </p:cNvPr>
          <p:cNvSpPr txBox="1"/>
          <p:nvPr/>
        </p:nvSpPr>
        <p:spPr>
          <a:xfrm>
            <a:off x="5248170" y="4045858"/>
            <a:ext cx="3726148" cy="1061829"/>
          </a:xfrm>
          <a:prstGeom prst="rect">
            <a:avLst/>
          </a:prstGeom>
          <a:noFill/>
        </p:spPr>
        <p:txBody>
          <a:bodyPr wrap="none" rtlCol="0">
            <a:spAutoFit/>
          </a:bodyPr>
          <a:lstStyle/>
          <a:p>
            <a:r>
              <a:rPr lang="en-US" sz="2100">
                <a:solidFill>
                  <a:srgbClr val="FF0000"/>
                </a:solidFill>
              </a:rPr>
              <a:t>We can’t predict the number</a:t>
            </a:r>
          </a:p>
          <a:p>
            <a:r>
              <a:rPr lang="en-US" sz="2100">
                <a:solidFill>
                  <a:srgbClr val="FF0000"/>
                </a:solidFill>
              </a:rPr>
              <a:t>of iterations required before the</a:t>
            </a:r>
          </a:p>
          <a:p>
            <a:r>
              <a:rPr lang="en-US" sz="2100">
                <a:solidFill>
                  <a:srgbClr val="FF0000"/>
                </a:solidFill>
              </a:rPr>
              <a:t>loop terminates. </a:t>
            </a:r>
          </a:p>
        </p:txBody>
      </p:sp>
    </p:spTree>
    <p:extLst>
      <p:ext uri="{BB962C8B-B14F-4D97-AF65-F5344CB8AC3E}">
        <p14:creationId xmlns:p14="http://schemas.microsoft.com/office/powerpoint/2010/main" val="202338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Examples of Definite loops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fontScale="92500" lnSpcReduction="10000"/>
          </a:bodyPr>
          <a:lstStyle/>
          <a:p>
            <a:pPr marL="0" indent="0">
              <a:buNone/>
            </a:pPr>
            <a:r>
              <a:rPr lang="en-US" dirty="0"/>
              <a:t>Definite loops are loops whose number of iterations can be calculated in advance. </a:t>
            </a:r>
          </a:p>
          <a:p>
            <a:pPr marL="0" indent="0">
              <a:buNone/>
            </a:pPr>
            <a:endParaRPr lang="en-US" dirty="0"/>
          </a:p>
          <a:p>
            <a:pPr marL="0" indent="0">
              <a:buNone/>
            </a:pPr>
            <a:r>
              <a:rPr lang="en-US" dirty="0"/>
              <a:t>1) Print ”hello” 10 times. </a:t>
            </a:r>
          </a:p>
          <a:p>
            <a:pPr marL="0" indent="0">
              <a:buNone/>
            </a:pPr>
            <a:r>
              <a:rPr lang="en-US" dirty="0">
                <a:latin typeface="Inconsolata" pitchFamily="49" charset="77"/>
                <a:ea typeface="Inconsolata" pitchFamily="49" charset="77"/>
              </a:rPr>
              <a:t>for i in range(10):</a:t>
            </a:r>
          </a:p>
          <a:p>
            <a:pPr marL="0" indent="0">
              <a:buNone/>
            </a:pPr>
            <a:r>
              <a:rPr lang="en-US" dirty="0">
                <a:latin typeface="Inconsolata" pitchFamily="49" charset="77"/>
                <a:ea typeface="Inconsolata" pitchFamily="49" charset="77"/>
              </a:rPr>
              <a:t>	print(“hello”)</a:t>
            </a:r>
          </a:p>
          <a:p>
            <a:pPr marL="0" indent="0">
              <a:buNone/>
            </a:pPr>
            <a:endParaRPr lang="en-US" dirty="0">
              <a:latin typeface="Inconsolata" pitchFamily="49" charset="77"/>
              <a:ea typeface="Inconsolata" pitchFamily="49" charset="77"/>
            </a:endParaRPr>
          </a:p>
          <a:p>
            <a:pPr marL="0" indent="0">
              <a:buNone/>
            </a:pPr>
            <a:r>
              <a:rPr lang="en-US" dirty="0"/>
              <a:t>2) Count the number of primes up to n. </a:t>
            </a:r>
          </a:p>
          <a:p>
            <a:pPr marL="0" indent="0">
              <a:buNone/>
            </a:pP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def count_primes(n):</a:t>
            </a:r>
          </a:p>
          <a:p>
            <a:pPr marL="0" indent="0">
              <a:buNone/>
            </a:pPr>
            <a:r>
              <a:rPr lang="en-US" dirty="0">
                <a:latin typeface="Inconsolata" pitchFamily="49" charset="77"/>
                <a:ea typeface="Inconsolata" pitchFamily="49" charset="77"/>
              </a:rPr>
              <a:t>	count = 0</a:t>
            </a:r>
          </a:p>
          <a:p>
            <a:pPr marL="0" indent="0">
              <a:buNone/>
            </a:pPr>
            <a:r>
              <a:rPr lang="en-US" dirty="0">
                <a:latin typeface="Inconsolata" pitchFamily="49" charset="77"/>
                <a:ea typeface="Inconsolata" pitchFamily="49" charset="77"/>
              </a:rPr>
              <a:t>	for i in range(1, n+1):</a:t>
            </a:r>
          </a:p>
          <a:p>
            <a:pPr marL="0" indent="0">
              <a:buNone/>
            </a:pPr>
            <a:r>
              <a:rPr lang="en-US" dirty="0">
                <a:latin typeface="Inconsolata" pitchFamily="49" charset="77"/>
                <a:ea typeface="Inconsolata" pitchFamily="49" charset="77"/>
              </a:rPr>
              <a:t>		if is_prime(i):</a:t>
            </a:r>
          </a:p>
          <a:p>
            <a:pPr marL="0" indent="0">
              <a:buNone/>
            </a:pPr>
            <a:r>
              <a:rPr lang="en-US" dirty="0">
                <a:latin typeface="Inconsolata" pitchFamily="49" charset="77"/>
                <a:ea typeface="Inconsolata" pitchFamily="49" charset="77"/>
              </a:rPr>
              <a:t>			count = count + 1</a:t>
            </a:r>
          </a:p>
          <a:p>
            <a:pPr marL="0" indent="0">
              <a:buNone/>
            </a:pPr>
            <a:r>
              <a:rPr lang="en-US" dirty="0">
                <a:latin typeface="Inconsolata" pitchFamily="49" charset="77"/>
                <a:ea typeface="Inconsolata" pitchFamily="49" charset="77"/>
              </a:rPr>
              <a:t>	return count</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5</a:t>
            </a:fld>
            <a:endParaRPr lang="en-US" dirty="0"/>
          </a:p>
        </p:txBody>
      </p:sp>
      <p:sp>
        <p:nvSpPr>
          <p:cNvPr id="4" name="TextBox 3">
            <a:extLst>
              <a:ext uri="{FF2B5EF4-FFF2-40B4-BE49-F238E27FC236}">
                <a16:creationId xmlns:a16="http://schemas.microsoft.com/office/drawing/2014/main" id="{7356A20A-B13B-0BAD-4735-965081616BF0}"/>
              </a:ext>
            </a:extLst>
          </p:cNvPr>
          <p:cNvSpPr txBox="1"/>
          <p:nvPr/>
        </p:nvSpPr>
        <p:spPr>
          <a:xfrm>
            <a:off x="4881301" y="3596640"/>
            <a:ext cx="3104761" cy="1107996"/>
          </a:xfrm>
          <a:prstGeom prst="rect">
            <a:avLst/>
          </a:prstGeom>
          <a:noFill/>
        </p:spPr>
        <p:txBody>
          <a:bodyPr wrap="none" rtlCol="0">
            <a:spAutoFit/>
          </a:bodyPr>
          <a:lstStyle/>
          <a:p>
            <a:r>
              <a:rPr lang="en-US" sz="2200">
                <a:solidFill>
                  <a:srgbClr val="FF0000"/>
                </a:solidFill>
              </a:rPr>
              <a:t>This loop in the function</a:t>
            </a:r>
          </a:p>
          <a:p>
            <a:r>
              <a:rPr lang="en-US" sz="2200">
                <a:solidFill>
                  <a:srgbClr val="FF0000"/>
                </a:solidFill>
              </a:rPr>
              <a:t>always run n times. It is a </a:t>
            </a:r>
          </a:p>
          <a:p>
            <a:r>
              <a:rPr lang="en-US" sz="2200">
                <a:solidFill>
                  <a:srgbClr val="FF0000"/>
                </a:solidFill>
              </a:rPr>
              <a:t>definite loop.</a:t>
            </a:r>
          </a:p>
        </p:txBody>
      </p:sp>
      <p:sp>
        <p:nvSpPr>
          <p:cNvPr id="5" name="TextBox 4">
            <a:extLst>
              <a:ext uri="{FF2B5EF4-FFF2-40B4-BE49-F238E27FC236}">
                <a16:creationId xmlns:a16="http://schemas.microsoft.com/office/drawing/2014/main" id="{E1311FF4-9BB7-DADA-F0B2-3329D147B70D}"/>
              </a:ext>
            </a:extLst>
          </p:cNvPr>
          <p:cNvSpPr txBox="1"/>
          <p:nvPr/>
        </p:nvSpPr>
        <p:spPr>
          <a:xfrm>
            <a:off x="3829495" y="1776379"/>
            <a:ext cx="3657155" cy="769441"/>
          </a:xfrm>
          <a:prstGeom prst="rect">
            <a:avLst/>
          </a:prstGeom>
          <a:noFill/>
        </p:spPr>
        <p:txBody>
          <a:bodyPr wrap="none" rtlCol="0">
            <a:spAutoFit/>
          </a:bodyPr>
          <a:lstStyle/>
          <a:p>
            <a:r>
              <a:rPr lang="en-US" sz="2200">
                <a:solidFill>
                  <a:srgbClr val="FF0000"/>
                </a:solidFill>
              </a:rPr>
              <a:t>This loop always run 10 times.</a:t>
            </a:r>
          </a:p>
          <a:p>
            <a:r>
              <a:rPr lang="en-US" sz="2200">
                <a:solidFill>
                  <a:srgbClr val="FF0000"/>
                </a:solidFill>
              </a:rPr>
              <a:t>It is a definite loop.</a:t>
            </a:r>
          </a:p>
        </p:txBody>
      </p:sp>
    </p:spTree>
    <p:extLst>
      <p:ext uri="{BB962C8B-B14F-4D97-AF65-F5344CB8AC3E}">
        <p14:creationId xmlns:p14="http://schemas.microsoft.com/office/powerpoint/2010/main" val="26065454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 of An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fontScale="92500" lnSpcReduction="10000"/>
          </a:bodyPr>
          <a:lstStyle/>
          <a:p>
            <a:pPr marL="0" indent="0">
              <a:buNone/>
            </a:pPr>
            <a:r>
              <a:rPr lang="en-US" dirty="0"/>
              <a:t>Indefinite loops are loops whose number of iterations is unknown. </a:t>
            </a:r>
          </a:p>
          <a:p>
            <a:pPr marL="0" indent="0">
              <a:buNone/>
            </a:pPr>
            <a:endParaRPr lang="en-US" dirty="0"/>
          </a:p>
          <a:p>
            <a:pPr marL="0" indent="0">
              <a:buNone/>
            </a:pPr>
            <a:r>
              <a:rPr lang="en-US" dirty="0"/>
              <a:t>Suppose we want to write a function that returns the largest prime less than or equal to n. Let’s do some examples:</a:t>
            </a:r>
          </a:p>
          <a:p>
            <a:pPr marL="0" indent="0">
              <a:buNone/>
            </a:pPr>
            <a:endParaRPr lang="en-US" dirty="0"/>
          </a:p>
          <a:p>
            <a:pPr marL="0" indent="0">
              <a:buNone/>
            </a:pPr>
            <a:r>
              <a:rPr lang="en-US" dirty="0"/>
              <a:t>n = 10</a:t>
            </a:r>
          </a:p>
          <a:p>
            <a:pPr marL="0" indent="0">
              <a:buNone/>
            </a:pPr>
            <a:endParaRPr lang="en-US" dirty="0"/>
          </a:p>
          <a:p>
            <a:pPr marL="0" indent="0">
              <a:buNone/>
            </a:pPr>
            <a:r>
              <a:rPr lang="en-US" dirty="0"/>
              <a:t>10		not prime, next!</a:t>
            </a:r>
          </a:p>
          <a:p>
            <a:pPr marL="0" indent="0">
              <a:buNone/>
            </a:pPr>
            <a:r>
              <a:rPr lang="en-US" dirty="0"/>
              <a:t>9		not prime, next!</a:t>
            </a:r>
          </a:p>
          <a:p>
            <a:pPr marL="0" indent="0">
              <a:buNone/>
            </a:pPr>
            <a:r>
              <a:rPr lang="en-US" dirty="0"/>
              <a:t>8		not prime, next!</a:t>
            </a:r>
          </a:p>
          <a:p>
            <a:pPr marL="0" indent="0">
              <a:buNone/>
            </a:pPr>
            <a:r>
              <a:rPr lang="en-US" dirty="0"/>
              <a:t>7		is prime, done!</a:t>
            </a:r>
          </a:p>
          <a:p>
            <a:pPr marL="0" indent="0">
              <a:buNone/>
            </a:pPr>
            <a:r>
              <a:rPr lang="en-US" dirty="0">
                <a:solidFill>
                  <a:srgbClr val="FF0000"/>
                </a:solidFill>
                <a:latin typeface="Gill Sans MT" panose="020B0502020104020203" pitchFamily="34" charset="77"/>
                <a:ea typeface="Inconsolata" pitchFamily="49" charset="77"/>
              </a:rPr>
              <a:t>Checked 4 numbers.</a:t>
            </a:r>
          </a:p>
          <a:p>
            <a:pPr marL="0" indent="0">
              <a:buNone/>
            </a:pPr>
            <a:r>
              <a:rPr lang="en-US" dirty="0">
                <a:latin typeface="Inconsolata" pitchFamily="49" charset="77"/>
                <a:ea typeface="Inconsolata" pitchFamily="49" charset="77"/>
              </a:rPr>
              <a:t>	</a:t>
            </a:r>
          </a:p>
          <a:p>
            <a:pPr marL="0" indent="0">
              <a:buNone/>
            </a:pPr>
            <a:r>
              <a:rPr lang="en-US" dirty="0">
                <a:solidFill>
                  <a:srgbClr val="FF0000"/>
                </a:solidFill>
                <a:latin typeface="Gill Sans MT" panose="020B0502020104020203" pitchFamily="34" charset="77"/>
                <a:ea typeface="Inconsolata" pitchFamily="49" charset="77"/>
              </a:rPr>
              <a:t>Note: For a general n, the number of iterations required is unknown.</a:t>
            </a:r>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6</a:t>
            </a:fld>
            <a:endParaRPr lang="en-US" dirty="0"/>
          </a:p>
        </p:txBody>
      </p:sp>
      <p:sp>
        <p:nvSpPr>
          <p:cNvPr id="6" name="TextBox 5">
            <a:extLst>
              <a:ext uri="{FF2B5EF4-FFF2-40B4-BE49-F238E27FC236}">
                <a16:creationId xmlns:a16="http://schemas.microsoft.com/office/drawing/2014/main" id="{C83ACF6C-86F3-1E5F-011C-F8E5B4F7850C}"/>
              </a:ext>
            </a:extLst>
          </p:cNvPr>
          <p:cNvSpPr txBox="1"/>
          <p:nvPr/>
        </p:nvSpPr>
        <p:spPr>
          <a:xfrm>
            <a:off x="4439920" y="2448560"/>
            <a:ext cx="3749040" cy="2677656"/>
          </a:xfrm>
          <a:prstGeom prst="rect">
            <a:avLst/>
          </a:prstGeom>
          <a:noFill/>
        </p:spPr>
        <p:txBody>
          <a:bodyPr wrap="square" rtlCol="0">
            <a:spAutoFit/>
          </a:bodyPr>
          <a:lstStyle/>
          <a:p>
            <a:pPr marL="0" indent="0">
              <a:buNone/>
            </a:pPr>
            <a:r>
              <a:rPr lang="en-US" sz="2100" dirty="0"/>
              <a:t>n = 14</a:t>
            </a:r>
          </a:p>
          <a:p>
            <a:pPr marL="0" indent="0">
              <a:buNone/>
            </a:pPr>
            <a:endParaRPr lang="en-US" sz="2100" dirty="0"/>
          </a:p>
          <a:p>
            <a:pPr marL="0" indent="0">
              <a:buNone/>
            </a:pPr>
            <a:r>
              <a:rPr lang="en-US" sz="2100" dirty="0"/>
              <a:t>14		not prime, next!</a:t>
            </a:r>
          </a:p>
          <a:p>
            <a:pPr marL="0" indent="0">
              <a:buNone/>
            </a:pPr>
            <a:r>
              <a:rPr lang="en-US" sz="2100" dirty="0"/>
              <a:t>13		is prime, done!</a:t>
            </a:r>
          </a:p>
          <a:p>
            <a:pPr marL="0" indent="0">
              <a:buNone/>
            </a:pPr>
            <a:endParaRPr lang="en-US" sz="2100" dirty="0"/>
          </a:p>
          <a:p>
            <a:r>
              <a:rPr lang="en-US" sz="2100" dirty="0">
                <a:solidFill>
                  <a:srgbClr val="FF0000"/>
                </a:solidFill>
                <a:latin typeface="Gill Sans MT" panose="020B0502020104020203" pitchFamily="34" charset="77"/>
                <a:ea typeface="Inconsolata" pitchFamily="49" charset="77"/>
              </a:rPr>
              <a:t>Checked 2 numbers.</a:t>
            </a:r>
          </a:p>
          <a:p>
            <a:pPr marL="0" indent="0">
              <a:buNone/>
            </a:pPr>
            <a:endParaRPr lang="en-US" sz="2100" dirty="0">
              <a:latin typeface="Inconsolata" pitchFamily="49" charset="77"/>
              <a:ea typeface="Inconsolata" pitchFamily="49" charset="77"/>
            </a:endParaRPr>
          </a:p>
          <a:p>
            <a:endParaRPr lang="en-US" sz="2100"/>
          </a:p>
        </p:txBody>
      </p:sp>
    </p:spTree>
    <p:extLst>
      <p:ext uri="{BB962C8B-B14F-4D97-AF65-F5344CB8AC3E}">
        <p14:creationId xmlns:p14="http://schemas.microsoft.com/office/powerpoint/2010/main" val="987062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9682" y="134007"/>
            <a:ext cx="7053542" cy="683886"/>
          </a:xfrm>
        </p:spPr>
        <p:txBody>
          <a:bodyPr/>
          <a:lstStyle/>
          <a:p>
            <a:r>
              <a:rPr lang="en-US" dirty="0"/>
              <a:t>Example of An Indefinite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9682" y="817893"/>
            <a:ext cx="8804636" cy="4763100"/>
          </a:xfrm>
        </p:spPr>
        <p:txBody>
          <a:bodyPr>
            <a:normAutofit/>
          </a:bodyPr>
          <a:lstStyle/>
          <a:p>
            <a:pPr marL="0" indent="0">
              <a:buNone/>
            </a:pPr>
            <a:r>
              <a:rPr lang="en-US" dirty="0"/>
              <a:t>Suppose we want to write a function that returns the largest prime less than or equal to n. </a:t>
            </a:r>
          </a:p>
          <a:p>
            <a:pPr marL="0" indent="0">
              <a:buNone/>
            </a:pPr>
            <a:endParaRPr lang="en-US" dirty="0"/>
          </a:p>
          <a:p>
            <a:pPr marL="0" indent="0">
              <a:buNone/>
            </a:pPr>
            <a:r>
              <a:rPr lang="en-US" dirty="0"/>
              <a:t>In the previous slide, we repeatedly decrease by 1 </a:t>
            </a:r>
            <a:r>
              <a:rPr lang="en-US" dirty="0">
                <a:solidFill>
                  <a:srgbClr val="FF0000"/>
                </a:solidFill>
              </a:rPr>
              <a:t>as long as(while) </a:t>
            </a:r>
            <a:r>
              <a:rPr lang="en-US" dirty="0"/>
              <a:t>the current value is not prime. </a:t>
            </a:r>
          </a:p>
          <a:p>
            <a:pPr marL="0" indent="0">
              <a:buNone/>
            </a:pPr>
            <a:endParaRPr lang="en-US" dirty="0"/>
          </a:p>
          <a:p>
            <a:pPr marL="0" indent="0">
              <a:buNone/>
            </a:pPr>
            <a:r>
              <a:rPr lang="en-US" dirty="0">
                <a:latin typeface="Inconsolata" pitchFamily="49" charset="77"/>
                <a:ea typeface="Inconsolata" pitchFamily="49" charset="77"/>
              </a:rPr>
              <a:t>def largest_prime(n):</a:t>
            </a:r>
          </a:p>
          <a:p>
            <a:pPr marL="0" indent="0">
              <a:buNone/>
            </a:pPr>
            <a:r>
              <a:rPr lang="en-US" dirty="0">
                <a:latin typeface="Inconsolata" pitchFamily="49" charset="77"/>
                <a:ea typeface="Inconsolata" pitchFamily="49" charset="77"/>
              </a:rPr>
              <a:t>	i = n			</a:t>
            </a:r>
            <a:r>
              <a:rPr lang="en-US" dirty="0">
                <a:solidFill>
                  <a:schemeClr val="accent1"/>
                </a:solidFill>
                <a:latin typeface="Inconsolata" pitchFamily="49" charset="77"/>
                <a:ea typeface="Inconsolata" pitchFamily="49" charset="77"/>
              </a:rPr>
              <a:t># start with n</a:t>
            </a:r>
          </a:p>
          <a:p>
            <a:pPr marL="0" indent="0">
              <a:buNone/>
            </a:pPr>
            <a:r>
              <a:rPr lang="en-US" dirty="0">
                <a:latin typeface="Inconsolata" pitchFamily="49" charset="77"/>
                <a:ea typeface="Inconsolata" pitchFamily="49" charset="77"/>
              </a:rPr>
              <a:t>	while not is_prime(i): 	</a:t>
            </a:r>
            <a:r>
              <a:rPr lang="en-US" dirty="0">
                <a:solidFill>
                  <a:schemeClr val="accent1"/>
                </a:solidFill>
                <a:latin typeface="Inconsolata" pitchFamily="49" charset="77"/>
                <a:ea typeface="Inconsolata" pitchFamily="49" charset="77"/>
              </a:rPr>
              <a:t># while i is not prime</a:t>
            </a: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		i = i – 1		   	</a:t>
            </a:r>
            <a:r>
              <a:rPr lang="en-US" dirty="0">
                <a:solidFill>
                  <a:schemeClr val="accent1"/>
                </a:solidFill>
                <a:latin typeface="Inconsolata" pitchFamily="49" charset="77"/>
                <a:ea typeface="Inconsolata" pitchFamily="49" charset="77"/>
              </a:rPr>
              <a:t># decrease by 1 and repeat</a:t>
            </a:r>
            <a:endParaRPr lang="en-US" dirty="0">
              <a:latin typeface="Inconsolata" pitchFamily="49" charset="77"/>
              <a:ea typeface="Inconsolata" pitchFamily="49" charset="77"/>
            </a:endParaRPr>
          </a:p>
          <a:p>
            <a:pPr marL="0" indent="0">
              <a:buNone/>
            </a:pPr>
            <a:r>
              <a:rPr lang="en-US" dirty="0">
                <a:latin typeface="Inconsolata" pitchFamily="49" charset="77"/>
                <a:ea typeface="Inconsolata" pitchFamily="49" charset="77"/>
              </a:rPr>
              <a:t>	return i			</a:t>
            </a:r>
            <a:r>
              <a:rPr lang="en-US" dirty="0">
                <a:solidFill>
                  <a:schemeClr val="accent1"/>
                </a:solidFill>
                <a:latin typeface="Inconsolata" pitchFamily="49" charset="77"/>
                <a:ea typeface="Inconsolata" pitchFamily="49" charset="77"/>
              </a:rPr>
              <a:t># while loop terminates if i is prime</a:t>
            </a:r>
            <a:endParaRPr lang="en-US" dirty="0">
              <a:latin typeface="Inconsolata" pitchFamily="49" charset="77"/>
              <a:ea typeface="Inconsolata" pitchFamily="49" charset="77"/>
            </a:endParaRPr>
          </a:p>
          <a:p>
            <a:pPr marL="0" indent="0">
              <a:buNone/>
            </a:pPr>
            <a:endParaRPr lang="en-US" dirty="0"/>
          </a:p>
          <a:p>
            <a:pPr marL="0" indent="0">
              <a:buNone/>
            </a:pPr>
            <a:endParaRPr lang="en-US" dirty="0"/>
          </a:p>
        </p:txBody>
      </p:sp>
      <p:sp>
        <p:nvSpPr>
          <p:cNvPr id="3" name="Slide Number Placeholder 2">
            <a:extLst>
              <a:ext uri="{FF2B5EF4-FFF2-40B4-BE49-F238E27FC236}">
                <a16:creationId xmlns:a16="http://schemas.microsoft.com/office/drawing/2014/main" id="{3EA68713-CEA0-764E-8333-024802A96FE5}"/>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2587142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0256" y="77447"/>
            <a:ext cx="7053542" cy="683886"/>
          </a:xfrm>
        </p:spPr>
        <p:txBody>
          <a:bodyPr/>
          <a:lstStyle/>
          <a:p>
            <a:r>
              <a:rPr lang="en-US" dirty="0"/>
              <a:t>While Loop</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0256" y="738382"/>
            <a:ext cx="8375317" cy="4842610"/>
          </a:xfrm>
        </p:spPr>
        <p:txBody>
          <a:bodyPr>
            <a:normAutofit/>
          </a:bodyPr>
          <a:lstStyle/>
          <a:p>
            <a:pPr marL="0" indent="0">
              <a:buNone/>
            </a:pPr>
            <a:r>
              <a:rPr lang="en-US" sz="2200" dirty="0">
                <a:latin typeface="Gill Sans MT" panose="020B0502020104020203" pitchFamily="34" charset="77"/>
              </a:rPr>
              <a:t>Here's another example of a loop where the number of iterations is unknown in advance. Suppose a program computes a sum of a set of inputs given by the user. The user presses enter to quit.  We don't know when the user finishes entering the inputs. Instead of a for loop, a while loop is more appropriate.</a:t>
            </a: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 = 0.0 </a:t>
            </a:r>
          </a:p>
          <a:p>
            <a:pPr marL="0" indent="0">
              <a:buNone/>
            </a:pPr>
            <a:r>
              <a:rPr lang="en-US" sz="2000" b="1" dirty="0">
                <a:latin typeface="Inconsolata" panose="020B0609030003000000" pitchFamily="49" charset="77"/>
              </a:rPr>
              <a:t>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press ENTER to quit: "</a:t>
            </a:r>
            <a:r>
              <a:rPr lang="en-US" sz="2000" b="1" dirty="0">
                <a:latin typeface="Inconsolata" panose="020B0609030003000000" pitchFamily="49" charset="77"/>
              </a:rPr>
              <a:t>) </a:t>
            </a:r>
          </a:p>
          <a:p>
            <a:pPr marL="0" indent="0">
              <a:buNone/>
            </a:pPr>
            <a:r>
              <a:rPr lang="en-US" sz="2000" b="1" dirty="0">
                <a:solidFill>
                  <a:srgbClr val="FF4C00"/>
                </a:solidFill>
                <a:latin typeface="Inconsolata" panose="020B0609030003000000" pitchFamily="49" charset="77"/>
              </a:rPr>
              <a:t>while </a:t>
            </a:r>
            <a:r>
              <a:rPr lang="en-US" sz="2000" b="1" dirty="0">
                <a:latin typeface="Inconsolata" panose="020B0609030003000000" pitchFamily="49" charset="77"/>
              </a:rPr>
              <a:t>data != </a:t>
            </a:r>
            <a:r>
              <a:rPr lang="en-US" sz="2000" b="1" dirty="0">
                <a:solidFill>
                  <a:srgbClr val="FF0000"/>
                </a:solidFill>
                <a:latin typeface="Inconsolata" panose="020B0609030003000000" pitchFamily="49" charset="77"/>
              </a:rPr>
              <a:t>""</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float</a:t>
            </a:r>
            <a:r>
              <a:rPr lang="en-US" sz="2000" b="1" dirty="0">
                <a:latin typeface="Inconsolata" panose="020B0609030003000000" pitchFamily="49" charset="77"/>
              </a:rPr>
              <a:t>(data) </a:t>
            </a:r>
          </a:p>
          <a:p>
            <a:pPr marL="0" indent="0">
              <a:buNone/>
            </a:pPr>
            <a:r>
              <a:rPr lang="en-US" sz="2000" b="1" dirty="0">
                <a:latin typeface="Inconsolata" panose="020B0609030003000000" pitchFamily="49" charset="77"/>
              </a:rPr>
              <a:t>    s += data </a:t>
            </a:r>
          </a:p>
          <a:p>
            <a:pPr marL="0" indent="0">
              <a:buNone/>
            </a:pPr>
            <a:r>
              <a:rPr lang="en-US" sz="2000" b="1" dirty="0">
                <a:latin typeface="Inconsolata" panose="020B0609030003000000" pitchFamily="49" charset="77"/>
              </a:rPr>
              <a:t>    data = </a:t>
            </a:r>
            <a:r>
              <a:rPr lang="en-US" sz="2000" b="1" dirty="0">
                <a:solidFill>
                  <a:srgbClr val="990CFF"/>
                </a:solidFill>
                <a:latin typeface="Inconsolata" panose="020B0609030003000000" pitchFamily="49" charset="77"/>
              </a:rPr>
              <a:t>input</a:t>
            </a:r>
            <a:r>
              <a:rPr lang="en-US" sz="2000" b="1" dirty="0">
                <a:latin typeface="Inconsolata" panose="020B0609030003000000" pitchFamily="49" charset="77"/>
              </a:rPr>
              <a:t>(</a:t>
            </a:r>
            <a:r>
              <a:rPr lang="en-US" sz="2000" b="1" dirty="0">
                <a:solidFill>
                  <a:srgbClr val="FF0000"/>
                </a:solidFill>
                <a:latin typeface="Inconsolata" panose="020B0609030003000000" pitchFamily="49" charset="77"/>
              </a:rPr>
              <a:t>"Enter a number or press ENTER to quit: "</a:t>
            </a:r>
            <a:r>
              <a:rPr lang="en-US" sz="2000" b="1" dirty="0">
                <a:latin typeface="Inconsolata" panose="020B0609030003000000" pitchFamily="49" charset="77"/>
              </a:rPr>
              <a:t>)   </a:t>
            </a:r>
          </a:p>
          <a:p>
            <a:pPr marL="0" indent="0">
              <a:buNone/>
            </a:pPr>
            <a:r>
              <a:rPr lang="en-US" sz="2000" b="1" dirty="0">
                <a:latin typeface="Inconsolata" panose="020B0609030003000000" pitchFamily="49" charset="77"/>
              </a:rPr>
              <a:t>print(</a:t>
            </a:r>
            <a:r>
              <a:rPr lang="en-US" sz="2000" b="1" dirty="0">
                <a:solidFill>
                  <a:srgbClr val="FF0000"/>
                </a:solidFill>
                <a:latin typeface="Inconsolata" panose="020B0609030003000000" pitchFamily="49" charset="77"/>
              </a:rPr>
              <a:t>"The sum is"</a:t>
            </a:r>
            <a:r>
              <a:rPr lang="en-US" sz="2000" b="1" dirty="0">
                <a:latin typeface="Inconsolata" panose="020B0609030003000000" pitchFamily="49" charset="77"/>
              </a:rPr>
              <a:t>, s) </a:t>
            </a:r>
          </a:p>
          <a:p>
            <a:pPr marL="0" indent="0">
              <a:buNone/>
            </a:pPr>
            <a:endParaRPr lang="en-US" sz="2400" b="1" dirty="0">
              <a:solidFill>
                <a:srgbClr val="193FFF"/>
              </a:solidFill>
              <a:latin typeface="LucidaSansTypewriterStd"/>
            </a:endParaRPr>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EC90FA93-9BA3-C942-ADC3-F78FED46447E}"/>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4294143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122" y="134008"/>
            <a:ext cx="7053542" cy="683886"/>
          </a:xfrm>
        </p:spPr>
        <p:txBody>
          <a:bodyPr/>
          <a:lstStyle/>
          <a:p>
            <a:r>
              <a:rPr lang="en-US" dirty="0"/>
              <a:t>Sample Run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190" y="631596"/>
            <a:ext cx="8518750" cy="4949396"/>
          </a:xfrm>
        </p:spPr>
        <p:txBody>
          <a:bodyPr>
            <a:normAutofit/>
          </a:bodyPr>
          <a:lstStyle/>
          <a:p>
            <a:pPr marL="0" indent="0">
              <a:buNone/>
            </a:pPr>
            <a:endParaRPr lang="en-US" sz="1800" b="1" dirty="0">
              <a:latin typeface="Inconsolata" panose="020B0609030003000000" pitchFamily="49" charset="77"/>
            </a:endParaRPr>
          </a:p>
          <a:p>
            <a:pPr marL="0" indent="0">
              <a:buNone/>
            </a:pPr>
            <a:r>
              <a:rPr lang="en-US" sz="1800" b="1" dirty="0">
                <a:latin typeface="Inconsolata" panose="020B0609030003000000" pitchFamily="49" charset="77"/>
              </a:rPr>
              <a:t>s = 0.0 </a:t>
            </a:r>
          </a:p>
          <a:p>
            <a:pPr marL="0" indent="0">
              <a:buNone/>
            </a:pPr>
            <a:r>
              <a:rPr lang="en-US" sz="1800" b="1" dirty="0">
                <a:latin typeface="Inconsolata" panose="020B0609030003000000" pitchFamily="49" charset="77"/>
              </a:rPr>
              <a:t>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press ENTER to quit: "</a:t>
            </a:r>
            <a:r>
              <a:rPr lang="en-US" sz="1800" b="1" dirty="0">
                <a:latin typeface="Inconsolata" panose="020B0609030003000000" pitchFamily="49" charset="77"/>
              </a:rPr>
              <a:t>) </a:t>
            </a:r>
          </a:p>
          <a:p>
            <a:pPr marL="0" indent="0">
              <a:buNone/>
            </a:pPr>
            <a:r>
              <a:rPr lang="en-US" sz="1800" b="1" dirty="0">
                <a:solidFill>
                  <a:srgbClr val="FF4C00"/>
                </a:solidFill>
                <a:latin typeface="Inconsolata" panose="020B0609030003000000" pitchFamily="49" charset="77"/>
              </a:rPr>
              <a:t>while </a:t>
            </a:r>
            <a:r>
              <a:rPr lang="en-US" sz="1800" b="1" dirty="0">
                <a:latin typeface="Inconsolata" panose="020B0609030003000000" pitchFamily="49" charset="77"/>
              </a:rPr>
              <a:t>data != </a:t>
            </a:r>
            <a:r>
              <a:rPr lang="en-US" sz="1800" b="1" dirty="0">
                <a:solidFill>
                  <a:srgbClr val="FF0000"/>
                </a:solidFill>
                <a:latin typeface="Inconsolata" panose="020B0609030003000000" pitchFamily="49" charset="77"/>
              </a:rPr>
              <a:t>""</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float</a:t>
            </a:r>
            <a:r>
              <a:rPr lang="en-US" sz="1800" b="1" dirty="0">
                <a:latin typeface="Inconsolata" panose="020B0609030003000000" pitchFamily="49" charset="77"/>
              </a:rPr>
              <a:t>(data) </a:t>
            </a:r>
          </a:p>
          <a:p>
            <a:pPr marL="0" indent="0">
              <a:buNone/>
            </a:pPr>
            <a:r>
              <a:rPr lang="en-US" sz="1800" b="1" dirty="0">
                <a:latin typeface="Inconsolata" panose="020B0609030003000000" pitchFamily="49" charset="77"/>
              </a:rPr>
              <a:t>    s += data </a:t>
            </a:r>
          </a:p>
          <a:p>
            <a:pPr marL="0" indent="0">
              <a:buNone/>
            </a:pPr>
            <a:r>
              <a:rPr lang="en-US" sz="1800" b="1" dirty="0">
                <a:latin typeface="Inconsolata" panose="020B0609030003000000" pitchFamily="49" charset="77"/>
              </a:rPr>
              <a:t>    data = </a:t>
            </a:r>
            <a:r>
              <a:rPr lang="en-US" sz="1800" b="1" dirty="0">
                <a:solidFill>
                  <a:srgbClr val="990CFF"/>
                </a:solidFill>
                <a:latin typeface="Inconsolata" panose="020B0609030003000000" pitchFamily="49" charset="77"/>
              </a:rPr>
              <a:t>input</a:t>
            </a:r>
            <a:r>
              <a:rPr lang="en-US" sz="1800" b="1" dirty="0">
                <a:latin typeface="Inconsolata" panose="020B0609030003000000" pitchFamily="49" charset="77"/>
              </a:rPr>
              <a:t>(</a:t>
            </a:r>
            <a:r>
              <a:rPr lang="en-US" sz="1800" b="1" dirty="0">
                <a:solidFill>
                  <a:srgbClr val="FF0000"/>
                </a:solidFill>
                <a:latin typeface="Inconsolata" panose="020B0609030003000000" pitchFamily="49" charset="77"/>
              </a:rPr>
              <a:t>"Enter a number or press ENTER to quit: "</a:t>
            </a:r>
            <a:r>
              <a:rPr lang="en-US" sz="1800" b="1" dirty="0">
                <a:latin typeface="Inconsolata" panose="020B0609030003000000" pitchFamily="49" charset="77"/>
              </a:rPr>
              <a:t>)   </a:t>
            </a:r>
          </a:p>
          <a:p>
            <a:pPr marL="0" indent="0">
              <a:buNone/>
            </a:pPr>
            <a:r>
              <a:rPr lang="en-US" sz="1800" b="1" dirty="0">
                <a:latin typeface="Inconsolata" panose="020B0609030003000000" pitchFamily="49" charset="77"/>
              </a:rPr>
              <a:t>print(</a:t>
            </a:r>
            <a:r>
              <a:rPr lang="en-US" sz="1800" b="1" dirty="0">
                <a:solidFill>
                  <a:srgbClr val="FF0000"/>
                </a:solidFill>
                <a:latin typeface="Inconsolata" panose="020B0609030003000000" pitchFamily="49" charset="77"/>
              </a:rPr>
              <a:t>"The sum is"</a:t>
            </a:r>
            <a:r>
              <a:rPr lang="en-US" sz="1800" b="1" dirty="0">
                <a:latin typeface="Inconsolata" panose="020B0609030003000000" pitchFamily="49" charset="77"/>
              </a:rPr>
              <a:t>, s) </a:t>
            </a:r>
          </a:p>
          <a:p>
            <a:pPr marL="0" indent="0">
              <a:buNone/>
            </a:pPr>
            <a:r>
              <a:rPr lang="en-US" sz="1800" b="1" dirty="0">
                <a:solidFill>
                  <a:srgbClr val="FF0000"/>
                </a:solidFill>
                <a:latin typeface="LucidaSansTypewriterStd"/>
              </a:rPr>
              <a:t>Sample Run:</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3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4 </a:t>
            </a:r>
          </a:p>
          <a:p>
            <a:pPr marL="0" indent="0">
              <a:buNone/>
            </a:pPr>
            <a:r>
              <a:rPr lang="en-US" sz="1800" b="1" dirty="0">
                <a:solidFill>
                  <a:srgbClr val="193FFF"/>
                </a:solidFill>
                <a:latin typeface="LucidaSansTypewriterStd"/>
              </a:rPr>
              <a:t>Enter a number or just enter to quit: </a:t>
            </a:r>
            <a:r>
              <a:rPr lang="en-US" sz="1800" b="1" dirty="0">
                <a:latin typeface="LucidaSansTypewriterStd"/>
              </a:rPr>
              <a:t>5 </a:t>
            </a:r>
          </a:p>
          <a:p>
            <a:pPr marL="0" indent="0">
              <a:buNone/>
            </a:pPr>
            <a:r>
              <a:rPr lang="en-US" sz="1800" b="1" dirty="0">
                <a:solidFill>
                  <a:srgbClr val="193FFF"/>
                </a:solidFill>
                <a:latin typeface="LucidaSansTypewriterStd"/>
              </a:rPr>
              <a:t>Enter a number or just enter to quit: </a:t>
            </a:r>
          </a:p>
          <a:p>
            <a:pPr marL="0" indent="0">
              <a:buNone/>
            </a:pPr>
            <a:r>
              <a:rPr lang="en-US" sz="1800" b="1" dirty="0">
                <a:solidFill>
                  <a:srgbClr val="193FFF"/>
                </a:solidFill>
                <a:latin typeface="LucidaSansTypewriterStd"/>
              </a:rPr>
              <a:t>The sum is 12.0 </a:t>
            </a:r>
            <a:endParaRPr lang="en-US" sz="1800" dirty="0"/>
          </a:p>
          <a:p>
            <a:pPr marL="0" indent="0">
              <a:buNone/>
              <a:defRPr/>
            </a:pPr>
            <a:endParaRPr lang="en-US" dirty="0"/>
          </a:p>
          <a:p>
            <a:pPr marL="0" indent="0">
              <a:buNone/>
              <a:defRPr/>
            </a:pPr>
            <a:endParaRPr lang="en-US"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C2FA81F-03BB-8F4F-850A-A518C2411A1F}"/>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34568404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2" end="1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5938</TotalTime>
  <Words>2683</Words>
  <Application>Microsoft Macintosh PowerPoint</Application>
  <PresentationFormat>On-screen Show (16:10)</PresentationFormat>
  <Paragraphs>336</Paragraphs>
  <Slides>25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25</vt:i4>
      </vt:variant>
    </vt:vector>
  </HeadingPairs>
  <TitlesOfParts>
    <vt:vector size="34" baseType="lpstr">
      <vt:lpstr>Arial</vt:lpstr>
      <vt:lpstr>Calibri</vt:lpstr>
      <vt:lpstr>Cambria Math</vt:lpstr>
      <vt:lpstr>Courier New</vt:lpstr>
      <vt:lpstr>Gill Sans MT</vt:lpstr>
      <vt:lpstr>Inconsolata</vt:lpstr>
      <vt:lpstr>Inconsolata</vt:lpstr>
      <vt:lpstr>LucidaSansTypewriterStd</vt:lpstr>
      <vt:lpstr>Office Theme</vt:lpstr>
      <vt:lpstr>Introduction to Python</vt:lpstr>
      <vt:lpstr>Indefinite Loop</vt:lpstr>
      <vt:lpstr>While Loop</vt:lpstr>
      <vt:lpstr>Definite vs Indefinite Loop</vt:lpstr>
      <vt:lpstr>Examples of Definite loops</vt:lpstr>
      <vt:lpstr>Example of An Indefinite Loop</vt:lpstr>
      <vt:lpstr>Example of An Indefinite Loop</vt:lpstr>
      <vt:lpstr>While Loop</vt:lpstr>
      <vt:lpstr>Sample Run</vt:lpstr>
      <vt:lpstr>Random Numbers</vt:lpstr>
      <vt:lpstr>Generate random sequence</vt:lpstr>
      <vt:lpstr>AP Exam: Repeat Until</vt:lpstr>
      <vt:lpstr>AP Exam: Repeat Until</vt:lpstr>
      <vt:lpstr>AP Exam: Repeat Until</vt:lpstr>
      <vt:lpstr>Nested Loops</vt:lpstr>
      <vt:lpstr>Nested Loops Example 1</vt:lpstr>
      <vt:lpstr>Sum of 2D lists</vt:lpstr>
      <vt:lpstr>Sum of 2D lists</vt:lpstr>
      <vt:lpstr>Sum of 2D lists(Using Indices)</vt:lpstr>
      <vt:lpstr>Tuples as Records</vt:lpstr>
      <vt:lpstr>Tuples</vt:lpstr>
      <vt:lpstr>List of Tuples</vt:lpstr>
      <vt:lpstr>Lab 1</vt:lpstr>
      <vt:lpstr>Guessing Game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6</cp:revision>
  <dcterms:created xsi:type="dcterms:W3CDTF">2019-05-29T16:38:51Z</dcterms:created>
  <dcterms:modified xsi:type="dcterms:W3CDTF">2022-11-28T16:36:05Z</dcterms:modified>
</cp:coreProperties>
</file>